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slides/slide76.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presentation.xml" ContentType="application/vnd.openxmlformats-officedocument.presentationml.presentation.main+xml"/>
  <Override PartName="/ppt/slides/slide75.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Layouts/slideLayout1.xml" ContentType="application/vnd.openxmlformats-officedocument.presentationml.slideLayout+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4.xml" ContentType="application/vnd.openxmlformats-officedocument.presentationml.slideMaster+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63.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40.xml" ContentType="application/vnd.openxmlformats-officedocument.presentationml.slideLayout+xml"/>
  <Override PartName="/ppt/slideLayouts/slideLayout37.xml" ContentType="application/vnd.openxmlformats-officedocument.presentationml.slideLayout+xml"/>
  <Override PartName="/ppt/slideLayouts/slideLayout42.xml" ContentType="application/vnd.openxmlformats-officedocument.presentationml.slideLayout+xml"/>
  <Override PartName="/ppt/notesSlides/notesSlide1.xml" ContentType="application/vnd.openxmlformats-officedocument.presentationml.notesSlide+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71.xml" ContentType="application/vnd.openxmlformats-officedocument.presentationml.slideLayout+xml"/>
  <Override PartName="/ppt/slideLayouts/slideLayout70.xml" ContentType="application/vnd.openxmlformats-officedocument.presentationml.slideLayout+xml"/>
  <Override PartName="/ppt/slideLayouts/slideLayout69.xml" ContentType="application/vnd.openxmlformats-officedocument.presentationml.slideLayout+xml"/>
  <Override PartName="/ppt/slideLayouts/slideLayout68.xml" ContentType="application/vnd.openxmlformats-officedocument.presentationml.slideLayout+xml"/>
  <Override PartName="/ppt/slideLayouts/slideLayout67.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76.xml" ContentType="application/vnd.openxmlformats-officedocument.presentationml.slideLayout+xml"/>
  <Override PartName="/ppt/slideLayouts/slideLayout75.xml" ContentType="application/vnd.openxmlformats-officedocument.presentationml.slideLayout+xml"/>
  <Override PartName="/ppt/notesSlides/notesSlide13.xml" ContentType="application/vnd.openxmlformats-officedocument.presentationml.notesSlide+xml"/>
  <Override PartName="/ppt/slideLayouts/slideLayout41.xml" ContentType="application/vnd.openxmlformats-officedocument.presentationml.slideLayout+xml"/>
  <Override PartName="/ppt/notesSlides/notesSlide14.xml" ContentType="application/vnd.openxmlformats-officedocument.presentationml.notesSlide+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54.xml" ContentType="application/vnd.openxmlformats-officedocument.presentationml.slideLayout+xml"/>
  <Override PartName="/ppt/slideLayouts/slideLayout52.xml" ContentType="application/vnd.openxmlformats-officedocument.presentationml.slideLayout+xml"/>
  <Override PartName="/ppt/slideLayouts/slideLayout46.xml" ContentType="application/vnd.openxmlformats-officedocument.presentationml.slideLayout+xml"/>
  <Override PartName="/ppt/slideMasters/slideMaster1.xml" ContentType="application/vnd.openxmlformats-officedocument.presentationml.slideMaster+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53.xml" ContentType="application/vnd.openxmlformats-officedocument.presentationml.slideLayout+xml"/>
  <Override PartName="/ppt/slideLayouts/slideLayout47.xml" ContentType="application/vnd.openxmlformats-officedocument.presentationml.slideLayout+xml"/>
  <Override PartName="/ppt/slideLayouts/slideLayout49.xml" ContentType="application/vnd.openxmlformats-officedocument.presentationml.slideLayout+xml"/>
  <Override PartName="/ppt/slideLayouts/slideLayout48.xml" ContentType="application/vnd.openxmlformats-officedocument.presentationml.slideLayout+xml"/>
  <Override PartName="/ppt/slideLayouts/slideLayout62.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6.xml" ContentType="application/vnd.openxmlformats-officedocument.theme+xml"/>
  <Override PartName="/ppt/theme/theme1.xml" ContentType="application/vnd.openxmlformats-officedocument.theme+xml"/>
  <Override PartName="/ppt/theme/theme5.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notesMasters/notesMaster1.xml" ContentType="application/vnd.openxmlformats-officedocument.presentationml.notesMaster+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79" r:id="rId3"/>
    <p:sldMasterId id="2147483697" r:id="rId4"/>
    <p:sldMasterId id="2147483704" r:id="rId5"/>
    <p:sldMasterId id="2147483711" r:id="rId6"/>
    <p:sldMasterId id="2147483718" r:id="rId7"/>
    <p:sldMasterId id="2147483736" r:id="rId8"/>
  </p:sldMasterIdLst>
  <p:notesMasterIdLst>
    <p:notesMasterId r:id="rId87"/>
  </p:notesMasterIdLst>
  <p:sldIdLst>
    <p:sldId id="309" r:id="rId9"/>
    <p:sldId id="448" r:id="rId10"/>
    <p:sldId id="310" r:id="rId11"/>
    <p:sldId id="272" r:id="rId12"/>
    <p:sldId id="276" r:id="rId13"/>
    <p:sldId id="316" r:id="rId14"/>
    <p:sldId id="446" r:id="rId15"/>
    <p:sldId id="280" r:id="rId16"/>
    <p:sldId id="313" r:id="rId17"/>
    <p:sldId id="315" r:id="rId18"/>
    <p:sldId id="388" r:id="rId19"/>
    <p:sldId id="286" r:id="rId20"/>
    <p:sldId id="439" r:id="rId21"/>
    <p:sldId id="322" r:id="rId22"/>
    <p:sldId id="327" r:id="rId23"/>
    <p:sldId id="331" r:id="rId24"/>
    <p:sldId id="290" r:id="rId25"/>
    <p:sldId id="328" r:id="rId26"/>
    <p:sldId id="389" r:id="rId27"/>
    <p:sldId id="332" r:id="rId28"/>
    <p:sldId id="440" r:id="rId29"/>
    <p:sldId id="441" r:id="rId30"/>
    <p:sldId id="447" r:id="rId31"/>
    <p:sldId id="390" r:id="rId32"/>
    <p:sldId id="391" r:id="rId33"/>
    <p:sldId id="360" r:id="rId34"/>
    <p:sldId id="392" r:id="rId35"/>
    <p:sldId id="352" r:id="rId36"/>
    <p:sldId id="438" r:id="rId37"/>
    <p:sldId id="353" r:id="rId38"/>
    <p:sldId id="354" r:id="rId39"/>
    <p:sldId id="356" r:id="rId40"/>
    <p:sldId id="355" r:id="rId41"/>
    <p:sldId id="357" r:id="rId42"/>
    <p:sldId id="358" r:id="rId43"/>
    <p:sldId id="359" r:id="rId44"/>
    <p:sldId id="427" r:id="rId45"/>
    <p:sldId id="428" r:id="rId46"/>
    <p:sldId id="432" r:id="rId47"/>
    <p:sldId id="442" r:id="rId48"/>
    <p:sldId id="430" r:id="rId49"/>
    <p:sldId id="431" r:id="rId50"/>
    <p:sldId id="433" r:id="rId51"/>
    <p:sldId id="434" r:id="rId52"/>
    <p:sldId id="435" r:id="rId53"/>
    <p:sldId id="436" r:id="rId54"/>
    <p:sldId id="437" r:id="rId55"/>
    <p:sldId id="443" r:id="rId56"/>
    <p:sldId id="445" r:id="rId57"/>
    <p:sldId id="396" r:id="rId58"/>
    <p:sldId id="400" r:id="rId59"/>
    <p:sldId id="401" r:id="rId60"/>
    <p:sldId id="402" r:id="rId61"/>
    <p:sldId id="403" r:id="rId62"/>
    <p:sldId id="404" r:id="rId63"/>
    <p:sldId id="405" r:id="rId64"/>
    <p:sldId id="406" r:id="rId65"/>
    <p:sldId id="407" r:id="rId66"/>
    <p:sldId id="408" r:id="rId67"/>
    <p:sldId id="409" r:id="rId68"/>
    <p:sldId id="410" r:id="rId69"/>
    <p:sldId id="411" r:id="rId70"/>
    <p:sldId id="412" r:id="rId71"/>
    <p:sldId id="413" r:id="rId72"/>
    <p:sldId id="414" r:id="rId73"/>
    <p:sldId id="415" r:id="rId74"/>
    <p:sldId id="416" r:id="rId75"/>
    <p:sldId id="417" r:id="rId76"/>
    <p:sldId id="418" r:id="rId77"/>
    <p:sldId id="419" r:id="rId78"/>
    <p:sldId id="420" r:id="rId79"/>
    <p:sldId id="421" r:id="rId80"/>
    <p:sldId id="422" r:id="rId81"/>
    <p:sldId id="423" r:id="rId82"/>
    <p:sldId id="424" r:id="rId83"/>
    <p:sldId id="425" r:id="rId84"/>
    <p:sldId id="426" r:id="rId85"/>
    <p:sldId id="449"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2364"/>
    <a:srgbClr val="A8122A"/>
    <a:srgbClr val="404040"/>
    <a:srgbClr val="00B09B"/>
    <a:srgbClr val="0178BC"/>
    <a:srgbClr val="FD9E01"/>
    <a:srgbClr val="94BA46"/>
    <a:srgbClr val="E0E0E0"/>
    <a:srgbClr val="93D4F0"/>
    <a:srgbClr val="60A3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484" autoAdjust="0"/>
  </p:normalViewPr>
  <p:slideViewPr>
    <p:cSldViewPr snapToGrid="0">
      <p:cViewPr>
        <p:scale>
          <a:sx n="76" d="100"/>
          <a:sy n="76" d="100"/>
        </p:scale>
        <p:origin x="-504" y="-72"/>
      </p:cViewPr>
      <p:guideLst>
        <p:guide orient="horz" pos="2160"/>
        <p:guide pos="3840"/>
      </p:guideLst>
    </p:cSldViewPr>
  </p:slideViewPr>
  <p:outlineViewPr>
    <p:cViewPr>
      <p:scale>
        <a:sx n="33" d="100"/>
        <a:sy n="33" d="100"/>
      </p:scale>
      <p:origin x="0" y="13272"/>
    </p:cViewPr>
  </p:outlineViewPr>
  <p:notesTextViewPr>
    <p:cViewPr>
      <p:scale>
        <a:sx n="1" d="1"/>
        <a:sy n="1" d="1"/>
      </p:scale>
      <p:origin x="0" y="0"/>
    </p:cViewPr>
  </p:notesTextViewPr>
  <p:sorterViewPr>
    <p:cViewPr>
      <p:scale>
        <a:sx n="100" d="100"/>
        <a:sy n="100" d="100"/>
      </p:scale>
      <p:origin x="0" y="-237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viewProps" Target="viewProps.xml"/><Relationship Id="rId16" Type="http://schemas.openxmlformats.org/officeDocument/2006/relationships/slide" Target="slides/slide8.xml"/><Relationship Id="rId11" Type="http://schemas.openxmlformats.org/officeDocument/2006/relationships/slide" Target="slides/slide3.xml"/><Relationship Id="rId32" Type="http://schemas.openxmlformats.org/officeDocument/2006/relationships/slide" Target="slides/slide24.xml"/><Relationship Id="rId37" Type="http://schemas.openxmlformats.org/officeDocument/2006/relationships/slide" Target="slides/slide29.xml"/><Relationship Id="rId53" Type="http://schemas.openxmlformats.org/officeDocument/2006/relationships/slide" Target="slides/slide45.xml"/><Relationship Id="rId58" Type="http://schemas.openxmlformats.org/officeDocument/2006/relationships/slide" Target="slides/slide50.xml"/><Relationship Id="rId74" Type="http://schemas.openxmlformats.org/officeDocument/2006/relationships/slide" Target="slides/slide66.xml"/><Relationship Id="rId79" Type="http://schemas.openxmlformats.org/officeDocument/2006/relationships/slide" Target="slides/slide71.xml"/><Relationship Id="rId5" Type="http://schemas.openxmlformats.org/officeDocument/2006/relationships/slideMaster" Target="slideMasters/slideMaster5.xml"/><Relationship Id="rId90" Type="http://schemas.openxmlformats.org/officeDocument/2006/relationships/theme" Target="theme/theme1.xml"/><Relationship Id="rId22" Type="http://schemas.openxmlformats.org/officeDocument/2006/relationships/slide" Target="slides/slide14.xml"/><Relationship Id="rId27" Type="http://schemas.openxmlformats.org/officeDocument/2006/relationships/slide" Target="slides/slide19.xml"/><Relationship Id="rId43" Type="http://schemas.openxmlformats.org/officeDocument/2006/relationships/slide" Target="slides/slide35.xml"/><Relationship Id="rId48" Type="http://schemas.openxmlformats.org/officeDocument/2006/relationships/slide" Target="slides/slide40.xml"/><Relationship Id="rId64" Type="http://schemas.openxmlformats.org/officeDocument/2006/relationships/slide" Target="slides/slide56.xml"/><Relationship Id="rId69" Type="http://schemas.openxmlformats.org/officeDocument/2006/relationships/slide" Target="slides/slide61.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customXml" Target="../customXml/item2.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customXml" Target="../customXml/item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customXml" Target="../customXml/item1.xml"/><Relationship Id="rId2" Type="http://schemas.openxmlformats.org/officeDocument/2006/relationships/slideMaster" Target="slideMasters/slideMaster2.xml"/><Relationship Id="rId29" Type="http://schemas.openxmlformats.org/officeDocument/2006/relationships/slide" Target="slides/slide21.xml"/><Relationship Id="rId24" Type="http://schemas.openxmlformats.org/officeDocument/2006/relationships/slide" Target="slides/slide16.xml"/><Relationship Id="rId40" Type="http://schemas.openxmlformats.org/officeDocument/2006/relationships/slide" Target="slides/slide32.xml"/><Relationship Id="rId45" Type="http://schemas.openxmlformats.org/officeDocument/2006/relationships/slide" Target="slides/slide37.xml"/><Relationship Id="rId66" Type="http://schemas.openxmlformats.org/officeDocument/2006/relationships/slide" Target="slides/slide58.xml"/><Relationship Id="rId87" Type="http://schemas.openxmlformats.org/officeDocument/2006/relationships/notesMaster" Target="notesMasters/notesMaster1.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14" Type="http://schemas.openxmlformats.org/officeDocument/2006/relationships/slide" Target="slides/slide6.xml"/><Relationship Id="rId30" Type="http://schemas.openxmlformats.org/officeDocument/2006/relationships/slide" Target="slides/slide22.xml"/><Relationship Id="rId35" Type="http://schemas.openxmlformats.org/officeDocument/2006/relationships/slide" Target="slides/slide27.xml"/><Relationship Id="rId56" Type="http://schemas.openxmlformats.org/officeDocument/2006/relationships/slide" Target="slides/slide48.xml"/><Relationship Id="rId77"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E6FFD-B325-46F2-93C9-71C1576934FE}" type="datetimeFigureOut">
              <a:rPr lang="en-US" smtClean="0"/>
              <a:t>22-Oct-19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5ABEAB-F4CD-4964-AD0C-AA10787D9B89}" type="slidenum">
              <a:rPr lang="en-US" smtClean="0"/>
              <a:t>‹#›</a:t>
            </a:fld>
            <a:endParaRPr lang="en-US"/>
          </a:p>
        </p:txBody>
      </p:sp>
    </p:spTree>
    <p:extLst>
      <p:ext uri="{BB962C8B-B14F-4D97-AF65-F5344CB8AC3E}">
        <p14:creationId xmlns:p14="http://schemas.microsoft.com/office/powerpoint/2010/main" val="1525259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idemodel.com/"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t>3</a:t>
            </a:fld>
            <a:endParaRPr lang="en-US"/>
          </a:p>
        </p:txBody>
      </p:sp>
    </p:spTree>
    <p:extLst>
      <p:ext uri="{BB962C8B-B14F-4D97-AF65-F5344CB8AC3E}">
        <p14:creationId xmlns:p14="http://schemas.microsoft.com/office/powerpoint/2010/main" val="2060720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t>28</a:t>
            </a:fld>
            <a:endParaRPr lang="en-US"/>
          </a:p>
        </p:txBody>
      </p:sp>
    </p:spTree>
    <p:extLst>
      <p:ext uri="{BB962C8B-B14F-4D97-AF65-F5344CB8AC3E}">
        <p14:creationId xmlns:p14="http://schemas.microsoft.com/office/powerpoint/2010/main" val="1486369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t>34</a:t>
            </a:fld>
            <a:endParaRPr lang="en-US"/>
          </a:p>
        </p:txBody>
      </p:sp>
    </p:spTree>
    <p:extLst>
      <p:ext uri="{BB962C8B-B14F-4D97-AF65-F5344CB8AC3E}">
        <p14:creationId xmlns:p14="http://schemas.microsoft.com/office/powerpoint/2010/main" val="3047317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t>38</a:t>
            </a:fld>
            <a:endParaRPr lang="en-US"/>
          </a:p>
        </p:txBody>
      </p:sp>
    </p:spTree>
    <p:extLst>
      <p:ext uri="{BB962C8B-B14F-4D97-AF65-F5344CB8AC3E}">
        <p14:creationId xmlns:p14="http://schemas.microsoft.com/office/powerpoint/2010/main" val="14173697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You can safely remove this slide. This slide</a:t>
            </a:r>
            <a:r>
              <a:rPr lang="en-US" baseline="0" dirty="0" smtClean="0"/>
              <a:t> design was provided by SlideModel.com – You can download more templates, shapes and elements for PowerPoint from </a:t>
            </a:r>
            <a:r>
              <a:rPr lang="en-US" dirty="0" smtClean="0">
                <a:hlinkClick r:id="rId3"/>
              </a:rPr>
              <a:t>http://slidemodel.com/</a:t>
            </a:r>
            <a:endParaRPr lang="en-US" dirty="0" smtClean="0"/>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69</a:t>
            </a:fld>
            <a:endParaRPr lang="en-US">
              <a:solidFill>
                <a:prstClr val="black"/>
              </a:solidFill>
            </a:endParaRPr>
          </a:p>
        </p:txBody>
      </p:sp>
    </p:spTree>
    <p:extLst>
      <p:ext uri="{BB962C8B-B14F-4D97-AF65-F5344CB8AC3E}">
        <p14:creationId xmlns:p14="http://schemas.microsoft.com/office/powerpoint/2010/main" val="3544177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dirty="0" smtClean="0"/>
              <a:t>You can safely remove this slide. This slide</a:t>
            </a:r>
            <a:r>
              <a:rPr lang="en-US" baseline="0" dirty="0" smtClean="0"/>
              <a:t> design was provided by SlideModel.com – You can download more templates, shapes and elements for PowerPoint from </a:t>
            </a:r>
            <a:r>
              <a:rPr lang="en-US" dirty="0" smtClean="0">
                <a:hlinkClick r:id="rId3"/>
              </a:rPr>
              <a:t>http://slidemodel.com/</a:t>
            </a:r>
            <a:endParaRPr lang="en-US" dirty="0" smtClean="0"/>
          </a:p>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3346782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t>6</a:t>
            </a:fld>
            <a:endParaRPr lang="en-US"/>
          </a:p>
        </p:txBody>
      </p:sp>
    </p:spTree>
    <p:extLst>
      <p:ext uri="{BB962C8B-B14F-4D97-AF65-F5344CB8AC3E}">
        <p14:creationId xmlns:p14="http://schemas.microsoft.com/office/powerpoint/2010/main" val="117258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t>7</a:t>
            </a:fld>
            <a:endParaRPr lang="en-US"/>
          </a:p>
        </p:txBody>
      </p:sp>
    </p:spTree>
    <p:extLst>
      <p:ext uri="{BB962C8B-B14F-4D97-AF65-F5344CB8AC3E}">
        <p14:creationId xmlns:p14="http://schemas.microsoft.com/office/powerpoint/2010/main" val="18297121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735233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547804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t>10</a:t>
            </a:fld>
            <a:endParaRPr lang="en-US"/>
          </a:p>
        </p:txBody>
      </p:sp>
    </p:spTree>
    <p:extLst>
      <p:ext uri="{BB962C8B-B14F-4D97-AF65-F5344CB8AC3E}">
        <p14:creationId xmlns:p14="http://schemas.microsoft.com/office/powerpoint/2010/main" val="3416245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t>11</a:t>
            </a:fld>
            <a:endParaRPr lang="en-US"/>
          </a:p>
        </p:txBody>
      </p:sp>
    </p:spTree>
    <p:extLst>
      <p:ext uri="{BB962C8B-B14F-4D97-AF65-F5344CB8AC3E}">
        <p14:creationId xmlns:p14="http://schemas.microsoft.com/office/powerpoint/2010/main" val="984859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t>17</a:t>
            </a:fld>
            <a:endParaRPr lang="en-US"/>
          </a:p>
        </p:txBody>
      </p:sp>
    </p:spTree>
    <p:extLst>
      <p:ext uri="{BB962C8B-B14F-4D97-AF65-F5344CB8AC3E}">
        <p14:creationId xmlns:p14="http://schemas.microsoft.com/office/powerpoint/2010/main" val="3373300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5ABEAB-F4CD-4964-AD0C-AA10787D9B89}"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168787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t>22-Oct-19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1463579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t>22-Oct-19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1804122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t>22-Oct-19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2588151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440154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9702299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39693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4325269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990687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3586782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Tree>
    <p:extLst>
      <p:ext uri="{BB962C8B-B14F-4D97-AF65-F5344CB8AC3E}">
        <p14:creationId xmlns:p14="http://schemas.microsoft.com/office/powerpoint/2010/main" val="148817666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smtClean="0"/>
              <a:t>Subtitle</a:t>
            </a:r>
            <a:endParaRPr lang="en-US"/>
          </a:p>
        </p:txBody>
      </p:sp>
    </p:spTree>
    <p:extLst>
      <p:ext uri="{BB962C8B-B14F-4D97-AF65-F5344CB8AC3E}">
        <p14:creationId xmlns:p14="http://schemas.microsoft.com/office/powerpoint/2010/main" val="170633214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D02729-54C6-4CBA-8568-979BB236B6B0}" type="datetimeFigureOut">
              <a:rPr lang="en-US" smtClean="0"/>
              <a:t>22-Oct-19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37022058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9295738"/>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4183697"/>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43595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289365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647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smtClean="0"/>
              <a:t>Subtitle</a:t>
            </a:r>
            <a:endParaRPr lang="en-US"/>
          </a:p>
        </p:txBody>
      </p:sp>
    </p:spTree>
    <p:extLst>
      <p:ext uri="{BB962C8B-B14F-4D97-AF65-F5344CB8AC3E}">
        <p14:creationId xmlns:p14="http://schemas.microsoft.com/office/powerpoint/2010/main" val="2423101900"/>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solidFill>
                  <a:srgbClr val="000000">
                    <a:tint val="75000"/>
                  </a:srgbClr>
                </a:solidFill>
              </a:rPr>
              <a:pPr/>
              <a:t>22-Oct-19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smtClean="0">
                <a:solidFill>
                  <a:srgbClr val="000000">
                    <a:tint val="75000"/>
                  </a:srgbClr>
                </a:solidFill>
              </a:rPr>
              <a:t>SlideModel.com</a:t>
            </a:r>
            <a:endParaRPr lang="en-US">
              <a:solidFill>
                <a:srgbClr val="000000">
                  <a:tint val="75000"/>
                </a:srgbClr>
              </a:solidFill>
            </a:endParaRP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a:solidFill>
                  <a:srgbClr val="FFFFFF"/>
                </a:solidFill>
              </a:rPr>
              <a:pPr/>
              <a:t>‹#›</a:t>
            </a:fld>
            <a:endParaRPr lang="es-UY" dirty="0">
              <a:solidFill>
                <a:srgbClr val="FFFFFF"/>
              </a:solidFill>
            </a:endParaRPr>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smtClean="0"/>
              <a:t>Breadcrumb 1 &gt; Breadcrumb 2</a:t>
            </a:r>
            <a:endParaRPr lang="es-UY" dirty="0"/>
          </a:p>
        </p:txBody>
      </p:sp>
    </p:spTree>
    <p:extLst>
      <p:ext uri="{BB962C8B-B14F-4D97-AF65-F5344CB8AC3E}">
        <p14:creationId xmlns:p14="http://schemas.microsoft.com/office/powerpoint/2010/main" val="267727685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22-Oct-19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smtClean="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27690196"/>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22-Oct-19</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4007014986"/>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83475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D02729-54C6-4CBA-8568-979BB236B6B0}" type="datetimeFigureOut">
              <a:rPr lang="en-US" smtClean="0"/>
              <a:t>22-Oct-19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1231005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3592549"/>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623726"/>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2720764"/>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220454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867735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Tree>
    <p:extLst>
      <p:ext uri="{BB962C8B-B14F-4D97-AF65-F5344CB8AC3E}">
        <p14:creationId xmlns:p14="http://schemas.microsoft.com/office/powerpoint/2010/main" val="330937146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smtClean="0"/>
              <a:t>Subtitle</a:t>
            </a:r>
            <a:endParaRPr lang="en-US"/>
          </a:p>
        </p:txBody>
      </p:sp>
    </p:spTree>
    <p:extLst>
      <p:ext uri="{BB962C8B-B14F-4D97-AF65-F5344CB8AC3E}">
        <p14:creationId xmlns:p14="http://schemas.microsoft.com/office/powerpoint/2010/main" val="1035307169"/>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7376193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33770140"/>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751877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D02729-54C6-4CBA-8568-979BB236B6B0}" type="datetimeFigureOut">
              <a:rPr lang="en-US" smtClean="0"/>
              <a:t>22-Oct-19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14338496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4031498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660852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smtClean="0"/>
              <a:t>Subtitle</a:t>
            </a:r>
            <a:endParaRPr lang="en-US"/>
          </a:p>
        </p:txBody>
      </p:sp>
    </p:spTree>
    <p:extLst>
      <p:ext uri="{BB962C8B-B14F-4D97-AF65-F5344CB8AC3E}">
        <p14:creationId xmlns:p14="http://schemas.microsoft.com/office/powerpoint/2010/main" val="2550120794"/>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solidFill>
                  <a:srgbClr val="000000">
                    <a:tint val="75000"/>
                  </a:srgbClr>
                </a:solidFill>
              </a:rPr>
              <a:pPr/>
              <a:t>22-Oct-19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smtClean="0">
                <a:solidFill>
                  <a:srgbClr val="000000">
                    <a:tint val="75000"/>
                  </a:srgbClr>
                </a:solidFill>
              </a:rPr>
              <a:t>SlideModel.com</a:t>
            </a:r>
            <a:endParaRPr lang="en-US">
              <a:solidFill>
                <a:srgbClr val="000000">
                  <a:tint val="75000"/>
                </a:srgbClr>
              </a:solidFill>
            </a:endParaRP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a:solidFill>
                  <a:srgbClr val="FFFFFF"/>
                </a:solidFill>
              </a:rPr>
              <a:pPr/>
              <a:t>‹#›</a:t>
            </a:fld>
            <a:endParaRPr lang="es-UY" dirty="0">
              <a:solidFill>
                <a:srgbClr val="FFFFFF"/>
              </a:solidFill>
            </a:endParaRPr>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smtClean="0"/>
              <a:t>Breadcrumb 1 &gt; Breadcrumb 2</a:t>
            </a:r>
            <a:endParaRPr lang="es-UY" dirty="0"/>
          </a:p>
        </p:txBody>
      </p:sp>
    </p:spTree>
    <p:extLst>
      <p:ext uri="{BB962C8B-B14F-4D97-AF65-F5344CB8AC3E}">
        <p14:creationId xmlns:p14="http://schemas.microsoft.com/office/powerpoint/2010/main" val="301740738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22-Oct-19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smtClean="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18946644"/>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22-Oct-19</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586354372"/>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9578D6DB-6798-42D2-B9AD-FC6F1C72FC30}" type="datetimeFigureOut">
              <a:rPr lang="en-US" smtClean="0">
                <a:solidFill>
                  <a:srgbClr val="000000">
                    <a:tint val="75000"/>
                  </a:srgbClr>
                </a:solidFill>
              </a:rPr>
              <a:pPr/>
              <a:t>22-Oct-19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924431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184653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smtClean="0"/>
              <a:t>Click to edit Master text styles</a:t>
            </a:r>
          </a:p>
        </p:txBody>
      </p:sp>
      <p:sp>
        <p:nvSpPr>
          <p:cNvPr id="4" name="Content Placeholder 3"/>
          <p:cNvSpPr>
            <a:spLocks noGrp="1"/>
          </p:cNvSpPr>
          <p:nvPr>
            <p:ph sz="half" idx="2"/>
          </p:nvPr>
        </p:nvSpPr>
        <p:spPr>
          <a:xfrm>
            <a:off x="6197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9919833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605553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D02729-54C6-4CBA-8568-979BB236B6B0}" type="datetimeFigureOut">
              <a:rPr lang="en-US" smtClean="0"/>
              <a:t>22-Oct-19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18071550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15762456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398644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9578D6DB-6798-42D2-B9AD-FC6F1C72FC30}" type="datetimeFigureOut">
              <a:rPr lang="en-US" smtClean="0">
                <a:solidFill>
                  <a:srgbClr val="000000">
                    <a:tint val="75000"/>
                  </a:srgbClr>
                </a:solidFill>
              </a:rPr>
              <a:pPr/>
              <a:t>22-Oct-19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18977732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8787987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smtClean="0"/>
              <a:t>Click to edit Master text styles</a:t>
            </a:r>
          </a:p>
        </p:txBody>
      </p:sp>
      <p:sp>
        <p:nvSpPr>
          <p:cNvPr id="4" name="Content Placeholder 3"/>
          <p:cNvSpPr>
            <a:spLocks noGrp="1"/>
          </p:cNvSpPr>
          <p:nvPr>
            <p:ph sz="half" idx="2"/>
          </p:nvPr>
        </p:nvSpPr>
        <p:spPr>
          <a:xfrm>
            <a:off x="6197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87822819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33985320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24564613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45593665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Title Slide">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7612" y="3043730"/>
            <a:ext cx="5472863" cy="2137870"/>
          </a:xfrm>
        </p:spPr>
        <p:txBody>
          <a:bodyPr lIns="0" tIns="0" rIns="0" bIns="0" anchor="b" anchorCtr="0">
            <a:noAutofit/>
          </a:bodyPr>
          <a:lstStyle>
            <a:lvl1pPr algn="l">
              <a:defRPr lang="en-US" sz="4000" b="0" kern="1200" smtClean="0">
                <a:solidFill>
                  <a:schemeClr val="tx1">
                    <a:lumMod val="75000"/>
                    <a:lumOff val="25000"/>
                  </a:schemeClr>
                </a:solidFill>
                <a:latin typeface="Arial" panose="020B0604020202020204" pitchFamily="34" charset="0"/>
                <a:ea typeface="+mj-ea"/>
                <a:cs typeface="Arial" panose="020B0604020202020204" pitchFamily="34" charset="0"/>
              </a:defRPr>
            </a:lvl1pPr>
          </a:lstStyle>
          <a:p>
            <a:r>
              <a:rPr lang="en-US" dirty="0" smtClean="0"/>
              <a:t>CLICK TO EDIT</a:t>
            </a:r>
            <a:endParaRPr lang="en-US" dirty="0"/>
          </a:p>
        </p:txBody>
      </p:sp>
      <p:sp>
        <p:nvSpPr>
          <p:cNvPr id="4" name="Date Placeholder 3"/>
          <p:cNvSpPr>
            <a:spLocks noGrp="1"/>
          </p:cNvSpPr>
          <p:nvPr>
            <p:ph type="dt" sz="half" idx="10"/>
          </p:nvPr>
        </p:nvSpPr>
        <p:spPr/>
        <p:txBody>
          <a:bodyPr/>
          <a:lstStyle/>
          <a:p>
            <a:fld id="{9578D6DB-6798-42D2-B9AD-FC6F1C72FC30}" type="datetimeFigureOut">
              <a:rPr lang="en-US" smtClean="0">
                <a:solidFill>
                  <a:srgbClr val="000000">
                    <a:tint val="75000"/>
                  </a:srgbClr>
                </a:solidFill>
              </a:rPr>
              <a:pPr/>
              <a:t>22-Oct-19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E5EDE275-BE14-4364-AEA2-5F5667C0FD49}" type="slidenum">
              <a:rPr lang="en-US" smtClean="0">
                <a:solidFill>
                  <a:srgbClr val="000000">
                    <a:tint val="75000"/>
                  </a:srgbClr>
                </a:solidFill>
              </a:rPr>
              <a:pPr/>
              <a:t>‹#›</a:t>
            </a:fld>
            <a:endParaRPr lang="en-US">
              <a:solidFill>
                <a:srgbClr val="000000">
                  <a:tint val="75000"/>
                </a:srgbClr>
              </a:solidFill>
            </a:endParaRPr>
          </a:p>
        </p:txBody>
      </p:sp>
      <p:sp>
        <p:nvSpPr>
          <p:cNvPr id="7" name="Content Placeholder 6"/>
          <p:cNvSpPr>
            <a:spLocks noGrp="1"/>
          </p:cNvSpPr>
          <p:nvPr>
            <p:ph sz="quarter" idx="13"/>
          </p:nvPr>
        </p:nvSpPr>
        <p:spPr>
          <a:xfrm>
            <a:off x="614297" y="5357596"/>
            <a:ext cx="5481703" cy="738404"/>
          </a:xfrm>
        </p:spPr>
        <p:txBody>
          <a:bodyPr lIns="0" rIns="0">
            <a:normAutofit/>
          </a:bodyPr>
          <a:lstStyle>
            <a:lvl1pPr marL="0" indent="0">
              <a:buFontTx/>
              <a:buNone/>
              <a:defRPr sz="1800">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21145663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788933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D02729-54C6-4CBA-8568-979BB236B6B0}" type="datetimeFigureOut">
              <a:rPr lang="en-US" smtClean="0"/>
              <a:t>22-Oct-19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264572476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smtClean="0"/>
              <a:t>Click to edit Master text styles</a:t>
            </a:r>
          </a:p>
        </p:txBody>
      </p:sp>
      <p:sp>
        <p:nvSpPr>
          <p:cNvPr id="4" name="Content Placeholder 3"/>
          <p:cNvSpPr>
            <a:spLocks noGrp="1"/>
          </p:cNvSpPr>
          <p:nvPr>
            <p:ph sz="half" idx="2"/>
          </p:nvPr>
        </p:nvSpPr>
        <p:spPr>
          <a:xfrm>
            <a:off x="6197600" y="1600202"/>
            <a:ext cx="5384800" cy="4525963"/>
          </a:xfrm>
        </p:spPr>
        <p:txBody>
          <a:bodyPr>
            <a:normAutofit/>
          </a:bodyPr>
          <a:lstStyle>
            <a:lvl1pPr>
              <a:defRPr sz="1800">
                <a:solidFill>
                  <a:schemeClr val="tx1">
                    <a:lumMod val="75000"/>
                    <a:lumOff val="25000"/>
                  </a:schemeClr>
                </a:solidFill>
              </a:defRPr>
            </a:lvl1pPr>
            <a:lvl2pPr>
              <a:defRPr sz="2800"/>
            </a:lvl2pPr>
            <a:lvl3pPr>
              <a:defRPr sz="2400"/>
            </a:lvl3pPr>
            <a:lvl4pPr>
              <a:defRPr sz="2000"/>
            </a:lvl4pPr>
            <a:lvl5pPr>
              <a:defRPr sz="2000"/>
            </a:lvl5pPr>
            <a:lvl6pPr>
              <a:defRPr sz="2400"/>
            </a:lvl6pPr>
            <a:lvl7pPr>
              <a:defRPr sz="2400"/>
            </a:lvl7pPr>
            <a:lvl8pPr>
              <a:defRPr sz="2400"/>
            </a:lvl8pPr>
            <a:lvl9pPr>
              <a:defRPr sz="24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6" name="Footer Placeholder 5"/>
          <p:cNvSpPr>
            <a:spLocks noGrp="1"/>
          </p:cNvSpPr>
          <p:nvPr>
            <p:ph type="ftr" sz="quarter" idx="11"/>
          </p:nvPr>
        </p:nvSpPr>
        <p:spPr/>
        <p:txBody>
          <a:bodyPr/>
          <a:lstStyle/>
          <a:p>
            <a:endParaRPr lang="en-US">
              <a:solidFill>
                <a:srgbClr val="000000">
                  <a:tint val="75000"/>
                </a:srgbClr>
              </a:solidFill>
            </a:endParaRPr>
          </a:p>
        </p:txBody>
      </p:sp>
      <p:sp>
        <p:nvSpPr>
          <p:cNvPr id="7" name="Slide Number Placeholder 6"/>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776441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17437601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3" name="Footer Placeholder 2"/>
          <p:cNvSpPr>
            <a:spLocks noGrp="1"/>
          </p:cNvSpPr>
          <p:nvPr>
            <p:ph type="ftr" sz="quarter" idx="11"/>
          </p:nvPr>
        </p:nvSpPr>
        <p:spPr/>
        <p:txBody>
          <a:bodyPr/>
          <a:lstStyle/>
          <a:p>
            <a:endParaRPr lang="en-US">
              <a:solidFill>
                <a:srgbClr val="000000">
                  <a:tint val="75000"/>
                </a:srgb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22547215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00000">
                    <a:tint val="75000"/>
                  </a:srgbClr>
                </a:solidFill>
              </a:rPr>
              <a:pPr/>
              <a:t>22-Oct-19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endParaRPr lang="en-US">
              <a:solidFill>
                <a:srgbClr val="000000">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00000">
                    <a:tint val="75000"/>
                  </a:srgbClr>
                </a:solidFill>
              </a:rPr>
              <a:pPr/>
              <a:t>‹#›</a:t>
            </a:fld>
            <a:endParaRPr lang="en-US">
              <a:solidFill>
                <a:srgbClr val="000000">
                  <a:tint val="75000"/>
                </a:srgbClr>
              </a:solidFill>
            </a:endParaRPr>
          </a:p>
        </p:txBody>
      </p:sp>
    </p:spTree>
    <p:extLst>
      <p:ext uri="{BB962C8B-B14F-4D97-AF65-F5344CB8AC3E}">
        <p14:creationId xmlns:p14="http://schemas.microsoft.com/office/powerpoint/2010/main" val="333853824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2523414"/>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03488415"/>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5081016"/>
      </p:ext>
    </p:extLst>
  </p:cSld>
  <p:clrMapOvr>
    <a:masterClrMapping/>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84935586"/>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8868422"/>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181502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D02729-54C6-4CBA-8568-979BB236B6B0}" type="datetimeFigureOut">
              <a:rPr lang="en-US" smtClean="0"/>
              <a:t>22-Oct-19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17620659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Tree>
    <p:extLst>
      <p:ext uri="{BB962C8B-B14F-4D97-AF65-F5344CB8AC3E}">
        <p14:creationId xmlns:p14="http://schemas.microsoft.com/office/powerpoint/2010/main" val="1580207095"/>
      </p:ext>
    </p:extLst>
  </p:cSld>
  <p:clrMapOvr>
    <a:masterClrMapping/>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smtClean="0"/>
              <a:t>Subtitle</a:t>
            </a:r>
            <a:endParaRPr lang="en-US"/>
          </a:p>
        </p:txBody>
      </p:sp>
    </p:spTree>
    <p:extLst>
      <p:ext uri="{BB962C8B-B14F-4D97-AF65-F5344CB8AC3E}">
        <p14:creationId xmlns:p14="http://schemas.microsoft.com/office/powerpoint/2010/main" val="134329969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9266104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smtClean="0"/>
              <a:t>Click to edit Master title style</a:t>
            </a:r>
            <a:endParaRPr lang="en-US"/>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6207892"/>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smtClean="0"/>
              <a:t>Click to edit Master title style</a:t>
            </a:r>
            <a:endParaRPr lang="en-US"/>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7416774"/>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5449043"/>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3261390"/>
      </p:ext>
    </p:extLst>
  </p:cSld>
  <p:clrMapOvr>
    <a:masterClrMapping/>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1176A7-B091-469C-82C8-89C693043C40}"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smtClean="0"/>
              <a:t>Click to edit Master title style</a:t>
            </a:r>
            <a:endParaRPr lang="en-US"/>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smtClean="0"/>
              <a:t>Subtitle</a:t>
            </a:r>
            <a:endParaRPr lang="en-US"/>
          </a:p>
        </p:txBody>
      </p:sp>
    </p:spTree>
    <p:extLst>
      <p:ext uri="{BB962C8B-B14F-4D97-AF65-F5344CB8AC3E}">
        <p14:creationId xmlns:p14="http://schemas.microsoft.com/office/powerpoint/2010/main" val="1692163222"/>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7_Title Only">
    <p:bg>
      <p:bgPr>
        <a:gradFill flip="none" rotWithShape="1">
          <a:gsLst>
            <a:gs pos="81000">
              <a:schemeClr val="bg1">
                <a:lumMod val="95000"/>
              </a:schemeClr>
            </a:gs>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6204E2B0-FEF2-4C8F-90A4-46C9D72643E3}" type="datetime1">
              <a:rPr lang="en-US" smtClean="0">
                <a:solidFill>
                  <a:srgbClr val="000000">
                    <a:tint val="75000"/>
                  </a:srgbClr>
                </a:solidFill>
              </a:rPr>
              <a:pPr/>
              <a:t>22-Oct-19</a:t>
            </a:fld>
            <a:endParaRPr lang="en-US">
              <a:solidFill>
                <a:srgbClr val="000000">
                  <a:tint val="75000"/>
                </a:srgbClr>
              </a:solidFill>
            </a:endParaRPr>
          </a:p>
        </p:txBody>
      </p:sp>
      <p:sp>
        <p:nvSpPr>
          <p:cNvPr id="4" name="Footer Placeholder 3"/>
          <p:cNvSpPr>
            <a:spLocks noGrp="1"/>
          </p:cNvSpPr>
          <p:nvPr>
            <p:ph type="ftr" sz="quarter" idx="11"/>
          </p:nvPr>
        </p:nvSpPr>
        <p:spPr/>
        <p:txBody>
          <a:bodyPr/>
          <a:lstStyle/>
          <a:p>
            <a:r>
              <a:rPr lang="en-US" smtClean="0">
                <a:solidFill>
                  <a:srgbClr val="000000">
                    <a:tint val="75000"/>
                  </a:srgbClr>
                </a:solidFill>
              </a:rPr>
              <a:t>SlideModel.com</a:t>
            </a:r>
            <a:endParaRPr lang="en-US">
              <a:solidFill>
                <a:srgbClr val="000000">
                  <a:tint val="75000"/>
                </a:srgbClr>
              </a:solidFill>
            </a:endParaRPr>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a:solidFill>
                  <a:srgbClr val="FFFFFF"/>
                </a:solidFill>
              </a:rPr>
              <a:pPr/>
              <a:t>‹#›</a:t>
            </a:fld>
            <a:endParaRPr lang="es-UY" dirty="0">
              <a:solidFill>
                <a:srgbClr val="FFFFFF"/>
              </a:solidFill>
            </a:endParaRPr>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smtClean="0"/>
              <a:t>Breadcrumb 1 &gt; Breadcrumb 2</a:t>
            </a:r>
            <a:endParaRPr lang="es-UY" dirty="0"/>
          </a:p>
        </p:txBody>
      </p:sp>
    </p:spTree>
    <p:extLst>
      <p:ext uri="{BB962C8B-B14F-4D97-AF65-F5344CB8AC3E}">
        <p14:creationId xmlns:p14="http://schemas.microsoft.com/office/powerpoint/2010/main" val="1621983546"/>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ext Left Clipart Right">
    <p:bg>
      <p:bgPr>
        <a:solidFill>
          <a:schemeClr val="bg1">
            <a:lumMod val="95000"/>
            <a:alpha val="50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04F2-BE9A-4460-8815-8F645183555F}" type="datetimeFigureOut">
              <a:rPr lang="en-US" smtClean="0">
                <a:solidFill>
                  <a:prstClr val="black">
                    <a:tint val="75000"/>
                  </a:prstClr>
                </a:solidFill>
              </a:rPr>
              <a:pPr/>
              <a:t>22-Oct-19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96E69268-9C8B-4EBF-A9EE-DC5DC2D48DC3}" type="slidenum">
              <a:rPr lang="en-US" smtClean="0">
                <a:solidFill>
                  <a:prstClr val="black">
                    <a:tint val="75000"/>
                  </a:prstClr>
                </a:solidFill>
              </a:rPr>
              <a:pPr/>
              <a:t>‹#›</a:t>
            </a:fld>
            <a:endParaRPr lang="en-US">
              <a:solidFill>
                <a:prstClr val="black">
                  <a:tint val="75000"/>
                </a:prstClr>
              </a:solidFill>
            </a:endParaRPr>
          </a:p>
        </p:txBody>
      </p:sp>
      <p:sp>
        <p:nvSpPr>
          <p:cNvPr id="9" name="Content Placeholder 7"/>
          <p:cNvSpPr>
            <a:spLocks noGrp="1"/>
          </p:cNvSpPr>
          <p:nvPr>
            <p:ph sz="quarter" idx="13" hasCustomPrompt="1"/>
          </p:nvPr>
        </p:nvSpPr>
        <p:spPr>
          <a:xfrm>
            <a:off x="684391" y="1066800"/>
            <a:ext cx="4192092" cy="762000"/>
          </a:xfrm>
        </p:spPr>
        <p:txBody>
          <a:bodyPr>
            <a:noAutofit/>
          </a:bodyPr>
          <a:lstStyle>
            <a:lvl1pPr>
              <a:defRPr sz="3999" b="1"/>
            </a:lvl1pPr>
          </a:lstStyle>
          <a:p>
            <a:pPr lvl="0"/>
            <a:r>
              <a:rPr lang="en-US" dirty="0" smtClean="0"/>
              <a:t>CLICK TO EDIT</a:t>
            </a:r>
          </a:p>
        </p:txBody>
      </p:sp>
      <p:sp>
        <p:nvSpPr>
          <p:cNvPr id="12" name="Content Placeholder 10"/>
          <p:cNvSpPr>
            <a:spLocks noGrp="1"/>
          </p:cNvSpPr>
          <p:nvPr>
            <p:ph sz="quarter" idx="14"/>
          </p:nvPr>
        </p:nvSpPr>
        <p:spPr>
          <a:xfrm>
            <a:off x="684391" y="2057400"/>
            <a:ext cx="4192092" cy="38100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6528046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t>22-Oct-19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3826893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lidemodel2">
    <p:bg>
      <p:bgPr>
        <a:gradFill flip="none" rotWithShape="1">
          <a:gsLst>
            <a:gs pos="55000">
              <a:srgbClr val="1181AE"/>
            </a:gs>
            <a:gs pos="0">
              <a:srgbClr val="1181AE"/>
            </a:gs>
            <a:gs pos="100000">
              <a:srgbClr val="095474"/>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p:txBody>
          <a:bodyPr/>
          <a:lstStyle/>
          <a:p>
            <a:fld id="{425404F2-BE9A-4460-8815-8F645183555F}" type="datetimeFigureOut">
              <a:rPr lang="en-US" smtClean="0">
                <a:solidFill>
                  <a:srgbClr val="080808">
                    <a:tint val="75000"/>
                  </a:srgbClr>
                </a:solidFill>
              </a:rPr>
              <a:pPr/>
              <a:t>22-Oct-19</a:t>
            </a:fld>
            <a:endParaRPr lang="en-US">
              <a:solidFill>
                <a:srgbClr val="080808">
                  <a:tint val="75000"/>
                </a:srgbClr>
              </a:solidFill>
            </a:endParaRPr>
          </a:p>
        </p:txBody>
      </p:sp>
      <p:sp>
        <p:nvSpPr>
          <p:cNvPr id="4" name="Footer Placeholder 3"/>
          <p:cNvSpPr>
            <a:spLocks noGrp="1"/>
          </p:cNvSpPr>
          <p:nvPr>
            <p:ph type="ftr" sz="quarter" idx="11"/>
          </p:nvPr>
        </p:nvSpPr>
        <p:spPr/>
        <p:txBody>
          <a:bodyPr/>
          <a:lstStyle/>
          <a:p>
            <a:endParaRPr lang="en-US">
              <a:solidFill>
                <a:srgbClr val="080808">
                  <a:tint val="75000"/>
                </a:srgbClr>
              </a:solidFill>
            </a:endParaRPr>
          </a:p>
        </p:txBody>
      </p:sp>
      <p:sp>
        <p:nvSpPr>
          <p:cNvPr id="5" name="Slide Number Placeholder 4"/>
          <p:cNvSpPr>
            <a:spLocks noGrp="1"/>
          </p:cNvSpPr>
          <p:nvPr>
            <p:ph type="sldNum" sz="quarter" idx="12"/>
          </p:nvPr>
        </p:nvSpPr>
        <p:spPr/>
        <p:txBody>
          <a:bodyPr/>
          <a:lstStyle/>
          <a:p>
            <a:fld id="{96E69268-9C8B-4EBF-A9EE-DC5DC2D48DC3}" type="slidenum">
              <a:rPr lang="en-US" smtClean="0">
                <a:solidFill>
                  <a:srgbClr val="080808">
                    <a:tint val="75000"/>
                  </a:srgbClr>
                </a:solidFill>
              </a:rPr>
              <a:pPr/>
              <a:t>‹#›</a:t>
            </a:fld>
            <a:endParaRPr lang="en-US">
              <a:solidFill>
                <a:srgbClr val="080808">
                  <a:tint val="75000"/>
                </a:srgbClr>
              </a:solidFill>
            </a:endParaRPr>
          </a:p>
        </p:txBody>
      </p:sp>
    </p:spTree>
    <p:extLst>
      <p:ext uri="{BB962C8B-B14F-4D97-AF65-F5344CB8AC3E}">
        <p14:creationId xmlns:p14="http://schemas.microsoft.com/office/powerpoint/2010/main" val="3110448692"/>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20097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18224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4622279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613144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171573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980886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5587614"/>
      </p:ext>
    </p:extLst>
  </p:cSld>
  <p:clrMapOvr>
    <a:masterClrMapping/>
  </p:clrMapOvr>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554499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26087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D02729-54C6-4CBA-8568-979BB236B6B0}" type="datetimeFigureOut">
              <a:rPr lang="en-US" smtClean="0"/>
              <a:t>22-Oct-19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144B98-9090-4B07-948D-F51EA5644E37}" type="slidenum">
              <a:rPr lang="en-US" smtClean="0"/>
              <a:t>‹#›</a:t>
            </a:fld>
            <a:endParaRPr lang="en-US"/>
          </a:p>
        </p:txBody>
      </p:sp>
    </p:spTree>
    <p:extLst>
      <p:ext uri="{BB962C8B-B14F-4D97-AF65-F5344CB8AC3E}">
        <p14:creationId xmlns:p14="http://schemas.microsoft.com/office/powerpoint/2010/main" val="35743651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207404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012275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8.xml"/><Relationship Id="rId7" Type="http://schemas.openxmlformats.org/officeDocument/2006/relationships/theme" Target="../theme/theme4.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4.xml"/><Relationship Id="rId7" Type="http://schemas.openxmlformats.org/officeDocument/2006/relationships/theme" Target="../theme/theme5.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4"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theme" Target="../theme/theme6.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theme" Target="../theme/theme7.xml"/><Relationship Id="rId3" Type="http://schemas.openxmlformats.org/officeDocument/2006/relationships/slideLayout" Target="../slideLayouts/slideLayout66.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theme" Target="../theme/theme8.xml"/><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bg1">
                <a:lumMod val="95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D02729-54C6-4CBA-8568-979BB236B6B0}" type="datetimeFigureOut">
              <a:rPr lang="en-US" smtClean="0"/>
              <a:t>22-Oct-19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44B98-9090-4B07-948D-F51EA5644E37}" type="slidenum">
              <a:rPr lang="en-US" smtClean="0"/>
              <a:t>‹#›</a:t>
            </a:fld>
            <a:endParaRPr lang="en-US"/>
          </a:p>
        </p:txBody>
      </p:sp>
    </p:spTree>
    <p:extLst>
      <p:ext uri="{BB962C8B-B14F-4D97-AF65-F5344CB8AC3E}">
        <p14:creationId xmlns:p14="http://schemas.microsoft.com/office/powerpoint/2010/main" val="36879981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22-Oct-19</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666921469"/>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iming>
    <p:tnLst>
      <p:par>
        <p:cTn id="1" dur="indefinite" restart="never" nodeType="tmRoot"/>
      </p:par>
    </p:tnLst>
  </p:timing>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22-Oct-19</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267794374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Lst>
  <p:timing>
    <p:tnLst>
      <p:par>
        <p:cTn id="1" dur="indefinite" restart="never" nodeType="tmRoot"/>
      </p:par>
    </p:tnLst>
  </p:timing>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dirty="0" smtClean="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425404F2-BE9A-4460-8815-8F645183555F}" type="datetimeFigureOut">
              <a:rPr lang="en-US" smtClean="0">
                <a:solidFill>
                  <a:srgbClr val="000000">
                    <a:tint val="75000"/>
                  </a:srgbClr>
                </a:solidFill>
              </a:rPr>
              <a:pPr defTabSz="1218987"/>
              <a:t>22-Oct-19</a:t>
            </a:fld>
            <a:endParaRPr lang="en-US">
              <a:solidFill>
                <a:srgbClr val="000000">
                  <a:tint val="75000"/>
                </a:srgbClr>
              </a:solidFill>
            </a:endParaRPr>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srgbClr val="000000">
                  <a:tint val="75000"/>
                </a:srgbClr>
              </a:solidFill>
            </a:endParaRP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96E69268-9C8B-4EBF-A9EE-DC5DC2D48DC3}" type="slidenum">
              <a:rPr lang="en-US" smtClean="0">
                <a:solidFill>
                  <a:srgbClr val="000000">
                    <a:tint val="75000"/>
                  </a:srgbClr>
                </a:solidFill>
              </a:rPr>
              <a:pPr defTabSz="1218987"/>
              <a:t>‹#›</a:t>
            </a:fld>
            <a:endParaRPr lang="en-US">
              <a:solidFill>
                <a:srgbClr val="000000">
                  <a:tint val="75000"/>
                </a:srgbClr>
              </a:solidFill>
            </a:endParaRPr>
          </a:p>
        </p:txBody>
      </p:sp>
    </p:spTree>
    <p:extLst>
      <p:ext uri="{BB962C8B-B14F-4D97-AF65-F5344CB8AC3E}">
        <p14:creationId xmlns:p14="http://schemas.microsoft.com/office/powerpoint/2010/main" val="3379808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dirty="0" smtClean="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425404F2-BE9A-4460-8815-8F645183555F}" type="datetimeFigureOut">
              <a:rPr lang="en-US" smtClean="0">
                <a:solidFill>
                  <a:srgbClr val="000000">
                    <a:tint val="75000"/>
                  </a:srgbClr>
                </a:solidFill>
              </a:rPr>
              <a:pPr defTabSz="1218987"/>
              <a:t>22-Oct-19</a:t>
            </a:fld>
            <a:endParaRPr lang="en-US">
              <a:solidFill>
                <a:srgbClr val="000000">
                  <a:tint val="75000"/>
                </a:srgbClr>
              </a:solidFill>
            </a:endParaRPr>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srgbClr val="000000">
                  <a:tint val="75000"/>
                </a:srgbClr>
              </a:solidFill>
            </a:endParaRP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96E69268-9C8B-4EBF-A9EE-DC5DC2D48DC3}" type="slidenum">
              <a:rPr lang="en-US" smtClean="0">
                <a:solidFill>
                  <a:srgbClr val="000000">
                    <a:tint val="75000"/>
                  </a:srgbClr>
                </a:solidFill>
              </a:rPr>
              <a:pPr defTabSz="1218987"/>
              <a:t>‹#›</a:t>
            </a:fld>
            <a:endParaRPr lang="en-US">
              <a:solidFill>
                <a:srgbClr val="000000">
                  <a:tint val="75000"/>
                </a:srgbClr>
              </a:solidFill>
            </a:endParaRPr>
          </a:p>
        </p:txBody>
      </p:sp>
    </p:spTree>
    <p:extLst>
      <p:ext uri="{BB962C8B-B14F-4D97-AF65-F5344CB8AC3E}">
        <p14:creationId xmlns:p14="http://schemas.microsoft.com/office/powerpoint/2010/main" val="844739789"/>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0"/>
            <a:ext cx="10972801" cy="711081"/>
          </a:xfrm>
          <a:prstGeom prst="rect">
            <a:avLst/>
          </a:prstGeom>
        </p:spPr>
        <p:txBody>
          <a:bodyPr vert="horz" lIns="0" tIns="60949" rIns="0" bIns="6094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09600" y="1138426"/>
            <a:ext cx="10972801" cy="4987739"/>
          </a:xfrm>
          <a:prstGeom prst="rect">
            <a:avLst/>
          </a:prstGeom>
        </p:spPr>
        <p:txBody>
          <a:bodyPr vert="horz" lIns="0" tIns="60949" rIns="0" bIns="60949" rtlCol="0">
            <a:normAutofit/>
          </a:bodyPr>
          <a:lstStyle/>
          <a:p>
            <a:pPr lvl="0"/>
            <a:r>
              <a:rPr lang="en-US" dirty="0" smtClean="0"/>
              <a:t>Click to edit Master text styles</a:t>
            </a:r>
          </a:p>
        </p:txBody>
      </p:sp>
      <p:sp>
        <p:nvSpPr>
          <p:cNvPr id="4" name="Date Placeholder 3"/>
          <p:cNvSpPr>
            <a:spLocks noGrp="1"/>
          </p:cNvSpPr>
          <p:nvPr>
            <p:ph type="dt" sz="half" idx="2"/>
          </p:nvPr>
        </p:nvSpPr>
        <p:spPr>
          <a:xfrm>
            <a:off x="609600" y="6356352"/>
            <a:ext cx="28448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pPr defTabSz="1218987"/>
            <a:fld id="{425404F2-BE9A-4460-8815-8F645183555F}" type="datetimeFigureOut">
              <a:rPr lang="en-US" smtClean="0">
                <a:solidFill>
                  <a:srgbClr val="000000">
                    <a:tint val="75000"/>
                  </a:srgbClr>
                </a:solidFill>
              </a:rPr>
              <a:pPr defTabSz="1218987"/>
              <a:t>22-Oct-19</a:t>
            </a:fld>
            <a:endParaRPr lang="en-US">
              <a:solidFill>
                <a:srgbClr val="000000">
                  <a:tint val="75000"/>
                </a:srgbClr>
              </a:solidFill>
            </a:endParaRPr>
          </a:p>
        </p:txBody>
      </p:sp>
      <p:sp>
        <p:nvSpPr>
          <p:cNvPr id="5" name="Footer Placeholder 4"/>
          <p:cNvSpPr>
            <a:spLocks noGrp="1"/>
          </p:cNvSpPr>
          <p:nvPr>
            <p:ph type="ftr" sz="quarter" idx="3"/>
          </p:nvPr>
        </p:nvSpPr>
        <p:spPr>
          <a:xfrm>
            <a:off x="4165601" y="6356352"/>
            <a:ext cx="38608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pPr defTabSz="1218987"/>
            <a:endParaRPr lang="en-US">
              <a:solidFill>
                <a:srgbClr val="000000">
                  <a:tint val="75000"/>
                </a:srgbClr>
              </a:solidFill>
            </a:endParaRPr>
          </a:p>
        </p:txBody>
      </p:sp>
      <p:sp>
        <p:nvSpPr>
          <p:cNvPr id="6" name="Slide Number Placeholder 5"/>
          <p:cNvSpPr>
            <a:spLocks noGrp="1"/>
          </p:cNvSpPr>
          <p:nvPr>
            <p:ph type="sldNum" sz="quarter" idx="4"/>
          </p:nvPr>
        </p:nvSpPr>
        <p:spPr>
          <a:xfrm>
            <a:off x="8737601" y="6356352"/>
            <a:ext cx="28448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pPr defTabSz="1218987"/>
            <a:fld id="{96E69268-9C8B-4EBF-A9EE-DC5DC2D48DC3}" type="slidenum">
              <a:rPr lang="en-US" smtClean="0">
                <a:solidFill>
                  <a:srgbClr val="000000">
                    <a:tint val="75000"/>
                  </a:srgbClr>
                </a:solidFill>
              </a:rPr>
              <a:pPr defTabSz="1218987"/>
              <a:t>‹#›</a:t>
            </a:fld>
            <a:endParaRPr lang="en-US">
              <a:solidFill>
                <a:srgbClr val="000000">
                  <a:tint val="75000"/>
                </a:srgbClr>
              </a:solidFill>
            </a:endParaRPr>
          </a:p>
        </p:txBody>
      </p:sp>
    </p:spTree>
    <p:extLst>
      <p:ext uri="{BB962C8B-B14F-4D97-AF65-F5344CB8AC3E}">
        <p14:creationId xmlns:p14="http://schemas.microsoft.com/office/powerpoint/2010/main" val="232735438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Lst>
  <p:txStyles>
    <p:title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p:titleStyle>
    <p:body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rgbClr val="EEEEEE"/>
            </a:gs>
            <a:gs pos="67000">
              <a:schemeClr val="bg1"/>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FD1176A7-B091-469C-82C8-89C693043C40}" type="datetimeFigureOut">
              <a:rPr lang="en-US" smtClean="0">
                <a:solidFill>
                  <a:prstClr val="black">
                    <a:tint val="75000"/>
                  </a:prstClr>
                </a:solidFill>
              </a:rPr>
              <a:pPr defTabSz="1218895"/>
              <a:t>22-Oct-19</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115508659"/>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Lst>
  <p:timing>
    <p:tnLst>
      <p:par>
        <p:cTn id="1" dur="indefinite" restart="never" nodeType="tmRoot"/>
      </p:par>
    </p:tnLst>
  </p:timing>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C19A3A-8540-45AB-80CF-3967564A1FBC}" type="datetimeFigureOut">
              <a:rPr lang="en-US" smtClean="0">
                <a:solidFill>
                  <a:prstClr val="black">
                    <a:tint val="75000"/>
                  </a:prstClr>
                </a:solidFill>
              </a:rPr>
              <a:pPr/>
              <a:t>22-Oct-19</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76CFEE-36C4-4A0C-BC89-DCE02F99B3D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6314071"/>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0.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jpg"/><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Layout" Target="../slideLayouts/slideLayout50.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50.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18.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jpg"/><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jpg"/><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Layout" Target="../slideLayouts/slideLayout50.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jpg"/><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jpg"/><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87.xml"/></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87.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7.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44.jpeg"/><Relationship Id="rId1" Type="http://schemas.openxmlformats.org/officeDocument/2006/relationships/slideLayout" Target="../slideLayouts/slideLayout87.xml"/></Relationships>
</file>

<file path=ppt/slides/_rels/slide5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7.xml"/></Relationships>
</file>

<file path=ppt/slides/_rels/slide5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87.xml"/></Relationships>
</file>

<file path=ppt/slides/_rels/slide5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87.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jpg"/><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55.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87.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hyperlink" Target="http://slidemodel.com/account/plans/?utm_source=free&amp;utm_medium=button&amp;utm_campaign=freetemplat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6.jpe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7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7.xml"/><Relationship Id="rId4" Type="http://schemas.openxmlformats.org/officeDocument/2006/relationships/image" Target="../media/image66.jpg"/></Relationships>
</file>

<file path=ppt/slides/_rels/slide77.xml.rels><?xml version="1.0" encoding="UTF-8" standalone="yes"?>
<Relationships xmlns="http://schemas.openxmlformats.org/package/2006/relationships"><Relationship Id="rId8" Type="http://schemas.openxmlformats.org/officeDocument/2006/relationships/image" Target="../media/image65.jpg"/><Relationship Id="rId3" Type="http://schemas.openxmlformats.org/officeDocument/2006/relationships/hyperlink" Target="http://slidemodel.com/account/plans/?utm_source=free&amp;utm_medium=button&amp;utm_campaign=freetemplate" TargetMode="External"/><Relationship Id="rId7" Type="http://schemas.openxmlformats.org/officeDocument/2006/relationships/image" Target="../media/image68.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56.jpeg"/><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 Same Side Corner Rectangle 21"/>
          <p:cNvSpPr/>
          <p:nvPr/>
        </p:nvSpPr>
        <p:spPr>
          <a:xfrm rot="5400000">
            <a:off x="6418140" y="-2140796"/>
            <a:ext cx="1447447" cy="7908353"/>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r>
              <a:rPr lang="en-US" sz="4400" dirty="0" smtClean="0">
                <a:solidFill>
                  <a:schemeClr val="bg1"/>
                </a:solidFill>
                <a:latin typeface="Arial" panose="020B0604020202020204" pitchFamily="34" charset="0"/>
                <a:cs typeface="Arial" panose="020B0604020202020204" pitchFamily="34" charset="0"/>
              </a:rPr>
              <a:t>Parts of Research Report</a:t>
            </a:r>
            <a:endParaRPr lang="en-US" sz="4400" dirty="0">
              <a:solidFill>
                <a:schemeClr val="bg1"/>
              </a:solidFill>
              <a:latin typeface="Arial" panose="020B0604020202020204" pitchFamily="34" charset="0"/>
              <a:cs typeface="Arial" panose="020B0604020202020204" pitchFamily="34" charset="0"/>
            </a:endParaRPr>
          </a:p>
        </p:txBody>
      </p:sp>
      <p:grpSp>
        <p:nvGrpSpPr>
          <p:cNvPr id="23" name="Group 22"/>
          <p:cNvGrpSpPr/>
          <p:nvPr/>
        </p:nvGrpSpPr>
        <p:grpSpPr>
          <a:xfrm>
            <a:off x="627190" y="457424"/>
            <a:ext cx="4562194" cy="5307364"/>
            <a:chOff x="6625387" y="1327707"/>
            <a:chExt cx="4562194" cy="5307364"/>
          </a:xfrm>
        </p:grpSpPr>
        <p:grpSp>
          <p:nvGrpSpPr>
            <p:cNvPr id="2" name="Group 1"/>
            <p:cNvGrpSpPr/>
            <p:nvPr/>
          </p:nvGrpSpPr>
          <p:grpSpPr>
            <a:xfrm rot="21134459">
              <a:off x="9691758" y="4296937"/>
              <a:ext cx="1495823" cy="2338134"/>
              <a:chOff x="3344154" y="4171480"/>
              <a:chExt cx="1600996" cy="2500151"/>
            </a:xfrm>
          </p:grpSpPr>
          <p:sp>
            <p:nvSpPr>
              <p:cNvPr id="3" name="Rectangle 2"/>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6625387" y="1327707"/>
              <a:ext cx="3657600" cy="3661505"/>
              <a:chOff x="323799" y="1059174"/>
              <a:chExt cx="3657600" cy="3661505"/>
            </a:xfrm>
          </p:grpSpPr>
          <p:sp>
            <p:nvSpPr>
              <p:cNvPr id="7" name="Oval 6"/>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506679" y="1244006"/>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grpSp>
      <p:grpSp>
        <p:nvGrpSpPr>
          <p:cNvPr id="10" name="Group 4"/>
          <p:cNvGrpSpPr>
            <a:grpSpLocks noChangeAspect="1"/>
          </p:cNvGrpSpPr>
          <p:nvPr/>
        </p:nvGrpSpPr>
        <p:grpSpPr bwMode="auto">
          <a:xfrm>
            <a:off x="1557325" y="1320757"/>
            <a:ext cx="1630362" cy="1911350"/>
            <a:chOff x="3353" y="1222"/>
            <a:chExt cx="1027" cy="1204"/>
          </a:xfrm>
          <a:solidFill>
            <a:schemeClr val="accent5">
              <a:lumMod val="60000"/>
              <a:lumOff val="40000"/>
            </a:schemeClr>
          </a:solidFill>
        </p:grpSpPr>
        <p:sp>
          <p:nvSpPr>
            <p:cNvPr id="11" name="Freeform 6"/>
            <p:cNvSpPr>
              <a:spLocks/>
            </p:cNvSpPr>
            <p:nvPr/>
          </p:nvSpPr>
          <p:spPr bwMode="auto">
            <a:xfrm>
              <a:off x="4034" y="2055"/>
              <a:ext cx="340" cy="371"/>
            </a:xfrm>
            <a:custGeom>
              <a:avLst/>
              <a:gdLst>
                <a:gd name="T0" fmla="*/ 552 w 1021"/>
                <a:gd name="T1" fmla="*/ 3 h 1113"/>
                <a:gd name="T2" fmla="*/ 629 w 1021"/>
                <a:gd name="T3" fmla="*/ 27 h 1113"/>
                <a:gd name="T4" fmla="*/ 696 w 1021"/>
                <a:gd name="T5" fmla="*/ 70 h 1113"/>
                <a:gd name="T6" fmla="*/ 747 w 1021"/>
                <a:gd name="T7" fmla="*/ 131 h 1113"/>
                <a:gd name="T8" fmla="*/ 781 w 1021"/>
                <a:gd name="T9" fmla="*/ 205 h 1113"/>
                <a:gd name="T10" fmla="*/ 793 w 1021"/>
                <a:gd name="T11" fmla="*/ 288 h 1113"/>
                <a:gd name="T12" fmla="*/ 781 w 1021"/>
                <a:gd name="T13" fmla="*/ 373 h 1113"/>
                <a:gd name="T14" fmla="*/ 750 w 1021"/>
                <a:gd name="T15" fmla="*/ 456 h 1113"/>
                <a:gd name="T16" fmla="*/ 701 w 1021"/>
                <a:gd name="T17" fmla="*/ 530 h 1113"/>
                <a:gd name="T18" fmla="*/ 637 w 1021"/>
                <a:gd name="T19" fmla="*/ 588 h 1113"/>
                <a:gd name="T20" fmla="*/ 742 w 1021"/>
                <a:gd name="T21" fmla="*/ 628 h 1113"/>
                <a:gd name="T22" fmla="*/ 835 w 1021"/>
                <a:gd name="T23" fmla="*/ 685 h 1113"/>
                <a:gd name="T24" fmla="*/ 912 w 1021"/>
                <a:gd name="T25" fmla="*/ 754 h 1113"/>
                <a:gd name="T26" fmla="*/ 971 w 1021"/>
                <a:gd name="T27" fmla="*/ 831 h 1113"/>
                <a:gd name="T28" fmla="*/ 1008 w 1021"/>
                <a:gd name="T29" fmla="*/ 910 h 1113"/>
                <a:gd name="T30" fmla="*/ 1021 w 1021"/>
                <a:gd name="T31" fmla="*/ 985 h 1113"/>
                <a:gd name="T32" fmla="*/ 1008 w 1021"/>
                <a:gd name="T33" fmla="*/ 1018 h 1113"/>
                <a:gd name="T34" fmla="*/ 969 w 1021"/>
                <a:gd name="T35" fmla="*/ 1046 h 1113"/>
                <a:gd name="T36" fmla="*/ 908 w 1021"/>
                <a:gd name="T37" fmla="*/ 1069 h 1113"/>
                <a:gd name="T38" fmla="*/ 831 w 1021"/>
                <a:gd name="T39" fmla="*/ 1087 h 1113"/>
                <a:gd name="T40" fmla="*/ 741 w 1021"/>
                <a:gd name="T41" fmla="*/ 1101 h 1113"/>
                <a:gd name="T42" fmla="*/ 641 w 1021"/>
                <a:gd name="T43" fmla="*/ 1110 h 1113"/>
                <a:gd name="T44" fmla="*/ 536 w 1021"/>
                <a:gd name="T45" fmla="*/ 1113 h 1113"/>
                <a:gd name="T46" fmla="*/ 431 w 1021"/>
                <a:gd name="T47" fmla="*/ 1112 h 1113"/>
                <a:gd name="T48" fmla="*/ 330 w 1021"/>
                <a:gd name="T49" fmla="*/ 1107 h 1113"/>
                <a:gd name="T50" fmla="*/ 234 w 1021"/>
                <a:gd name="T51" fmla="*/ 1095 h 1113"/>
                <a:gd name="T52" fmla="*/ 150 w 1021"/>
                <a:gd name="T53" fmla="*/ 1079 h 1113"/>
                <a:gd name="T54" fmla="*/ 81 w 1021"/>
                <a:gd name="T55" fmla="*/ 1059 h 1113"/>
                <a:gd name="T56" fmla="*/ 30 w 1021"/>
                <a:gd name="T57" fmla="*/ 1033 h 1113"/>
                <a:gd name="T58" fmla="*/ 4 w 1021"/>
                <a:gd name="T59" fmla="*/ 1002 h 1113"/>
                <a:gd name="T60" fmla="*/ 4 w 1021"/>
                <a:gd name="T61" fmla="*/ 948 h 1113"/>
                <a:gd name="T62" fmla="*/ 29 w 1021"/>
                <a:gd name="T63" fmla="*/ 870 h 1113"/>
                <a:gd name="T64" fmla="*/ 77 w 1021"/>
                <a:gd name="T65" fmla="*/ 792 h 1113"/>
                <a:gd name="T66" fmla="*/ 145 w 1021"/>
                <a:gd name="T67" fmla="*/ 718 h 1113"/>
                <a:gd name="T68" fmla="*/ 231 w 1021"/>
                <a:gd name="T69" fmla="*/ 654 h 1113"/>
                <a:gd name="T70" fmla="*/ 331 w 1021"/>
                <a:gd name="T71" fmla="*/ 605 h 1113"/>
                <a:gd name="T72" fmla="*/ 352 w 1021"/>
                <a:gd name="T73" fmla="*/ 562 h 1113"/>
                <a:gd name="T74" fmla="*/ 295 w 1021"/>
                <a:gd name="T75" fmla="*/ 495 h 1113"/>
                <a:gd name="T76" fmla="*/ 254 w 1021"/>
                <a:gd name="T77" fmla="*/ 415 h 1113"/>
                <a:gd name="T78" fmla="*/ 231 w 1021"/>
                <a:gd name="T79" fmla="*/ 330 h 1113"/>
                <a:gd name="T80" fmla="*/ 231 w 1021"/>
                <a:gd name="T81" fmla="*/ 246 h 1113"/>
                <a:gd name="T82" fmla="*/ 255 w 1021"/>
                <a:gd name="T83" fmla="*/ 167 h 1113"/>
                <a:gd name="T84" fmla="*/ 298 w 1021"/>
                <a:gd name="T85" fmla="*/ 99 h 1113"/>
                <a:gd name="T86" fmla="*/ 358 w 1021"/>
                <a:gd name="T87" fmla="*/ 47 h 1113"/>
                <a:gd name="T88" fmla="*/ 429 w 1021"/>
                <a:gd name="T89" fmla="*/ 12 h 1113"/>
                <a:gd name="T90" fmla="*/ 511 w 1021"/>
                <a:gd name="T91"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1" h="1113">
                  <a:moveTo>
                    <a:pt x="511" y="0"/>
                  </a:moveTo>
                  <a:lnTo>
                    <a:pt x="552" y="3"/>
                  </a:lnTo>
                  <a:lnTo>
                    <a:pt x="592" y="12"/>
                  </a:lnTo>
                  <a:lnTo>
                    <a:pt x="629" y="27"/>
                  </a:lnTo>
                  <a:lnTo>
                    <a:pt x="664" y="47"/>
                  </a:lnTo>
                  <a:lnTo>
                    <a:pt x="696" y="70"/>
                  </a:lnTo>
                  <a:lnTo>
                    <a:pt x="724" y="99"/>
                  </a:lnTo>
                  <a:lnTo>
                    <a:pt x="747" y="131"/>
                  </a:lnTo>
                  <a:lnTo>
                    <a:pt x="766" y="167"/>
                  </a:lnTo>
                  <a:lnTo>
                    <a:pt x="781" y="205"/>
                  </a:lnTo>
                  <a:lnTo>
                    <a:pt x="790" y="246"/>
                  </a:lnTo>
                  <a:lnTo>
                    <a:pt x="793" y="288"/>
                  </a:lnTo>
                  <a:lnTo>
                    <a:pt x="790" y="330"/>
                  </a:lnTo>
                  <a:lnTo>
                    <a:pt x="781" y="373"/>
                  </a:lnTo>
                  <a:lnTo>
                    <a:pt x="768" y="415"/>
                  </a:lnTo>
                  <a:lnTo>
                    <a:pt x="750" y="456"/>
                  </a:lnTo>
                  <a:lnTo>
                    <a:pt x="726" y="495"/>
                  </a:lnTo>
                  <a:lnTo>
                    <a:pt x="701" y="530"/>
                  </a:lnTo>
                  <a:lnTo>
                    <a:pt x="670" y="562"/>
                  </a:lnTo>
                  <a:lnTo>
                    <a:pt x="637" y="588"/>
                  </a:lnTo>
                  <a:lnTo>
                    <a:pt x="691" y="605"/>
                  </a:lnTo>
                  <a:lnTo>
                    <a:pt x="742" y="628"/>
                  </a:lnTo>
                  <a:lnTo>
                    <a:pt x="790" y="654"/>
                  </a:lnTo>
                  <a:lnTo>
                    <a:pt x="835" y="685"/>
                  </a:lnTo>
                  <a:lnTo>
                    <a:pt x="876" y="718"/>
                  </a:lnTo>
                  <a:lnTo>
                    <a:pt x="912" y="754"/>
                  </a:lnTo>
                  <a:lnTo>
                    <a:pt x="944" y="792"/>
                  </a:lnTo>
                  <a:lnTo>
                    <a:pt x="971" y="831"/>
                  </a:lnTo>
                  <a:lnTo>
                    <a:pt x="992" y="870"/>
                  </a:lnTo>
                  <a:lnTo>
                    <a:pt x="1008" y="910"/>
                  </a:lnTo>
                  <a:lnTo>
                    <a:pt x="1018" y="948"/>
                  </a:lnTo>
                  <a:lnTo>
                    <a:pt x="1021" y="985"/>
                  </a:lnTo>
                  <a:lnTo>
                    <a:pt x="1018" y="1002"/>
                  </a:lnTo>
                  <a:lnTo>
                    <a:pt x="1008" y="1018"/>
                  </a:lnTo>
                  <a:lnTo>
                    <a:pt x="991" y="1033"/>
                  </a:lnTo>
                  <a:lnTo>
                    <a:pt x="969" y="1046"/>
                  </a:lnTo>
                  <a:lnTo>
                    <a:pt x="941" y="1059"/>
                  </a:lnTo>
                  <a:lnTo>
                    <a:pt x="908" y="1069"/>
                  </a:lnTo>
                  <a:lnTo>
                    <a:pt x="871" y="1079"/>
                  </a:lnTo>
                  <a:lnTo>
                    <a:pt x="831" y="1087"/>
                  </a:lnTo>
                  <a:lnTo>
                    <a:pt x="787" y="1095"/>
                  </a:lnTo>
                  <a:lnTo>
                    <a:pt x="741" y="1101"/>
                  </a:lnTo>
                  <a:lnTo>
                    <a:pt x="692" y="1107"/>
                  </a:lnTo>
                  <a:lnTo>
                    <a:pt x="641" y="1110"/>
                  </a:lnTo>
                  <a:lnTo>
                    <a:pt x="590" y="1112"/>
                  </a:lnTo>
                  <a:lnTo>
                    <a:pt x="536" y="1113"/>
                  </a:lnTo>
                  <a:lnTo>
                    <a:pt x="484" y="1113"/>
                  </a:lnTo>
                  <a:lnTo>
                    <a:pt x="431" y="1112"/>
                  </a:lnTo>
                  <a:lnTo>
                    <a:pt x="380" y="1110"/>
                  </a:lnTo>
                  <a:lnTo>
                    <a:pt x="330" y="1107"/>
                  </a:lnTo>
                  <a:lnTo>
                    <a:pt x="281" y="1101"/>
                  </a:lnTo>
                  <a:lnTo>
                    <a:pt x="234" y="1095"/>
                  </a:lnTo>
                  <a:lnTo>
                    <a:pt x="190" y="1087"/>
                  </a:lnTo>
                  <a:lnTo>
                    <a:pt x="150" y="1079"/>
                  </a:lnTo>
                  <a:lnTo>
                    <a:pt x="113" y="1069"/>
                  </a:lnTo>
                  <a:lnTo>
                    <a:pt x="81" y="1059"/>
                  </a:lnTo>
                  <a:lnTo>
                    <a:pt x="53" y="1046"/>
                  </a:lnTo>
                  <a:lnTo>
                    <a:pt x="30" y="1033"/>
                  </a:lnTo>
                  <a:lnTo>
                    <a:pt x="14" y="1018"/>
                  </a:lnTo>
                  <a:lnTo>
                    <a:pt x="4" y="1002"/>
                  </a:lnTo>
                  <a:lnTo>
                    <a:pt x="0" y="985"/>
                  </a:lnTo>
                  <a:lnTo>
                    <a:pt x="4" y="948"/>
                  </a:lnTo>
                  <a:lnTo>
                    <a:pt x="12" y="910"/>
                  </a:lnTo>
                  <a:lnTo>
                    <a:pt x="29" y="870"/>
                  </a:lnTo>
                  <a:lnTo>
                    <a:pt x="50" y="831"/>
                  </a:lnTo>
                  <a:lnTo>
                    <a:pt x="77" y="792"/>
                  </a:lnTo>
                  <a:lnTo>
                    <a:pt x="110" y="754"/>
                  </a:lnTo>
                  <a:lnTo>
                    <a:pt x="145" y="718"/>
                  </a:lnTo>
                  <a:lnTo>
                    <a:pt x="187" y="685"/>
                  </a:lnTo>
                  <a:lnTo>
                    <a:pt x="231" y="654"/>
                  </a:lnTo>
                  <a:lnTo>
                    <a:pt x="279" y="628"/>
                  </a:lnTo>
                  <a:lnTo>
                    <a:pt x="331" y="605"/>
                  </a:lnTo>
                  <a:lnTo>
                    <a:pt x="384" y="588"/>
                  </a:lnTo>
                  <a:lnTo>
                    <a:pt x="352" y="562"/>
                  </a:lnTo>
                  <a:lnTo>
                    <a:pt x="322" y="530"/>
                  </a:lnTo>
                  <a:lnTo>
                    <a:pt x="295" y="495"/>
                  </a:lnTo>
                  <a:lnTo>
                    <a:pt x="272" y="456"/>
                  </a:lnTo>
                  <a:lnTo>
                    <a:pt x="254" y="415"/>
                  </a:lnTo>
                  <a:lnTo>
                    <a:pt x="240" y="373"/>
                  </a:lnTo>
                  <a:lnTo>
                    <a:pt x="231" y="330"/>
                  </a:lnTo>
                  <a:lnTo>
                    <a:pt x="229" y="288"/>
                  </a:lnTo>
                  <a:lnTo>
                    <a:pt x="231" y="246"/>
                  </a:lnTo>
                  <a:lnTo>
                    <a:pt x="240" y="205"/>
                  </a:lnTo>
                  <a:lnTo>
                    <a:pt x="255" y="167"/>
                  </a:lnTo>
                  <a:lnTo>
                    <a:pt x="274" y="131"/>
                  </a:lnTo>
                  <a:lnTo>
                    <a:pt x="298" y="99"/>
                  </a:lnTo>
                  <a:lnTo>
                    <a:pt x="325" y="70"/>
                  </a:lnTo>
                  <a:lnTo>
                    <a:pt x="358" y="47"/>
                  </a:lnTo>
                  <a:lnTo>
                    <a:pt x="392" y="27"/>
                  </a:lnTo>
                  <a:lnTo>
                    <a:pt x="429" y="12"/>
                  </a:lnTo>
                  <a:lnTo>
                    <a:pt x="469" y="3"/>
                  </a:lnTo>
                  <a:lnTo>
                    <a:pt x="5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sp>
          <p:nvSpPr>
            <p:cNvPr id="12" name="Freeform 7"/>
            <p:cNvSpPr>
              <a:spLocks/>
            </p:cNvSpPr>
            <p:nvPr/>
          </p:nvSpPr>
          <p:spPr bwMode="auto">
            <a:xfrm>
              <a:off x="3505" y="1268"/>
              <a:ext cx="153" cy="170"/>
            </a:xfrm>
            <a:custGeom>
              <a:avLst/>
              <a:gdLst>
                <a:gd name="T0" fmla="*/ 229 w 458"/>
                <a:gd name="T1" fmla="*/ 0 h 510"/>
                <a:gd name="T2" fmla="*/ 266 w 458"/>
                <a:gd name="T3" fmla="*/ 3 h 510"/>
                <a:gd name="T4" fmla="*/ 300 w 458"/>
                <a:gd name="T5" fmla="*/ 12 h 510"/>
                <a:gd name="T6" fmla="*/ 334 w 458"/>
                <a:gd name="T7" fmla="*/ 25 h 510"/>
                <a:gd name="T8" fmla="*/ 364 w 458"/>
                <a:gd name="T9" fmla="*/ 45 h 510"/>
                <a:gd name="T10" fmla="*/ 390 w 458"/>
                <a:gd name="T11" fmla="*/ 67 h 510"/>
                <a:gd name="T12" fmla="*/ 413 w 458"/>
                <a:gd name="T13" fmla="*/ 95 h 510"/>
                <a:gd name="T14" fmla="*/ 432 w 458"/>
                <a:gd name="T15" fmla="*/ 125 h 510"/>
                <a:gd name="T16" fmla="*/ 445 w 458"/>
                <a:gd name="T17" fmla="*/ 158 h 510"/>
                <a:gd name="T18" fmla="*/ 454 w 458"/>
                <a:gd name="T19" fmla="*/ 195 h 510"/>
                <a:gd name="T20" fmla="*/ 458 w 458"/>
                <a:gd name="T21" fmla="*/ 232 h 510"/>
                <a:gd name="T22" fmla="*/ 454 w 458"/>
                <a:gd name="T23" fmla="*/ 268 h 510"/>
                <a:gd name="T24" fmla="*/ 448 w 458"/>
                <a:gd name="T25" fmla="*/ 304 h 510"/>
                <a:gd name="T26" fmla="*/ 435 w 458"/>
                <a:gd name="T27" fmla="*/ 339 h 510"/>
                <a:gd name="T28" fmla="*/ 420 w 458"/>
                <a:gd name="T29" fmla="*/ 372 h 510"/>
                <a:gd name="T30" fmla="*/ 401 w 458"/>
                <a:gd name="T31" fmla="*/ 404 h 510"/>
                <a:gd name="T32" fmla="*/ 378 w 458"/>
                <a:gd name="T33" fmla="*/ 434 h 510"/>
                <a:gd name="T34" fmla="*/ 353 w 458"/>
                <a:gd name="T35" fmla="*/ 460 h 510"/>
                <a:gd name="T36" fmla="*/ 325 w 458"/>
                <a:gd name="T37" fmla="*/ 480 h 510"/>
                <a:gd name="T38" fmla="*/ 295 w 458"/>
                <a:gd name="T39" fmla="*/ 496 h 510"/>
                <a:gd name="T40" fmla="*/ 262 w 458"/>
                <a:gd name="T41" fmla="*/ 506 h 510"/>
                <a:gd name="T42" fmla="*/ 229 w 458"/>
                <a:gd name="T43" fmla="*/ 510 h 510"/>
                <a:gd name="T44" fmla="*/ 195 w 458"/>
                <a:gd name="T45" fmla="*/ 506 h 510"/>
                <a:gd name="T46" fmla="*/ 163 w 458"/>
                <a:gd name="T47" fmla="*/ 496 h 510"/>
                <a:gd name="T48" fmla="*/ 133 w 458"/>
                <a:gd name="T49" fmla="*/ 480 h 510"/>
                <a:gd name="T50" fmla="*/ 104 w 458"/>
                <a:gd name="T51" fmla="*/ 460 h 510"/>
                <a:gd name="T52" fmla="*/ 79 w 458"/>
                <a:gd name="T53" fmla="*/ 434 h 510"/>
                <a:gd name="T54" fmla="*/ 56 w 458"/>
                <a:gd name="T55" fmla="*/ 404 h 510"/>
                <a:gd name="T56" fmla="*/ 37 w 458"/>
                <a:gd name="T57" fmla="*/ 372 h 510"/>
                <a:gd name="T58" fmla="*/ 21 w 458"/>
                <a:gd name="T59" fmla="*/ 339 h 510"/>
                <a:gd name="T60" fmla="*/ 10 w 458"/>
                <a:gd name="T61" fmla="*/ 304 h 510"/>
                <a:gd name="T62" fmla="*/ 2 w 458"/>
                <a:gd name="T63" fmla="*/ 268 h 510"/>
                <a:gd name="T64" fmla="*/ 0 w 458"/>
                <a:gd name="T65" fmla="*/ 232 h 510"/>
                <a:gd name="T66" fmla="*/ 3 w 458"/>
                <a:gd name="T67" fmla="*/ 195 h 510"/>
                <a:gd name="T68" fmla="*/ 12 w 458"/>
                <a:gd name="T69" fmla="*/ 158 h 510"/>
                <a:gd name="T70" fmla="*/ 25 w 458"/>
                <a:gd name="T71" fmla="*/ 125 h 510"/>
                <a:gd name="T72" fmla="*/ 44 w 458"/>
                <a:gd name="T73" fmla="*/ 95 h 510"/>
                <a:gd name="T74" fmla="*/ 67 w 458"/>
                <a:gd name="T75" fmla="*/ 67 h 510"/>
                <a:gd name="T76" fmla="*/ 94 w 458"/>
                <a:gd name="T77" fmla="*/ 45 h 510"/>
                <a:gd name="T78" fmla="*/ 124 w 458"/>
                <a:gd name="T79" fmla="*/ 25 h 510"/>
                <a:gd name="T80" fmla="*/ 156 w 458"/>
                <a:gd name="T81" fmla="*/ 12 h 510"/>
                <a:gd name="T82" fmla="*/ 192 w 458"/>
                <a:gd name="T83" fmla="*/ 3 h 510"/>
                <a:gd name="T84" fmla="*/ 229 w 458"/>
                <a:gd name="T85"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8" h="510">
                  <a:moveTo>
                    <a:pt x="229" y="0"/>
                  </a:moveTo>
                  <a:lnTo>
                    <a:pt x="266" y="3"/>
                  </a:lnTo>
                  <a:lnTo>
                    <a:pt x="300" y="12"/>
                  </a:lnTo>
                  <a:lnTo>
                    <a:pt x="334" y="25"/>
                  </a:lnTo>
                  <a:lnTo>
                    <a:pt x="364" y="45"/>
                  </a:lnTo>
                  <a:lnTo>
                    <a:pt x="390" y="67"/>
                  </a:lnTo>
                  <a:lnTo>
                    <a:pt x="413" y="95"/>
                  </a:lnTo>
                  <a:lnTo>
                    <a:pt x="432" y="125"/>
                  </a:lnTo>
                  <a:lnTo>
                    <a:pt x="445" y="158"/>
                  </a:lnTo>
                  <a:lnTo>
                    <a:pt x="454" y="195"/>
                  </a:lnTo>
                  <a:lnTo>
                    <a:pt x="458" y="232"/>
                  </a:lnTo>
                  <a:lnTo>
                    <a:pt x="454" y="268"/>
                  </a:lnTo>
                  <a:lnTo>
                    <a:pt x="448" y="304"/>
                  </a:lnTo>
                  <a:lnTo>
                    <a:pt x="435" y="339"/>
                  </a:lnTo>
                  <a:lnTo>
                    <a:pt x="420" y="372"/>
                  </a:lnTo>
                  <a:lnTo>
                    <a:pt x="401" y="404"/>
                  </a:lnTo>
                  <a:lnTo>
                    <a:pt x="378" y="434"/>
                  </a:lnTo>
                  <a:lnTo>
                    <a:pt x="353" y="460"/>
                  </a:lnTo>
                  <a:lnTo>
                    <a:pt x="325" y="480"/>
                  </a:lnTo>
                  <a:lnTo>
                    <a:pt x="295" y="496"/>
                  </a:lnTo>
                  <a:lnTo>
                    <a:pt x="262" y="506"/>
                  </a:lnTo>
                  <a:lnTo>
                    <a:pt x="229" y="510"/>
                  </a:lnTo>
                  <a:lnTo>
                    <a:pt x="195" y="506"/>
                  </a:lnTo>
                  <a:lnTo>
                    <a:pt x="163" y="496"/>
                  </a:lnTo>
                  <a:lnTo>
                    <a:pt x="133" y="480"/>
                  </a:lnTo>
                  <a:lnTo>
                    <a:pt x="104" y="460"/>
                  </a:lnTo>
                  <a:lnTo>
                    <a:pt x="79" y="434"/>
                  </a:lnTo>
                  <a:lnTo>
                    <a:pt x="56" y="404"/>
                  </a:lnTo>
                  <a:lnTo>
                    <a:pt x="37" y="372"/>
                  </a:lnTo>
                  <a:lnTo>
                    <a:pt x="21" y="339"/>
                  </a:lnTo>
                  <a:lnTo>
                    <a:pt x="10" y="304"/>
                  </a:lnTo>
                  <a:lnTo>
                    <a:pt x="2" y="268"/>
                  </a:lnTo>
                  <a:lnTo>
                    <a:pt x="0" y="232"/>
                  </a:lnTo>
                  <a:lnTo>
                    <a:pt x="3" y="195"/>
                  </a:lnTo>
                  <a:lnTo>
                    <a:pt x="12" y="158"/>
                  </a:lnTo>
                  <a:lnTo>
                    <a:pt x="25" y="125"/>
                  </a:lnTo>
                  <a:lnTo>
                    <a:pt x="44" y="95"/>
                  </a:lnTo>
                  <a:lnTo>
                    <a:pt x="67" y="67"/>
                  </a:lnTo>
                  <a:lnTo>
                    <a:pt x="94" y="45"/>
                  </a:lnTo>
                  <a:lnTo>
                    <a:pt x="124" y="25"/>
                  </a:lnTo>
                  <a:lnTo>
                    <a:pt x="156" y="12"/>
                  </a:lnTo>
                  <a:lnTo>
                    <a:pt x="192" y="3"/>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sp>
          <p:nvSpPr>
            <p:cNvPr id="13" name="Freeform 8"/>
            <p:cNvSpPr>
              <a:spLocks noEditPoints="1"/>
            </p:cNvSpPr>
            <p:nvPr/>
          </p:nvSpPr>
          <p:spPr bwMode="auto">
            <a:xfrm>
              <a:off x="3353" y="1222"/>
              <a:ext cx="1027" cy="1204"/>
            </a:xfrm>
            <a:custGeom>
              <a:avLst/>
              <a:gdLst>
                <a:gd name="T0" fmla="*/ 1468 w 3082"/>
                <a:gd name="T1" fmla="*/ 350 h 3612"/>
                <a:gd name="T2" fmla="*/ 1570 w 3082"/>
                <a:gd name="T3" fmla="*/ 969 h 3612"/>
                <a:gd name="T4" fmla="*/ 1480 w 3082"/>
                <a:gd name="T5" fmla="*/ 1074 h 3612"/>
                <a:gd name="T6" fmla="*/ 1492 w 3082"/>
                <a:gd name="T7" fmla="*/ 1392 h 3612"/>
                <a:gd name="T8" fmla="*/ 2977 w 3082"/>
                <a:gd name="T9" fmla="*/ 1392 h 3612"/>
                <a:gd name="T10" fmla="*/ 2977 w 3082"/>
                <a:gd name="T11" fmla="*/ 292 h 3612"/>
                <a:gd name="T12" fmla="*/ 2271 w 3082"/>
                <a:gd name="T13" fmla="*/ 12 h 3612"/>
                <a:gd name="T14" fmla="*/ 2983 w 3082"/>
                <a:gd name="T15" fmla="*/ 198 h 3612"/>
                <a:gd name="T16" fmla="*/ 3082 w 3082"/>
                <a:gd name="T17" fmla="*/ 1334 h 3612"/>
                <a:gd name="T18" fmla="*/ 2952 w 3082"/>
                <a:gd name="T19" fmla="*/ 1495 h 3612"/>
                <a:gd name="T20" fmla="*/ 2860 w 3082"/>
                <a:gd name="T21" fmla="*/ 2544 h 3612"/>
                <a:gd name="T22" fmla="*/ 2784 w 3082"/>
                <a:gd name="T23" fmla="*/ 2538 h 3612"/>
                <a:gd name="T24" fmla="*/ 2284 w 3082"/>
                <a:gd name="T25" fmla="*/ 2251 h 3612"/>
                <a:gd name="T26" fmla="*/ 2177 w 3082"/>
                <a:gd name="T27" fmla="*/ 2234 h 3612"/>
                <a:gd name="T28" fmla="*/ 1680 w 3082"/>
                <a:gd name="T29" fmla="*/ 2543 h 3612"/>
                <a:gd name="T30" fmla="*/ 1814 w 3082"/>
                <a:gd name="T31" fmla="*/ 2787 h 3612"/>
                <a:gd name="T32" fmla="*/ 1691 w 3082"/>
                <a:gd name="T33" fmla="*/ 3061 h 3612"/>
                <a:gd name="T34" fmla="*/ 1934 w 3082"/>
                <a:gd name="T35" fmla="*/ 3253 h 3612"/>
                <a:gd name="T36" fmla="*/ 2040 w 3082"/>
                <a:gd name="T37" fmla="*/ 3501 h 3612"/>
                <a:gd name="T38" fmla="*/ 1852 w 3082"/>
                <a:gd name="T39" fmla="*/ 3586 h 3612"/>
                <a:gd name="T40" fmla="*/ 1506 w 3082"/>
                <a:gd name="T41" fmla="*/ 3612 h 3612"/>
                <a:gd name="T42" fmla="*/ 1171 w 3082"/>
                <a:gd name="T43" fmla="*/ 3578 h 3612"/>
                <a:gd name="T44" fmla="*/ 1021 w 3082"/>
                <a:gd name="T45" fmla="*/ 3484 h 3612"/>
                <a:gd name="T46" fmla="*/ 1167 w 3082"/>
                <a:gd name="T47" fmla="*/ 3217 h 3612"/>
                <a:gd name="T48" fmla="*/ 1343 w 3082"/>
                <a:gd name="T49" fmla="*/ 3029 h 3612"/>
                <a:gd name="T50" fmla="*/ 1253 w 3082"/>
                <a:gd name="T51" fmla="*/ 2745 h 3612"/>
                <a:gd name="T52" fmla="*/ 1413 w 3082"/>
                <a:gd name="T53" fmla="*/ 2526 h 3612"/>
                <a:gd name="T54" fmla="*/ 1585 w 3082"/>
                <a:gd name="T55" fmla="*/ 2477 h 3612"/>
                <a:gd name="T56" fmla="*/ 1416 w 3082"/>
                <a:gd name="T57" fmla="*/ 1427 h 3612"/>
                <a:gd name="T58" fmla="*/ 1017 w 3082"/>
                <a:gd name="T59" fmla="*/ 922 h 3612"/>
                <a:gd name="T60" fmla="*/ 938 w 3082"/>
                <a:gd name="T61" fmla="*/ 897 h 3612"/>
                <a:gd name="T62" fmla="*/ 957 w 3082"/>
                <a:gd name="T63" fmla="*/ 2540 h 3612"/>
                <a:gd name="T64" fmla="*/ 837 w 3082"/>
                <a:gd name="T65" fmla="*/ 2533 h 3612"/>
                <a:gd name="T66" fmla="*/ 685 w 3082"/>
                <a:gd name="T67" fmla="*/ 1639 h 3612"/>
                <a:gd name="T68" fmla="*/ 597 w 3082"/>
                <a:gd name="T69" fmla="*/ 2514 h 3612"/>
                <a:gd name="T70" fmla="*/ 781 w 3082"/>
                <a:gd name="T71" fmla="*/ 2705 h 3612"/>
                <a:gd name="T72" fmla="*/ 726 w 3082"/>
                <a:gd name="T73" fmla="*/ 2994 h 3612"/>
                <a:gd name="T74" fmla="*/ 834 w 3082"/>
                <a:gd name="T75" fmla="*/ 3184 h 3612"/>
                <a:gd name="T76" fmla="*/ 1018 w 3082"/>
                <a:gd name="T77" fmla="*/ 3447 h 3612"/>
                <a:gd name="T78" fmla="*/ 908 w 3082"/>
                <a:gd name="T79" fmla="*/ 3568 h 3612"/>
                <a:gd name="T80" fmla="*/ 589 w 3082"/>
                <a:gd name="T81" fmla="*/ 3611 h 3612"/>
                <a:gd name="T82" fmla="*/ 233 w 3082"/>
                <a:gd name="T83" fmla="*/ 3594 h 3612"/>
                <a:gd name="T84" fmla="*/ 13 w 3082"/>
                <a:gd name="T85" fmla="*/ 3517 h 3612"/>
                <a:gd name="T86" fmla="*/ 77 w 3082"/>
                <a:gd name="T87" fmla="*/ 3291 h 3612"/>
                <a:gd name="T88" fmla="*/ 384 w 3082"/>
                <a:gd name="T89" fmla="*/ 3087 h 3612"/>
                <a:gd name="T90" fmla="*/ 231 w 3082"/>
                <a:gd name="T91" fmla="*/ 2829 h 3612"/>
                <a:gd name="T92" fmla="*/ 327 w 3082"/>
                <a:gd name="T93" fmla="*/ 2568 h 3612"/>
                <a:gd name="T94" fmla="*/ 431 w 3082"/>
                <a:gd name="T95" fmla="*/ 1524 h 3612"/>
                <a:gd name="T96" fmla="*/ 235 w 3082"/>
                <a:gd name="T97" fmla="*/ 1570 h 3612"/>
                <a:gd name="T98" fmla="*/ 107 w 3082"/>
                <a:gd name="T99" fmla="*/ 1555 h 3612"/>
                <a:gd name="T100" fmla="*/ 237 w 3082"/>
                <a:gd name="T101" fmla="*/ 809 h 3612"/>
                <a:gd name="T102" fmla="*/ 268 w 3082"/>
                <a:gd name="T103" fmla="*/ 763 h 3612"/>
                <a:gd name="T104" fmla="*/ 297 w 3082"/>
                <a:gd name="T105" fmla="*/ 746 h 3612"/>
                <a:gd name="T106" fmla="*/ 461 w 3082"/>
                <a:gd name="T107" fmla="*/ 699 h 3612"/>
                <a:gd name="T108" fmla="*/ 672 w 3082"/>
                <a:gd name="T109" fmla="*/ 713 h 3612"/>
                <a:gd name="T110" fmla="*/ 759 w 3082"/>
                <a:gd name="T111" fmla="*/ 673 h 3612"/>
                <a:gd name="T112" fmla="*/ 1010 w 3082"/>
                <a:gd name="T113" fmla="*/ 726 h 3612"/>
                <a:gd name="T114" fmla="*/ 1391 w 3082"/>
                <a:gd name="T115" fmla="*/ 317 h 3612"/>
                <a:gd name="T116" fmla="*/ 1549 w 3082"/>
                <a:gd name="T117" fmla="*/ 186 h 3612"/>
                <a:gd name="T118" fmla="*/ 2235 w 3082"/>
                <a:gd name="T119"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2" h="3612">
                  <a:moveTo>
                    <a:pt x="1549" y="268"/>
                  </a:moveTo>
                  <a:lnTo>
                    <a:pt x="1528" y="270"/>
                  </a:lnTo>
                  <a:lnTo>
                    <a:pt x="1508" y="278"/>
                  </a:lnTo>
                  <a:lnTo>
                    <a:pt x="1492" y="292"/>
                  </a:lnTo>
                  <a:lnTo>
                    <a:pt x="1479" y="307"/>
                  </a:lnTo>
                  <a:lnTo>
                    <a:pt x="1471" y="328"/>
                  </a:lnTo>
                  <a:lnTo>
                    <a:pt x="1468" y="350"/>
                  </a:lnTo>
                  <a:lnTo>
                    <a:pt x="1468" y="881"/>
                  </a:lnTo>
                  <a:lnTo>
                    <a:pt x="1508" y="894"/>
                  </a:lnTo>
                  <a:lnTo>
                    <a:pt x="1527" y="903"/>
                  </a:lnTo>
                  <a:lnTo>
                    <a:pt x="1544" y="916"/>
                  </a:lnTo>
                  <a:lnTo>
                    <a:pt x="1556" y="932"/>
                  </a:lnTo>
                  <a:lnTo>
                    <a:pt x="1565" y="950"/>
                  </a:lnTo>
                  <a:lnTo>
                    <a:pt x="1570" y="969"/>
                  </a:lnTo>
                  <a:lnTo>
                    <a:pt x="1571" y="990"/>
                  </a:lnTo>
                  <a:lnTo>
                    <a:pt x="1566" y="1011"/>
                  </a:lnTo>
                  <a:lnTo>
                    <a:pt x="1556" y="1033"/>
                  </a:lnTo>
                  <a:lnTo>
                    <a:pt x="1542" y="1050"/>
                  </a:lnTo>
                  <a:lnTo>
                    <a:pt x="1523" y="1063"/>
                  </a:lnTo>
                  <a:lnTo>
                    <a:pt x="1502" y="1072"/>
                  </a:lnTo>
                  <a:lnTo>
                    <a:pt x="1480" y="1074"/>
                  </a:lnTo>
                  <a:lnTo>
                    <a:pt x="1477" y="1074"/>
                  </a:lnTo>
                  <a:lnTo>
                    <a:pt x="1472" y="1073"/>
                  </a:lnTo>
                  <a:lnTo>
                    <a:pt x="1469" y="1072"/>
                  </a:lnTo>
                  <a:lnTo>
                    <a:pt x="1469" y="1334"/>
                  </a:lnTo>
                  <a:lnTo>
                    <a:pt x="1471" y="1356"/>
                  </a:lnTo>
                  <a:lnTo>
                    <a:pt x="1480" y="1376"/>
                  </a:lnTo>
                  <a:lnTo>
                    <a:pt x="1492" y="1392"/>
                  </a:lnTo>
                  <a:lnTo>
                    <a:pt x="1508" y="1405"/>
                  </a:lnTo>
                  <a:lnTo>
                    <a:pt x="1528" y="1414"/>
                  </a:lnTo>
                  <a:lnTo>
                    <a:pt x="1549" y="1416"/>
                  </a:lnTo>
                  <a:lnTo>
                    <a:pt x="2920" y="1416"/>
                  </a:lnTo>
                  <a:lnTo>
                    <a:pt x="2941" y="1414"/>
                  </a:lnTo>
                  <a:lnTo>
                    <a:pt x="2961" y="1405"/>
                  </a:lnTo>
                  <a:lnTo>
                    <a:pt x="2977" y="1392"/>
                  </a:lnTo>
                  <a:lnTo>
                    <a:pt x="2990" y="1376"/>
                  </a:lnTo>
                  <a:lnTo>
                    <a:pt x="2998" y="1356"/>
                  </a:lnTo>
                  <a:lnTo>
                    <a:pt x="3002" y="1334"/>
                  </a:lnTo>
                  <a:lnTo>
                    <a:pt x="3002" y="350"/>
                  </a:lnTo>
                  <a:lnTo>
                    <a:pt x="2998" y="328"/>
                  </a:lnTo>
                  <a:lnTo>
                    <a:pt x="2990" y="307"/>
                  </a:lnTo>
                  <a:lnTo>
                    <a:pt x="2977" y="292"/>
                  </a:lnTo>
                  <a:lnTo>
                    <a:pt x="2961" y="278"/>
                  </a:lnTo>
                  <a:lnTo>
                    <a:pt x="2941" y="270"/>
                  </a:lnTo>
                  <a:lnTo>
                    <a:pt x="2920" y="268"/>
                  </a:lnTo>
                  <a:lnTo>
                    <a:pt x="1549" y="268"/>
                  </a:lnTo>
                  <a:close/>
                  <a:moveTo>
                    <a:pt x="2235" y="0"/>
                  </a:moveTo>
                  <a:lnTo>
                    <a:pt x="2254" y="4"/>
                  </a:lnTo>
                  <a:lnTo>
                    <a:pt x="2271" y="12"/>
                  </a:lnTo>
                  <a:lnTo>
                    <a:pt x="2283" y="25"/>
                  </a:lnTo>
                  <a:lnTo>
                    <a:pt x="2292" y="42"/>
                  </a:lnTo>
                  <a:lnTo>
                    <a:pt x="2296" y="62"/>
                  </a:lnTo>
                  <a:lnTo>
                    <a:pt x="2296" y="186"/>
                  </a:lnTo>
                  <a:lnTo>
                    <a:pt x="2920" y="186"/>
                  </a:lnTo>
                  <a:lnTo>
                    <a:pt x="2952" y="189"/>
                  </a:lnTo>
                  <a:lnTo>
                    <a:pt x="2983" y="198"/>
                  </a:lnTo>
                  <a:lnTo>
                    <a:pt x="3011" y="213"/>
                  </a:lnTo>
                  <a:lnTo>
                    <a:pt x="3034" y="234"/>
                  </a:lnTo>
                  <a:lnTo>
                    <a:pt x="3054" y="257"/>
                  </a:lnTo>
                  <a:lnTo>
                    <a:pt x="3069" y="286"/>
                  </a:lnTo>
                  <a:lnTo>
                    <a:pt x="3079" y="317"/>
                  </a:lnTo>
                  <a:lnTo>
                    <a:pt x="3082" y="350"/>
                  </a:lnTo>
                  <a:lnTo>
                    <a:pt x="3082" y="1334"/>
                  </a:lnTo>
                  <a:lnTo>
                    <a:pt x="3079" y="1367"/>
                  </a:lnTo>
                  <a:lnTo>
                    <a:pt x="3069" y="1398"/>
                  </a:lnTo>
                  <a:lnTo>
                    <a:pt x="3054" y="1427"/>
                  </a:lnTo>
                  <a:lnTo>
                    <a:pt x="3034" y="1450"/>
                  </a:lnTo>
                  <a:lnTo>
                    <a:pt x="3011" y="1471"/>
                  </a:lnTo>
                  <a:lnTo>
                    <a:pt x="2983" y="1486"/>
                  </a:lnTo>
                  <a:lnTo>
                    <a:pt x="2952" y="1495"/>
                  </a:lnTo>
                  <a:lnTo>
                    <a:pt x="2921" y="1498"/>
                  </a:lnTo>
                  <a:lnTo>
                    <a:pt x="2627" y="1498"/>
                  </a:lnTo>
                  <a:lnTo>
                    <a:pt x="2884" y="2477"/>
                  </a:lnTo>
                  <a:lnTo>
                    <a:pt x="2887" y="2497"/>
                  </a:lnTo>
                  <a:lnTo>
                    <a:pt x="2882" y="2516"/>
                  </a:lnTo>
                  <a:lnTo>
                    <a:pt x="2873" y="2532"/>
                  </a:lnTo>
                  <a:lnTo>
                    <a:pt x="2860" y="2544"/>
                  </a:lnTo>
                  <a:lnTo>
                    <a:pt x="2842" y="2554"/>
                  </a:lnTo>
                  <a:lnTo>
                    <a:pt x="2836" y="2554"/>
                  </a:lnTo>
                  <a:lnTo>
                    <a:pt x="2832" y="2555"/>
                  </a:lnTo>
                  <a:lnTo>
                    <a:pt x="2826" y="2555"/>
                  </a:lnTo>
                  <a:lnTo>
                    <a:pt x="2811" y="2554"/>
                  </a:lnTo>
                  <a:lnTo>
                    <a:pt x="2796" y="2547"/>
                  </a:lnTo>
                  <a:lnTo>
                    <a:pt x="2784" y="2538"/>
                  </a:lnTo>
                  <a:lnTo>
                    <a:pt x="2774" y="2525"/>
                  </a:lnTo>
                  <a:lnTo>
                    <a:pt x="2768" y="2509"/>
                  </a:lnTo>
                  <a:lnTo>
                    <a:pt x="2501" y="1498"/>
                  </a:lnTo>
                  <a:lnTo>
                    <a:pt x="2296" y="1498"/>
                  </a:lnTo>
                  <a:lnTo>
                    <a:pt x="2296" y="2215"/>
                  </a:lnTo>
                  <a:lnTo>
                    <a:pt x="2292" y="2234"/>
                  </a:lnTo>
                  <a:lnTo>
                    <a:pt x="2284" y="2251"/>
                  </a:lnTo>
                  <a:lnTo>
                    <a:pt x="2271" y="2265"/>
                  </a:lnTo>
                  <a:lnTo>
                    <a:pt x="2254" y="2274"/>
                  </a:lnTo>
                  <a:lnTo>
                    <a:pt x="2235" y="2277"/>
                  </a:lnTo>
                  <a:lnTo>
                    <a:pt x="2216" y="2274"/>
                  </a:lnTo>
                  <a:lnTo>
                    <a:pt x="2200" y="2265"/>
                  </a:lnTo>
                  <a:lnTo>
                    <a:pt x="2186" y="2251"/>
                  </a:lnTo>
                  <a:lnTo>
                    <a:pt x="2177" y="2234"/>
                  </a:lnTo>
                  <a:lnTo>
                    <a:pt x="2174" y="2215"/>
                  </a:lnTo>
                  <a:lnTo>
                    <a:pt x="2174" y="1498"/>
                  </a:lnTo>
                  <a:lnTo>
                    <a:pt x="1968" y="1498"/>
                  </a:lnTo>
                  <a:lnTo>
                    <a:pt x="1702" y="2509"/>
                  </a:lnTo>
                  <a:lnTo>
                    <a:pt x="1698" y="2523"/>
                  </a:lnTo>
                  <a:lnTo>
                    <a:pt x="1690" y="2534"/>
                  </a:lnTo>
                  <a:lnTo>
                    <a:pt x="1680" y="2543"/>
                  </a:lnTo>
                  <a:lnTo>
                    <a:pt x="1712" y="2567"/>
                  </a:lnTo>
                  <a:lnTo>
                    <a:pt x="1742" y="2596"/>
                  </a:lnTo>
                  <a:lnTo>
                    <a:pt x="1767" y="2627"/>
                  </a:lnTo>
                  <a:lnTo>
                    <a:pt x="1787" y="2663"/>
                  </a:lnTo>
                  <a:lnTo>
                    <a:pt x="1802" y="2701"/>
                  </a:lnTo>
                  <a:lnTo>
                    <a:pt x="1811" y="2743"/>
                  </a:lnTo>
                  <a:lnTo>
                    <a:pt x="1814" y="2787"/>
                  </a:lnTo>
                  <a:lnTo>
                    <a:pt x="1812" y="2829"/>
                  </a:lnTo>
                  <a:lnTo>
                    <a:pt x="1803" y="2872"/>
                  </a:lnTo>
                  <a:lnTo>
                    <a:pt x="1790" y="2914"/>
                  </a:lnTo>
                  <a:lnTo>
                    <a:pt x="1771" y="2955"/>
                  </a:lnTo>
                  <a:lnTo>
                    <a:pt x="1748" y="2994"/>
                  </a:lnTo>
                  <a:lnTo>
                    <a:pt x="1721" y="3029"/>
                  </a:lnTo>
                  <a:lnTo>
                    <a:pt x="1691" y="3061"/>
                  </a:lnTo>
                  <a:lnTo>
                    <a:pt x="1659" y="3087"/>
                  </a:lnTo>
                  <a:lnTo>
                    <a:pt x="1712" y="3104"/>
                  </a:lnTo>
                  <a:lnTo>
                    <a:pt x="1764" y="3127"/>
                  </a:lnTo>
                  <a:lnTo>
                    <a:pt x="1812" y="3153"/>
                  </a:lnTo>
                  <a:lnTo>
                    <a:pt x="1857" y="3184"/>
                  </a:lnTo>
                  <a:lnTo>
                    <a:pt x="1897" y="3217"/>
                  </a:lnTo>
                  <a:lnTo>
                    <a:pt x="1934" y="3253"/>
                  </a:lnTo>
                  <a:lnTo>
                    <a:pt x="1965" y="3291"/>
                  </a:lnTo>
                  <a:lnTo>
                    <a:pt x="1992" y="3329"/>
                  </a:lnTo>
                  <a:lnTo>
                    <a:pt x="2014" y="3369"/>
                  </a:lnTo>
                  <a:lnTo>
                    <a:pt x="2030" y="3409"/>
                  </a:lnTo>
                  <a:lnTo>
                    <a:pt x="2040" y="3447"/>
                  </a:lnTo>
                  <a:lnTo>
                    <a:pt x="2043" y="3484"/>
                  </a:lnTo>
                  <a:lnTo>
                    <a:pt x="2040" y="3501"/>
                  </a:lnTo>
                  <a:lnTo>
                    <a:pt x="2029" y="3517"/>
                  </a:lnTo>
                  <a:lnTo>
                    <a:pt x="2012" y="3532"/>
                  </a:lnTo>
                  <a:lnTo>
                    <a:pt x="1990" y="3545"/>
                  </a:lnTo>
                  <a:lnTo>
                    <a:pt x="1963" y="3558"/>
                  </a:lnTo>
                  <a:lnTo>
                    <a:pt x="1929" y="3568"/>
                  </a:lnTo>
                  <a:lnTo>
                    <a:pt x="1893" y="3578"/>
                  </a:lnTo>
                  <a:lnTo>
                    <a:pt x="1852" y="3586"/>
                  </a:lnTo>
                  <a:lnTo>
                    <a:pt x="1809" y="3594"/>
                  </a:lnTo>
                  <a:lnTo>
                    <a:pt x="1763" y="3600"/>
                  </a:lnTo>
                  <a:lnTo>
                    <a:pt x="1714" y="3606"/>
                  </a:lnTo>
                  <a:lnTo>
                    <a:pt x="1663" y="3609"/>
                  </a:lnTo>
                  <a:lnTo>
                    <a:pt x="1611" y="3611"/>
                  </a:lnTo>
                  <a:lnTo>
                    <a:pt x="1558" y="3612"/>
                  </a:lnTo>
                  <a:lnTo>
                    <a:pt x="1506" y="3612"/>
                  </a:lnTo>
                  <a:lnTo>
                    <a:pt x="1453" y="3611"/>
                  </a:lnTo>
                  <a:lnTo>
                    <a:pt x="1401" y="3609"/>
                  </a:lnTo>
                  <a:lnTo>
                    <a:pt x="1351" y="3606"/>
                  </a:lnTo>
                  <a:lnTo>
                    <a:pt x="1303" y="3600"/>
                  </a:lnTo>
                  <a:lnTo>
                    <a:pt x="1256" y="3594"/>
                  </a:lnTo>
                  <a:lnTo>
                    <a:pt x="1212" y="3586"/>
                  </a:lnTo>
                  <a:lnTo>
                    <a:pt x="1171" y="3578"/>
                  </a:lnTo>
                  <a:lnTo>
                    <a:pt x="1135" y="3568"/>
                  </a:lnTo>
                  <a:lnTo>
                    <a:pt x="1103" y="3558"/>
                  </a:lnTo>
                  <a:lnTo>
                    <a:pt x="1075" y="3545"/>
                  </a:lnTo>
                  <a:lnTo>
                    <a:pt x="1052" y="3532"/>
                  </a:lnTo>
                  <a:lnTo>
                    <a:pt x="1036" y="3517"/>
                  </a:lnTo>
                  <a:lnTo>
                    <a:pt x="1025" y="3501"/>
                  </a:lnTo>
                  <a:lnTo>
                    <a:pt x="1021" y="3484"/>
                  </a:lnTo>
                  <a:lnTo>
                    <a:pt x="1024" y="3447"/>
                  </a:lnTo>
                  <a:lnTo>
                    <a:pt x="1034" y="3409"/>
                  </a:lnTo>
                  <a:lnTo>
                    <a:pt x="1050" y="3369"/>
                  </a:lnTo>
                  <a:lnTo>
                    <a:pt x="1072" y="3329"/>
                  </a:lnTo>
                  <a:lnTo>
                    <a:pt x="1099" y="3291"/>
                  </a:lnTo>
                  <a:lnTo>
                    <a:pt x="1130" y="3253"/>
                  </a:lnTo>
                  <a:lnTo>
                    <a:pt x="1167" y="3217"/>
                  </a:lnTo>
                  <a:lnTo>
                    <a:pt x="1209" y="3184"/>
                  </a:lnTo>
                  <a:lnTo>
                    <a:pt x="1253" y="3153"/>
                  </a:lnTo>
                  <a:lnTo>
                    <a:pt x="1301" y="3127"/>
                  </a:lnTo>
                  <a:lnTo>
                    <a:pt x="1352" y="3104"/>
                  </a:lnTo>
                  <a:lnTo>
                    <a:pt x="1406" y="3087"/>
                  </a:lnTo>
                  <a:lnTo>
                    <a:pt x="1373" y="3061"/>
                  </a:lnTo>
                  <a:lnTo>
                    <a:pt x="1343" y="3029"/>
                  </a:lnTo>
                  <a:lnTo>
                    <a:pt x="1316" y="2994"/>
                  </a:lnTo>
                  <a:lnTo>
                    <a:pt x="1294" y="2955"/>
                  </a:lnTo>
                  <a:lnTo>
                    <a:pt x="1276" y="2914"/>
                  </a:lnTo>
                  <a:lnTo>
                    <a:pt x="1261" y="2872"/>
                  </a:lnTo>
                  <a:lnTo>
                    <a:pt x="1253" y="2829"/>
                  </a:lnTo>
                  <a:lnTo>
                    <a:pt x="1250" y="2787"/>
                  </a:lnTo>
                  <a:lnTo>
                    <a:pt x="1253" y="2745"/>
                  </a:lnTo>
                  <a:lnTo>
                    <a:pt x="1262" y="2704"/>
                  </a:lnTo>
                  <a:lnTo>
                    <a:pt x="1277" y="2665"/>
                  </a:lnTo>
                  <a:lnTo>
                    <a:pt x="1296" y="2630"/>
                  </a:lnTo>
                  <a:lnTo>
                    <a:pt x="1319" y="2598"/>
                  </a:lnTo>
                  <a:lnTo>
                    <a:pt x="1347" y="2569"/>
                  </a:lnTo>
                  <a:lnTo>
                    <a:pt x="1378" y="2546"/>
                  </a:lnTo>
                  <a:lnTo>
                    <a:pt x="1413" y="2526"/>
                  </a:lnTo>
                  <a:lnTo>
                    <a:pt x="1451" y="2511"/>
                  </a:lnTo>
                  <a:lnTo>
                    <a:pt x="1490" y="2502"/>
                  </a:lnTo>
                  <a:lnTo>
                    <a:pt x="1533" y="2499"/>
                  </a:lnTo>
                  <a:lnTo>
                    <a:pt x="1559" y="2501"/>
                  </a:lnTo>
                  <a:lnTo>
                    <a:pt x="1585" y="2505"/>
                  </a:lnTo>
                  <a:lnTo>
                    <a:pt x="1584" y="2491"/>
                  </a:lnTo>
                  <a:lnTo>
                    <a:pt x="1585" y="2477"/>
                  </a:lnTo>
                  <a:lnTo>
                    <a:pt x="1843" y="1498"/>
                  </a:lnTo>
                  <a:lnTo>
                    <a:pt x="1549" y="1498"/>
                  </a:lnTo>
                  <a:lnTo>
                    <a:pt x="1517" y="1495"/>
                  </a:lnTo>
                  <a:lnTo>
                    <a:pt x="1487" y="1486"/>
                  </a:lnTo>
                  <a:lnTo>
                    <a:pt x="1460" y="1471"/>
                  </a:lnTo>
                  <a:lnTo>
                    <a:pt x="1435" y="1450"/>
                  </a:lnTo>
                  <a:lnTo>
                    <a:pt x="1416" y="1427"/>
                  </a:lnTo>
                  <a:lnTo>
                    <a:pt x="1401" y="1398"/>
                  </a:lnTo>
                  <a:lnTo>
                    <a:pt x="1392" y="1367"/>
                  </a:lnTo>
                  <a:lnTo>
                    <a:pt x="1389" y="1334"/>
                  </a:lnTo>
                  <a:lnTo>
                    <a:pt x="1389" y="1048"/>
                  </a:lnTo>
                  <a:lnTo>
                    <a:pt x="1018" y="922"/>
                  </a:lnTo>
                  <a:lnTo>
                    <a:pt x="1017" y="922"/>
                  </a:lnTo>
                  <a:lnTo>
                    <a:pt x="1017" y="922"/>
                  </a:lnTo>
                  <a:lnTo>
                    <a:pt x="1015" y="922"/>
                  </a:lnTo>
                  <a:lnTo>
                    <a:pt x="1013" y="920"/>
                  </a:lnTo>
                  <a:lnTo>
                    <a:pt x="1005" y="917"/>
                  </a:lnTo>
                  <a:lnTo>
                    <a:pt x="994" y="914"/>
                  </a:lnTo>
                  <a:lnTo>
                    <a:pt x="979" y="909"/>
                  </a:lnTo>
                  <a:lnTo>
                    <a:pt x="960" y="903"/>
                  </a:lnTo>
                  <a:lnTo>
                    <a:pt x="938" y="897"/>
                  </a:lnTo>
                  <a:lnTo>
                    <a:pt x="938" y="1524"/>
                  </a:lnTo>
                  <a:lnTo>
                    <a:pt x="1010" y="2435"/>
                  </a:lnTo>
                  <a:lnTo>
                    <a:pt x="1009" y="2461"/>
                  </a:lnTo>
                  <a:lnTo>
                    <a:pt x="1002" y="2485"/>
                  </a:lnTo>
                  <a:lnTo>
                    <a:pt x="991" y="2507"/>
                  </a:lnTo>
                  <a:lnTo>
                    <a:pt x="976" y="2525"/>
                  </a:lnTo>
                  <a:lnTo>
                    <a:pt x="957" y="2540"/>
                  </a:lnTo>
                  <a:lnTo>
                    <a:pt x="935" y="2550"/>
                  </a:lnTo>
                  <a:lnTo>
                    <a:pt x="910" y="2555"/>
                  </a:lnTo>
                  <a:lnTo>
                    <a:pt x="906" y="2555"/>
                  </a:lnTo>
                  <a:lnTo>
                    <a:pt x="901" y="2555"/>
                  </a:lnTo>
                  <a:lnTo>
                    <a:pt x="878" y="2552"/>
                  </a:lnTo>
                  <a:lnTo>
                    <a:pt x="857" y="2546"/>
                  </a:lnTo>
                  <a:lnTo>
                    <a:pt x="837" y="2533"/>
                  </a:lnTo>
                  <a:lnTo>
                    <a:pt x="820" y="2517"/>
                  </a:lnTo>
                  <a:lnTo>
                    <a:pt x="808" y="2499"/>
                  </a:lnTo>
                  <a:lnTo>
                    <a:pt x="798" y="2477"/>
                  </a:lnTo>
                  <a:lnTo>
                    <a:pt x="793" y="2453"/>
                  </a:lnTo>
                  <a:lnTo>
                    <a:pt x="728" y="1630"/>
                  </a:lnTo>
                  <a:lnTo>
                    <a:pt x="707" y="1637"/>
                  </a:lnTo>
                  <a:lnTo>
                    <a:pt x="685" y="1639"/>
                  </a:lnTo>
                  <a:lnTo>
                    <a:pt x="662" y="1637"/>
                  </a:lnTo>
                  <a:lnTo>
                    <a:pt x="640" y="1630"/>
                  </a:lnTo>
                  <a:lnTo>
                    <a:pt x="575" y="2453"/>
                  </a:lnTo>
                  <a:lnTo>
                    <a:pt x="572" y="2472"/>
                  </a:lnTo>
                  <a:lnTo>
                    <a:pt x="566" y="2489"/>
                  </a:lnTo>
                  <a:lnTo>
                    <a:pt x="557" y="2505"/>
                  </a:lnTo>
                  <a:lnTo>
                    <a:pt x="597" y="2514"/>
                  </a:lnTo>
                  <a:lnTo>
                    <a:pt x="633" y="2529"/>
                  </a:lnTo>
                  <a:lnTo>
                    <a:pt x="667" y="2548"/>
                  </a:lnTo>
                  <a:lnTo>
                    <a:pt x="698" y="2573"/>
                  </a:lnTo>
                  <a:lnTo>
                    <a:pt x="725" y="2600"/>
                  </a:lnTo>
                  <a:lnTo>
                    <a:pt x="748" y="2632"/>
                  </a:lnTo>
                  <a:lnTo>
                    <a:pt x="767" y="2667"/>
                  </a:lnTo>
                  <a:lnTo>
                    <a:pt x="781" y="2705"/>
                  </a:lnTo>
                  <a:lnTo>
                    <a:pt x="790" y="2745"/>
                  </a:lnTo>
                  <a:lnTo>
                    <a:pt x="792" y="2787"/>
                  </a:lnTo>
                  <a:lnTo>
                    <a:pt x="790" y="2829"/>
                  </a:lnTo>
                  <a:lnTo>
                    <a:pt x="781" y="2872"/>
                  </a:lnTo>
                  <a:lnTo>
                    <a:pt x="767" y="2914"/>
                  </a:lnTo>
                  <a:lnTo>
                    <a:pt x="750" y="2955"/>
                  </a:lnTo>
                  <a:lnTo>
                    <a:pt x="726" y="2994"/>
                  </a:lnTo>
                  <a:lnTo>
                    <a:pt x="700" y="3029"/>
                  </a:lnTo>
                  <a:lnTo>
                    <a:pt x="670" y="3061"/>
                  </a:lnTo>
                  <a:lnTo>
                    <a:pt x="637" y="3087"/>
                  </a:lnTo>
                  <a:lnTo>
                    <a:pt x="690" y="3104"/>
                  </a:lnTo>
                  <a:lnTo>
                    <a:pt x="742" y="3127"/>
                  </a:lnTo>
                  <a:lnTo>
                    <a:pt x="790" y="3153"/>
                  </a:lnTo>
                  <a:lnTo>
                    <a:pt x="834" y="3184"/>
                  </a:lnTo>
                  <a:lnTo>
                    <a:pt x="875" y="3217"/>
                  </a:lnTo>
                  <a:lnTo>
                    <a:pt x="912" y="3253"/>
                  </a:lnTo>
                  <a:lnTo>
                    <a:pt x="944" y="3291"/>
                  </a:lnTo>
                  <a:lnTo>
                    <a:pt x="971" y="3329"/>
                  </a:lnTo>
                  <a:lnTo>
                    <a:pt x="992" y="3369"/>
                  </a:lnTo>
                  <a:lnTo>
                    <a:pt x="1008" y="3409"/>
                  </a:lnTo>
                  <a:lnTo>
                    <a:pt x="1018" y="3447"/>
                  </a:lnTo>
                  <a:lnTo>
                    <a:pt x="1021" y="3484"/>
                  </a:lnTo>
                  <a:lnTo>
                    <a:pt x="1018" y="3501"/>
                  </a:lnTo>
                  <a:lnTo>
                    <a:pt x="1006" y="3517"/>
                  </a:lnTo>
                  <a:lnTo>
                    <a:pt x="991" y="3532"/>
                  </a:lnTo>
                  <a:lnTo>
                    <a:pt x="969" y="3545"/>
                  </a:lnTo>
                  <a:lnTo>
                    <a:pt x="941" y="3558"/>
                  </a:lnTo>
                  <a:lnTo>
                    <a:pt x="908" y="3568"/>
                  </a:lnTo>
                  <a:lnTo>
                    <a:pt x="871" y="3578"/>
                  </a:lnTo>
                  <a:lnTo>
                    <a:pt x="831" y="3586"/>
                  </a:lnTo>
                  <a:lnTo>
                    <a:pt x="786" y="3594"/>
                  </a:lnTo>
                  <a:lnTo>
                    <a:pt x="741" y="3600"/>
                  </a:lnTo>
                  <a:lnTo>
                    <a:pt x="691" y="3606"/>
                  </a:lnTo>
                  <a:lnTo>
                    <a:pt x="641" y="3609"/>
                  </a:lnTo>
                  <a:lnTo>
                    <a:pt x="589" y="3611"/>
                  </a:lnTo>
                  <a:lnTo>
                    <a:pt x="536" y="3612"/>
                  </a:lnTo>
                  <a:lnTo>
                    <a:pt x="484" y="3612"/>
                  </a:lnTo>
                  <a:lnTo>
                    <a:pt x="431" y="3611"/>
                  </a:lnTo>
                  <a:lnTo>
                    <a:pt x="380" y="3609"/>
                  </a:lnTo>
                  <a:lnTo>
                    <a:pt x="328" y="3606"/>
                  </a:lnTo>
                  <a:lnTo>
                    <a:pt x="280" y="3600"/>
                  </a:lnTo>
                  <a:lnTo>
                    <a:pt x="233" y="3594"/>
                  </a:lnTo>
                  <a:lnTo>
                    <a:pt x="190" y="3586"/>
                  </a:lnTo>
                  <a:lnTo>
                    <a:pt x="150" y="3578"/>
                  </a:lnTo>
                  <a:lnTo>
                    <a:pt x="113" y="3568"/>
                  </a:lnTo>
                  <a:lnTo>
                    <a:pt x="80" y="3558"/>
                  </a:lnTo>
                  <a:lnTo>
                    <a:pt x="53" y="3545"/>
                  </a:lnTo>
                  <a:lnTo>
                    <a:pt x="30" y="3532"/>
                  </a:lnTo>
                  <a:lnTo>
                    <a:pt x="13" y="3517"/>
                  </a:lnTo>
                  <a:lnTo>
                    <a:pt x="3" y="3501"/>
                  </a:lnTo>
                  <a:lnTo>
                    <a:pt x="0" y="3484"/>
                  </a:lnTo>
                  <a:lnTo>
                    <a:pt x="3" y="3447"/>
                  </a:lnTo>
                  <a:lnTo>
                    <a:pt x="12" y="3409"/>
                  </a:lnTo>
                  <a:lnTo>
                    <a:pt x="29" y="3369"/>
                  </a:lnTo>
                  <a:lnTo>
                    <a:pt x="50" y="3329"/>
                  </a:lnTo>
                  <a:lnTo>
                    <a:pt x="77" y="3291"/>
                  </a:lnTo>
                  <a:lnTo>
                    <a:pt x="109" y="3253"/>
                  </a:lnTo>
                  <a:lnTo>
                    <a:pt x="145" y="3217"/>
                  </a:lnTo>
                  <a:lnTo>
                    <a:pt x="187" y="3184"/>
                  </a:lnTo>
                  <a:lnTo>
                    <a:pt x="231" y="3153"/>
                  </a:lnTo>
                  <a:lnTo>
                    <a:pt x="279" y="3127"/>
                  </a:lnTo>
                  <a:lnTo>
                    <a:pt x="331" y="3104"/>
                  </a:lnTo>
                  <a:lnTo>
                    <a:pt x="384" y="3087"/>
                  </a:lnTo>
                  <a:lnTo>
                    <a:pt x="351" y="3061"/>
                  </a:lnTo>
                  <a:lnTo>
                    <a:pt x="321" y="3029"/>
                  </a:lnTo>
                  <a:lnTo>
                    <a:pt x="295" y="2994"/>
                  </a:lnTo>
                  <a:lnTo>
                    <a:pt x="271" y="2955"/>
                  </a:lnTo>
                  <a:lnTo>
                    <a:pt x="254" y="2914"/>
                  </a:lnTo>
                  <a:lnTo>
                    <a:pt x="240" y="2872"/>
                  </a:lnTo>
                  <a:lnTo>
                    <a:pt x="231" y="2829"/>
                  </a:lnTo>
                  <a:lnTo>
                    <a:pt x="229" y="2787"/>
                  </a:lnTo>
                  <a:lnTo>
                    <a:pt x="231" y="2743"/>
                  </a:lnTo>
                  <a:lnTo>
                    <a:pt x="240" y="2703"/>
                  </a:lnTo>
                  <a:lnTo>
                    <a:pt x="256" y="2664"/>
                  </a:lnTo>
                  <a:lnTo>
                    <a:pt x="275" y="2629"/>
                  </a:lnTo>
                  <a:lnTo>
                    <a:pt x="299" y="2597"/>
                  </a:lnTo>
                  <a:lnTo>
                    <a:pt x="327" y="2568"/>
                  </a:lnTo>
                  <a:lnTo>
                    <a:pt x="360" y="2544"/>
                  </a:lnTo>
                  <a:lnTo>
                    <a:pt x="395" y="2525"/>
                  </a:lnTo>
                  <a:lnTo>
                    <a:pt x="379" y="2507"/>
                  </a:lnTo>
                  <a:lnTo>
                    <a:pt x="368" y="2485"/>
                  </a:lnTo>
                  <a:lnTo>
                    <a:pt x="361" y="2461"/>
                  </a:lnTo>
                  <a:lnTo>
                    <a:pt x="360" y="2435"/>
                  </a:lnTo>
                  <a:lnTo>
                    <a:pt x="431" y="1524"/>
                  </a:lnTo>
                  <a:lnTo>
                    <a:pt x="431" y="897"/>
                  </a:lnTo>
                  <a:lnTo>
                    <a:pt x="414" y="901"/>
                  </a:lnTo>
                  <a:lnTo>
                    <a:pt x="400" y="906"/>
                  </a:lnTo>
                  <a:lnTo>
                    <a:pt x="266" y="1517"/>
                  </a:lnTo>
                  <a:lnTo>
                    <a:pt x="259" y="1538"/>
                  </a:lnTo>
                  <a:lnTo>
                    <a:pt x="249" y="1555"/>
                  </a:lnTo>
                  <a:lnTo>
                    <a:pt x="235" y="1570"/>
                  </a:lnTo>
                  <a:lnTo>
                    <a:pt x="218" y="1580"/>
                  </a:lnTo>
                  <a:lnTo>
                    <a:pt x="199" y="1587"/>
                  </a:lnTo>
                  <a:lnTo>
                    <a:pt x="179" y="1589"/>
                  </a:lnTo>
                  <a:lnTo>
                    <a:pt x="159" y="1588"/>
                  </a:lnTo>
                  <a:lnTo>
                    <a:pt x="139" y="1580"/>
                  </a:lnTo>
                  <a:lnTo>
                    <a:pt x="122" y="1570"/>
                  </a:lnTo>
                  <a:lnTo>
                    <a:pt x="107" y="1555"/>
                  </a:lnTo>
                  <a:lnTo>
                    <a:pt x="97" y="1538"/>
                  </a:lnTo>
                  <a:lnTo>
                    <a:pt x="90" y="1519"/>
                  </a:lnTo>
                  <a:lnTo>
                    <a:pt x="88" y="1498"/>
                  </a:lnTo>
                  <a:lnTo>
                    <a:pt x="89" y="1478"/>
                  </a:lnTo>
                  <a:lnTo>
                    <a:pt x="235" y="815"/>
                  </a:lnTo>
                  <a:lnTo>
                    <a:pt x="236" y="811"/>
                  </a:lnTo>
                  <a:lnTo>
                    <a:pt x="237" y="809"/>
                  </a:lnTo>
                  <a:lnTo>
                    <a:pt x="238" y="806"/>
                  </a:lnTo>
                  <a:lnTo>
                    <a:pt x="241" y="798"/>
                  </a:lnTo>
                  <a:lnTo>
                    <a:pt x="246" y="789"/>
                  </a:lnTo>
                  <a:lnTo>
                    <a:pt x="250" y="782"/>
                  </a:lnTo>
                  <a:lnTo>
                    <a:pt x="256" y="775"/>
                  </a:lnTo>
                  <a:lnTo>
                    <a:pt x="261" y="769"/>
                  </a:lnTo>
                  <a:lnTo>
                    <a:pt x="268" y="763"/>
                  </a:lnTo>
                  <a:lnTo>
                    <a:pt x="273" y="759"/>
                  </a:lnTo>
                  <a:lnTo>
                    <a:pt x="278" y="757"/>
                  </a:lnTo>
                  <a:lnTo>
                    <a:pt x="284" y="753"/>
                  </a:lnTo>
                  <a:lnTo>
                    <a:pt x="286" y="752"/>
                  </a:lnTo>
                  <a:lnTo>
                    <a:pt x="289" y="750"/>
                  </a:lnTo>
                  <a:lnTo>
                    <a:pt x="292" y="748"/>
                  </a:lnTo>
                  <a:lnTo>
                    <a:pt x="297" y="746"/>
                  </a:lnTo>
                  <a:lnTo>
                    <a:pt x="307" y="743"/>
                  </a:lnTo>
                  <a:lnTo>
                    <a:pt x="323" y="737"/>
                  </a:lnTo>
                  <a:lnTo>
                    <a:pt x="344" y="731"/>
                  </a:lnTo>
                  <a:lnTo>
                    <a:pt x="369" y="724"/>
                  </a:lnTo>
                  <a:lnTo>
                    <a:pt x="397" y="716"/>
                  </a:lnTo>
                  <a:lnTo>
                    <a:pt x="428" y="707"/>
                  </a:lnTo>
                  <a:lnTo>
                    <a:pt x="461" y="699"/>
                  </a:lnTo>
                  <a:lnTo>
                    <a:pt x="497" y="691"/>
                  </a:lnTo>
                  <a:lnTo>
                    <a:pt x="535" y="684"/>
                  </a:lnTo>
                  <a:lnTo>
                    <a:pt x="573" y="677"/>
                  </a:lnTo>
                  <a:lnTo>
                    <a:pt x="612" y="673"/>
                  </a:lnTo>
                  <a:lnTo>
                    <a:pt x="651" y="669"/>
                  </a:lnTo>
                  <a:lnTo>
                    <a:pt x="672" y="713"/>
                  </a:lnTo>
                  <a:lnTo>
                    <a:pt x="672" y="713"/>
                  </a:lnTo>
                  <a:lnTo>
                    <a:pt x="612" y="1197"/>
                  </a:lnTo>
                  <a:lnTo>
                    <a:pt x="685" y="1325"/>
                  </a:lnTo>
                  <a:lnTo>
                    <a:pt x="756" y="1197"/>
                  </a:lnTo>
                  <a:lnTo>
                    <a:pt x="696" y="713"/>
                  </a:lnTo>
                  <a:lnTo>
                    <a:pt x="696" y="713"/>
                  </a:lnTo>
                  <a:lnTo>
                    <a:pt x="718" y="669"/>
                  </a:lnTo>
                  <a:lnTo>
                    <a:pt x="759" y="673"/>
                  </a:lnTo>
                  <a:lnTo>
                    <a:pt x="800" y="678"/>
                  </a:lnTo>
                  <a:lnTo>
                    <a:pt x="839" y="684"/>
                  </a:lnTo>
                  <a:lnTo>
                    <a:pt x="878" y="692"/>
                  </a:lnTo>
                  <a:lnTo>
                    <a:pt x="915" y="700"/>
                  </a:lnTo>
                  <a:lnTo>
                    <a:pt x="950" y="709"/>
                  </a:lnTo>
                  <a:lnTo>
                    <a:pt x="982" y="718"/>
                  </a:lnTo>
                  <a:lnTo>
                    <a:pt x="1010" y="726"/>
                  </a:lnTo>
                  <a:lnTo>
                    <a:pt x="1033" y="734"/>
                  </a:lnTo>
                  <a:lnTo>
                    <a:pt x="1053" y="740"/>
                  </a:lnTo>
                  <a:lnTo>
                    <a:pt x="1067" y="744"/>
                  </a:lnTo>
                  <a:lnTo>
                    <a:pt x="1075" y="748"/>
                  </a:lnTo>
                  <a:lnTo>
                    <a:pt x="1387" y="853"/>
                  </a:lnTo>
                  <a:lnTo>
                    <a:pt x="1387" y="350"/>
                  </a:lnTo>
                  <a:lnTo>
                    <a:pt x="1391" y="317"/>
                  </a:lnTo>
                  <a:lnTo>
                    <a:pt x="1401" y="286"/>
                  </a:lnTo>
                  <a:lnTo>
                    <a:pt x="1415" y="257"/>
                  </a:lnTo>
                  <a:lnTo>
                    <a:pt x="1435" y="234"/>
                  </a:lnTo>
                  <a:lnTo>
                    <a:pt x="1459" y="213"/>
                  </a:lnTo>
                  <a:lnTo>
                    <a:pt x="1487" y="198"/>
                  </a:lnTo>
                  <a:lnTo>
                    <a:pt x="1517" y="189"/>
                  </a:lnTo>
                  <a:lnTo>
                    <a:pt x="1549" y="186"/>
                  </a:lnTo>
                  <a:lnTo>
                    <a:pt x="2174" y="186"/>
                  </a:lnTo>
                  <a:lnTo>
                    <a:pt x="2174" y="62"/>
                  </a:lnTo>
                  <a:lnTo>
                    <a:pt x="2177" y="42"/>
                  </a:lnTo>
                  <a:lnTo>
                    <a:pt x="2186" y="25"/>
                  </a:lnTo>
                  <a:lnTo>
                    <a:pt x="2200" y="12"/>
                  </a:lnTo>
                  <a:lnTo>
                    <a:pt x="2215" y="4"/>
                  </a:lnTo>
                  <a:lnTo>
                    <a:pt x="22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n w="0"/>
                <a:effectLst>
                  <a:outerShdw blurRad="38100" dist="19050" dir="2700000" algn="tl" rotWithShape="0">
                    <a:schemeClr val="dk1">
                      <a:alpha val="40000"/>
                    </a:schemeClr>
                  </a:outerShdw>
                </a:effectLst>
              </a:endParaRPr>
            </a:p>
          </p:txBody>
        </p:sp>
      </p:grpSp>
      <p:grpSp>
        <p:nvGrpSpPr>
          <p:cNvPr id="15" name="Group 14"/>
          <p:cNvGrpSpPr/>
          <p:nvPr/>
        </p:nvGrpSpPr>
        <p:grpSpPr>
          <a:xfrm>
            <a:off x="7341738" y="2738422"/>
            <a:ext cx="2011680" cy="2981783"/>
            <a:chOff x="4446428" y="1524000"/>
            <a:chExt cx="2011680" cy="4233781"/>
          </a:xfrm>
        </p:grpSpPr>
        <p:grpSp>
          <p:nvGrpSpPr>
            <p:cNvPr id="16" name="Group 15"/>
            <p:cNvGrpSpPr/>
            <p:nvPr/>
          </p:nvGrpSpPr>
          <p:grpSpPr>
            <a:xfrm>
              <a:off x="4571999" y="1524000"/>
              <a:ext cx="1597026" cy="4124325"/>
              <a:chOff x="3732213" y="1524000"/>
              <a:chExt cx="1597026" cy="4124325"/>
            </a:xfrm>
          </p:grpSpPr>
          <p:sp>
            <p:nvSpPr>
              <p:cNvPr id="18" name="Freeform 6"/>
              <p:cNvSpPr>
                <a:spLocks/>
              </p:cNvSpPr>
              <p:nvPr/>
            </p:nvSpPr>
            <p:spPr bwMode="auto">
              <a:xfrm>
                <a:off x="4359276" y="2782888"/>
                <a:ext cx="506413" cy="796925"/>
              </a:xfrm>
              <a:custGeom>
                <a:avLst/>
                <a:gdLst/>
                <a:ahLst/>
                <a:cxnLst>
                  <a:cxn ang="0">
                    <a:pos x="268" y="0"/>
                  </a:cxn>
                  <a:cxn ang="0">
                    <a:pos x="319" y="442"/>
                  </a:cxn>
                  <a:cxn ang="0">
                    <a:pos x="86" y="502"/>
                  </a:cxn>
                  <a:cxn ang="0">
                    <a:pos x="0" y="26"/>
                  </a:cxn>
                  <a:cxn ang="0">
                    <a:pos x="2" y="26"/>
                  </a:cxn>
                  <a:cxn ang="0">
                    <a:pos x="10" y="25"/>
                  </a:cxn>
                  <a:cxn ang="0">
                    <a:pos x="22" y="25"/>
                  </a:cxn>
                  <a:cxn ang="0">
                    <a:pos x="39" y="24"/>
                  </a:cxn>
                  <a:cxn ang="0">
                    <a:pos x="59" y="23"/>
                  </a:cxn>
                  <a:cxn ang="0">
                    <a:pos x="83" y="21"/>
                  </a:cxn>
                  <a:cxn ang="0">
                    <a:pos x="110" y="19"/>
                  </a:cxn>
                  <a:cxn ang="0">
                    <a:pos x="139" y="16"/>
                  </a:cxn>
                  <a:cxn ang="0">
                    <a:pos x="170" y="13"/>
                  </a:cxn>
                  <a:cxn ang="0">
                    <a:pos x="201" y="9"/>
                  </a:cxn>
                  <a:cxn ang="0">
                    <a:pos x="234" y="5"/>
                  </a:cxn>
                  <a:cxn ang="0">
                    <a:pos x="268" y="0"/>
                  </a:cxn>
                </a:cxnLst>
                <a:rect l="0" t="0" r="r" b="b"/>
                <a:pathLst>
                  <a:path w="319" h="502">
                    <a:moveTo>
                      <a:pt x="268" y="0"/>
                    </a:moveTo>
                    <a:lnTo>
                      <a:pt x="319" y="442"/>
                    </a:lnTo>
                    <a:lnTo>
                      <a:pt x="86" y="502"/>
                    </a:lnTo>
                    <a:lnTo>
                      <a:pt x="0" y="26"/>
                    </a:lnTo>
                    <a:lnTo>
                      <a:pt x="2" y="26"/>
                    </a:lnTo>
                    <a:lnTo>
                      <a:pt x="10" y="25"/>
                    </a:lnTo>
                    <a:lnTo>
                      <a:pt x="22" y="25"/>
                    </a:lnTo>
                    <a:lnTo>
                      <a:pt x="39" y="24"/>
                    </a:lnTo>
                    <a:lnTo>
                      <a:pt x="59" y="23"/>
                    </a:lnTo>
                    <a:lnTo>
                      <a:pt x="83" y="21"/>
                    </a:lnTo>
                    <a:lnTo>
                      <a:pt x="110" y="19"/>
                    </a:lnTo>
                    <a:lnTo>
                      <a:pt x="139" y="16"/>
                    </a:lnTo>
                    <a:lnTo>
                      <a:pt x="170" y="13"/>
                    </a:lnTo>
                    <a:lnTo>
                      <a:pt x="201" y="9"/>
                    </a:lnTo>
                    <a:lnTo>
                      <a:pt x="234" y="5"/>
                    </a:lnTo>
                    <a:lnTo>
                      <a:pt x="268" y="0"/>
                    </a:lnTo>
                    <a:close/>
                  </a:path>
                </a:pathLst>
              </a:custGeom>
              <a:solidFill>
                <a:srgbClr val="F4F8FA"/>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7"/>
              <p:cNvSpPr>
                <a:spLocks/>
              </p:cNvSpPr>
              <p:nvPr/>
            </p:nvSpPr>
            <p:spPr bwMode="auto">
              <a:xfrm>
                <a:off x="4249738" y="4044950"/>
                <a:ext cx="666750" cy="1539875"/>
              </a:xfrm>
              <a:custGeom>
                <a:avLst/>
                <a:gdLst/>
                <a:ahLst/>
                <a:cxnLst>
                  <a:cxn ang="0">
                    <a:pos x="292" y="6"/>
                  </a:cxn>
                  <a:cxn ang="0">
                    <a:pos x="420" y="55"/>
                  </a:cxn>
                  <a:cxn ang="0">
                    <a:pos x="418" y="75"/>
                  </a:cxn>
                  <a:cxn ang="0">
                    <a:pos x="415" y="109"/>
                  </a:cxn>
                  <a:cxn ang="0">
                    <a:pos x="411" y="157"/>
                  </a:cxn>
                  <a:cxn ang="0">
                    <a:pos x="407" y="213"/>
                  </a:cxn>
                  <a:cxn ang="0">
                    <a:pos x="398" y="337"/>
                  </a:cxn>
                  <a:cxn ang="0">
                    <a:pos x="394" y="398"/>
                  </a:cxn>
                  <a:cxn ang="0">
                    <a:pos x="390" y="453"/>
                  </a:cxn>
                  <a:cxn ang="0">
                    <a:pos x="388" y="500"/>
                  </a:cxn>
                  <a:cxn ang="0">
                    <a:pos x="387" y="541"/>
                  </a:cxn>
                  <a:cxn ang="0">
                    <a:pos x="386" y="620"/>
                  </a:cxn>
                  <a:cxn ang="0">
                    <a:pos x="387" y="768"/>
                  </a:cxn>
                  <a:cxn ang="0">
                    <a:pos x="388" y="879"/>
                  </a:cxn>
                  <a:cxn ang="0">
                    <a:pos x="258" y="970"/>
                  </a:cxn>
                  <a:cxn ang="0">
                    <a:pos x="253" y="920"/>
                  </a:cxn>
                  <a:cxn ang="0">
                    <a:pos x="251" y="853"/>
                  </a:cxn>
                  <a:cxn ang="0">
                    <a:pos x="249" y="775"/>
                  </a:cxn>
                  <a:cxn ang="0">
                    <a:pos x="250" y="649"/>
                  </a:cxn>
                  <a:cxn ang="0">
                    <a:pos x="251" y="566"/>
                  </a:cxn>
                  <a:cxn ang="0">
                    <a:pos x="254" y="491"/>
                  </a:cxn>
                  <a:cxn ang="0">
                    <a:pos x="256" y="430"/>
                  </a:cxn>
                  <a:cxn ang="0">
                    <a:pos x="262" y="344"/>
                  </a:cxn>
                  <a:cxn ang="0">
                    <a:pos x="266" y="287"/>
                  </a:cxn>
                  <a:cxn ang="0">
                    <a:pos x="269" y="240"/>
                  </a:cxn>
                  <a:cxn ang="0">
                    <a:pos x="272" y="205"/>
                  </a:cxn>
                  <a:cxn ang="0">
                    <a:pos x="273" y="185"/>
                  </a:cxn>
                  <a:cxn ang="0">
                    <a:pos x="154" y="186"/>
                  </a:cxn>
                  <a:cxn ang="0">
                    <a:pos x="159" y="234"/>
                  </a:cxn>
                  <a:cxn ang="0">
                    <a:pos x="163" y="300"/>
                  </a:cxn>
                  <a:cxn ang="0">
                    <a:pos x="165" y="377"/>
                  </a:cxn>
                  <a:cxn ang="0">
                    <a:pos x="166" y="461"/>
                  </a:cxn>
                  <a:cxn ang="0">
                    <a:pos x="165" y="687"/>
                  </a:cxn>
                  <a:cxn ang="0">
                    <a:pos x="165" y="745"/>
                  </a:cxn>
                  <a:cxn ang="0">
                    <a:pos x="163" y="803"/>
                  </a:cxn>
                  <a:cxn ang="0">
                    <a:pos x="160" y="857"/>
                  </a:cxn>
                  <a:cxn ang="0">
                    <a:pos x="157" y="902"/>
                  </a:cxn>
                  <a:cxn ang="0">
                    <a:pos x="154" y="935"/>
                  </a:cxn>
                  <a:cxn ang="0">
                    <a:pos x="152" y="953"/>
                  </a:cxn>
                  <a:cxn ang="0">
                    <a:pos x="20" y="917"/>
                  </a:cxn>
                  <a:cxn ang="0">
                    <a:pos x="21" y="907"/>
                  </a:cxn>
                  <a:cxn ang="0">
                    <a:pos x="22" y="876"/>
                  </a:cxn>
                  <a:cxn ang="0">
                    <a:pos x="24" y="828"/>
                  </a:cxn>
                  <a:cxn ang="0">
                    <a:pos x="25" y="764"/>
                  </a:cxn>
                  <a:cxn ang="0">
                    <a:pos x="26" y="642"/>
                  </a:cxn>
                  <a:cxn ang="0">
                    <a:pos x="24" y="546"/>
                  </a:cxn>
                  <a:cxn ang="0">
                    <a:pos x="21" y="468"/>
                  </a:cxn>
                  <a:cxn ang="0">
                    <a:pos x="17" y="387"/>
                  </a:cxn>
                  <a:cxn ang="0">
                    <a:pos x="14" y="308"/>
                  </a:cxn>
                  <a:cxn ang="0">
                    <a:pos x="10" y="234"/>
                  </a:cxn>
                  <a:cxn ang="0">
                    <a:pos x="7" y="168"/>
                  </a:cxn>
                  <a:cxn ang="0">
                    <a:pos x="4" y="114"/>
                  </a:cxn>
                  <a:cxn ang="0">
                    <a:pos x="2" y="75"/>
                  </a:cxn>
                  <a:cxn ang="0">
                    <a:pos x="0" y="54"/>
                  </a:cxn>
                  <a:cxn ang="0">
                    <a:pos x="241" y="0"/>
                  </a:cxn>
                </a:cxnLst>
                <a:rect l="0" t="0" r="r" b="b"/>
                <a:pathLst>
                  <a:path w="420" h="970">
                    <a:moveTo>
                      <a:pt x="241" y="0"/>
                    </a:moveTo>
                    <a:lnTo>
                      <a:pt x="292" y="6"/>
                    </a:lnTo>
                    <a:lnTo>
                      <a:pt x="420" y="53"/>
                    </a:lnTo>
                    <a:lnTo>
                      <a:pt x="420" y="55"/>
                    </a:lnTo>
                    <a:lnTo>
                      <a:pt x="419" y="63"/>
                    </a:lnTo>
                    <a:lnTo>
                      <a:pt x="418" y="75"/>
                    </a:lnTo>
                    <a:lnTo>
                      <a:pt x="417" y="91"/>
                    </a:lnTo>
                    <a:lnTo>
                      <a:pt x="415" y="109"/>
                    </a:lnTo>
                    <a:lnTo>
                      <a:pt x="414" y="131"/>
                    </a:lnTo>
                    <a:lnTo>
                      <a:pt x="411" y="157"/>
                    </a:lnTo>
                    <a:lnTo>
                      <a:pt x="409" y="184"/>
                    </a:lnTo>
                    <a:lnTo>
                      <a:pt x="407" y="213"/>
                    </a:lnTo>
                    <a:lnTo>
                      <a:pt x="403" y="274"/>
                    </a:lnTo>
                    <a:lnTo>
                      <a:pt x="398" y="337"/>
                    </a:lnTo>
                    <a:lnTo>
                      <a:pt x="395" y="368"/>
                    </a:lnTo>
                    <a:lnTo>
                      <a:pt x="394" y="398"/>
                    </a:lnTo>
                    <a:lnTo>
                      <a:pt x="391" y="427"/>
                    </a:lnTo>
                    <a:lnTo>
                      <a:pt x="390" y="453"/>
                    </a:lnTo>
                    <a:lnTo>
                      <a:pt x="389" y="478"/>
                    </a:lnTo>
                    <a:lnTo>
                      <a:pt x="388" y="500"/>
                    </a:lnTo>
                    <a:lnTo>
                      <a:pt x="388" y="519"/>
                    </a:lnTo>
                    <a:lnTo>
                      <a:pt x="387" y="541"/>
                    </a:lnTo>
                    <a:lnTo>
                      <a:pt x="387" y="591"/>
                    </a:lnTo>
                    <a:lnTo>
                      <a:pt x="386" y="620"/>
                    </a:lnTo>
                    <a:lnTo>
                      <a:pt x="386" y="738"/>
                    </a:lnTo>
                    <a:lnTo>
                      <a:pt x="387" y="768"/>
                    </a:lnTo>
                    <a:lnTo>
                      <a:pt x="387" y="863"/>
                    </a:lnTo>
                    <a:lnTo>
                      <a:pt x="388" y="879"/>
                    </a:lnTo>
                    <a:lnTo>
                      <a:pt x="388" y="902"/>
                    </a:lnTo>
                    <a:lnTo>
                      <a:pt x="258" y="970"/>
                    </a:lnTo>
                    <a:lnTo>
                      <a:pt x="255" y="947"/>
                    </a:lnTo>
                    <a:lnTo>
                      <a:pt x="253" y="920"/>
                    </a:lnTo>
                    <a:lnTo>
                      <a:pt x="251" y="888"/>
                    </a:lnTo>
                    <a:lnTo>
                      <a:pt x="251" y="853"/>
                    </a:lnTo>
                    <a:lnTo>
                      <a:pt x="250" y="815"/>
                    </a:lnTo>
                    <a:lnTo>
                      <a:pt x="249" y="775"/>
                    </a:lnTo>
                    <a:lnTo>
                      <a:pt x="249" y="691"/>
                    </a:lnTo>
                    <a:lnTo>
                      <a:pt x="250" y="649"/>
                    </a:lnTo>
                    <a:lnTo>
                      <a:pt x="251" y="607"/>
                    </a:lnTo>
                    <a:lnTo>
                      <a:pt x="251" y="566"/>
                    </a:lnTo>
                    <a:lnTo>
                      <a:pt x="252" y="527"/>
                    </a:lnTo>
                    <a:lnTo>
                      <a:pt x="254" y="491"/>
                    </a:lnTo>
                    <a:lnTo>
                      <a:pt x="254" y="458"/>
                    </a:lnTo>
                    <a:lnTo>
                      <a:pt x="256" y="430"/>
                    </a:lnTo>
                    <a:lnTo>
                      <a:pt x="258" y="405"/>
                    </a:lnTo>
                    <a:lnTo>
                      <a:pt x="262" y="344"/>
                    </a:lnTo>
                    <a:lnTo>
                      <a:pt x="264" y="315"/>
                    </a:lnTo>
                    <a:lnTo>
                      <a:pt x="266" y="287"/>
                    </a:lnTo>
                    <a:lnTo>
                      <a:pt x="268" y="263"/>
                    </a:lnTo>
                    <a:lnTo>
                      <a:pt x="269" y="240"/>
                    </a:lnTo>
                    <a:lnTo>
                      <a:pt x="271" y="220"/>
                    </a:lnTo>
                    <a:lnTo>
                      <a:pt x="272" y="205"/>
                    </a:lnTo>
                    <a:lnTo>
                      <a:pt x="273" y="193"/>
                    </a:lnTo>
                    <a:lnTo>
                      <a:pt x="273" y="185"/>
                    </a:lnTo>
                    <a:lnTo>
                      <a:pt x="273" y="183"/>
                    </a:lnTo>
                    <a:lnTo>
                      <a:pt x="154" y="186"/>
                    </a:lnTo>
                    <a:lnTo>
                      <a:pt x="157" y="208"/>
                    </a:lnTo>
                    <a:lnTo>
                      <a:pt x="159" y="234"/>
                    </a:lnTo>
                    <a:lnTo>
                      <a:pt x="162" y="265"/>
                    </a:lnTo>
                    <a:lnTo>
                      <a:pt x="163" y="300"/>
                    </a:lnTo>
                    <a:lnTo>
                      <a:pt x="164" y="338"/>
                    </a:lnTo>
                    <a:lnTo>
                      <a:pt x="165" y="377"/>
                    </a:lnTo>
                    <a:lnTo>
                      <a:pt x="165" y="418"/>
                    </a:lnTo>
                    <a:lnTo>
                      <a:pt x="166" y="461"/>
                    </a:lnTo>
                    <a:lnTo>
                      <a:pt x="166" y="656"/>
                    </a:lnTo>
                    <a:lnTo>
                      <a:pt x="165" y="687"/>
                    </a:lnTo>
                    <a:lnTo>
                      <a:pt x="165" y="714"/>
                    </a:lnTo>
                    <a:lnTo>
                      <a:pt x="165" y="745"/>
                    </a:lnTo>
                    <a:lnTo>
                      <a:pt x="164" y="775"/>
                    </a:lnTo>
                    <a:lnTo>
                      <a:pt x="163" y="803"/>
                    </a:lnTo>
                    <a:lnTo>
                      <a:pt x="162" y="831"/>
                    </a:lnTo>
                    <a:lnTo>
                      <a:pt x="160" y="857"/>
                    </a:lnTo>
                    <a:lnTo>
                      <a:pt x="158" y="881"/>
                    </a:lnTo>
                    <a:lnTo>
                      <a:pt x="157" y="902"/>
                    </a:lnTo>
                    <a:lnTo>
                      <a:pt x="155" y="920"/>
                    </a:lnTo>
                    <a:lnTo>
                      <a:pt x="154" y="935"/>
                    </a:lnTo>
                    <a:lnTo>
                      <a:pt x="153" y="946"/>
                    </a:lnTo>
                    <a:lnTo>
                      <a:pt x="152" y="953"/>
                    </a:lnTo>
                    <a:lnTo>
                      <a:pt x="152" y="956"/>
                    </a:lnTo>
                    <a:lnTo>
                      <a:pt x="20" y="917"/>
                    </a:lnTo>
                    <a:lnTo>
                      <a:pt x="20" y="915"/>
                    </a:lnTo>
                    <a:lnTo>
                      <a:pt x="21" y="907"/>
                    </a:lnTo>
                    <a:lnTo>
                      <a:pt x="21" y="894"/>
                    </a:lnTo>
                    <a:lnTo>
                      <a:pt x="22" y="876"/>
                    </a:lnTo>
                    <a:lnTo>
                      <a:pt x="23" y="854"/>
                    </a:lnTo>
                    <a:lnTo>
                      <a:pt x="24" y="828"/>
                    </a:lnTo>
                    <a:lnTo>
                      <a:pt x="24" y="798"/>
                    </a:lnTo>
                    <a:lnTo>
                      <a:pt x="25" y="764"/>
                    </a:lnTo>
                    <a:lnTo>
                      <a:pt x="26" y="727"/>
                    </a:lnTo>
                    <a:lnTo>
                      <a:pt x="26" y="642"/>
                    </a:lnTo>
                    <a:lnTo>
                      <a:pt x="25" y="595"/>
                    </a:lnTo>
                    <a:lnTo>
                      <a:pt x="24" y="546"/>
                    </a:lnTo>
                    <a:lnTo>
                      <a:pt x="22" y="507"/>
                    </a:lnTo>
                    <a:lnTo>
                      <a:pt x="21" y="468"/>
                    </a:lnTo>
                    <a:lnTo>
                      <a:pt x="20" y="427"/>
                    </a:lnTo>
                    <a:lnTo>
                      <a:pt x="17" y="387"/>
                    </a:lnTo>
                    <a:lnTo>
                      <a:pt x="16" y="346"/>
                    </a:lnTo>
                    <a:lnTo>
                      <a:pt x="14" y="308"/>
                    </a:lnTo>
                    <a:lnTo>
                      <a:pt x="13" y="270"/>
                    </a:lnTo>
                    <a:lnTo>
                      <a:pt x="10" y="234"/>
                    </a:lnTo>
                    <a:lnTo>
                      <a:pt x="9" y="199"/>
                    </a:lnTo>
                    <a:lnTo>
                      <a:pt x="7" y="168"/>
                    </a:lnTo>
                    <a:lnTo>
                      <a:pt x="6" y="139"/>
                    </a:lnTo>
                    <a:lnTo>
                      <a:pt x="4" y="114"/>
                    </a:lnTo>
                    <a:lnTo>
                      <a:pt x="2" y="92"/>
                    </a:lnTo>
                    <a:lnTo>
                      <a:pt x="2" y="75"/>
                    </a:lnTo>
                    <a:lnTo>
                      <a:pt x="1" y="61"/>
                    </a:lnTo>
                    <a:lnTo>
                      <a:pt x="0" y="54"/>
                    </a:lnTo>
                    <a:lnTo>
                      <a:pt x="0" y="50"/>
                    </a:lnTo>
                    <a:lnTo>
                      <a:pt x="241"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8"/>
              <p:cNvSpPr>
                <a:spLocks/>
              </p:cNvSpPr>
              <p:nvPr/>
            </p:nvSpPr>
            <p:spPr bwMode="auto">
              <a:xfrm>
                <a:off x="4203701" y="5438775"/>
                <a:ext cx="300038" cy="193675"/>
              </a:xfrm>
              <a:custGeom>
                <a:avLst/>
                <a:gdLst/>
                <a:ahLst/>
                <a:cxnLst>
                  <a:cxn ang="0">
                    <a:pos x="92" y="0"/>
                  </a:cxn>
                  <a:cxn ang="0">
                    <a:pos x="110" y="1"/>
                  </a:cxn>
                  <a:cxn ang="0">
                    <a:pos x="126" y="5"/>
                  </a:cxn>
                  <a:cxn ang="0">
                    <a:pos x="139" y="10"/>
                  </a:cxn>
                  <a:cxn ang="0">
                    <a:pos x="151" y="17"/>
                  </a:cxn>
                  <a:cxn ang="0">
                    <a:pos x="161" y="27"/>
                  </a:cxn>
                  <a:cxn ang="0">
                    <a:pos x="168" y="37"/>
                  </a:cxn>
                  <a:cxn ang="0">
                    <a:pos x="175" y="48"/>
                  </a:cxn>
                  <a:cxn ang="0">
                    <a:pos x="179" y="58"/>
                  </a:cxn>
                  <a:cxn ang="0">
                    <a:pos x="183" y="69"/>
                  </a:cxn>
                  <a:cxn ang="0">
                    <a:pos x="186" y="79"/>
                  </a:cxn>
                  <a:cxn ang="0">
                    <a:pos x="187" y="89"/>
                  </a:cxn>
                  <a:cxn ang="0">
                    <a:pos x="188" y="97"/>
                  </a:cxn>
                  <a:cxn ang="0">
                    <a:pos x="189" y="103"/>
                  </a:cxn>
                  <a:cxn ang="0">
                    <a:pos x="189" y="108"/>
                  </a:cxn>
                  <a:cxn ang="0">
                    <a:pos x="187" y="109"/>
                  </a:cxn>
                  <a:cxn ang="0">
                    <a:pos x="180" y="110"/>
                  </a:cxn>
                  <a:cxn ang="0">
                    <a:pos x="171" y="112"/>
                  </a:cxn>
                  <a:cxn ang="0">
                    <a:pos x="158" y="115"/>
                  </a:cxn>
                  <a:cxn ang="0">
                    <a:pos x="142" y="117"/>
                  </a:cxn>
                  <a:cxn ang="0">
                    <a:pos x="124" y="119"/>
                  </a:cxn>
                  <a:cxn ang="0">
                    <a:pos x="105" y="121"/>
                  </a:cxn>
                  <a:cxn ang="0">
                    <a:pos x="83" y="122"/>
                  </a:cxn>
                  <a:cxn ang="0">
                    <a:pos x="61" y="122"/>
                  </a:cxn>
                  <a:cxn ang="0">
                    <a:pos x="44" y="121"/>
                  </a:cxn>
                  <a:cxn ang="0">
                    <a:pos x="30" y="120"/>
                  </a:cxn>
                  <a:cxn ang="0">
                    <a:pos x="19" y="117"/>
                  </a:cxn>
                  <a:cxn ang="0">
                    <a:pos x="11" y="115"/>
                  </a:cxn>
                  <a:cxn ang="0">
                    <a:pos x="5" y="112"/>
                  </a:cxn>
                  <a:cxn ang="0">
                    <a:pos x="2" y="110"/>
                  </a:cxn>
                  <a:cxn ang="0">
                    <a:pos x="1" y="109"/>
                  </a:cxn>
                  <a:cxn ang="0">
                    <a:pos x="0" y="108"/>
                  </a:cxn>
                  <a:cxn ang="0">
                    <a:pos x="0" y="96"/>
                  </a:cxn>
                  <a:cxn ang="0">
                    <a:pos x="2" y="88"/>
                  </a:cxn>
                  <a:cxn ang="0">
                    <a:pos x="3" y="78"/>
                  </a:cxn>
                  <a:cxn ang="0">
                    <a:pos x="5" y="67"/>
                  </a:cxn>
                  <a:cxn ang="0">
                    <a:pos x="9" y="56"/>
                  </a:cxn>
                  <a:cxn ang="0">
                    <a:pos x="15" y="44"/>
                  </a:cxn>
                  <a:cxn ang="0">
                    <a:pos x="22" y="33"/>
                  </a:cxn>
                  <a:cxn ang="0">
                    <a:pos x="31" y="23"/>
                  </a:cxn>
                  <a:cxn ang="0">
                    <a:pos x="42" y="14"/>
                  </a:cxn>
                  <a:cxn ang="0">
                    <a:pos x="56" y="7"/>
                  </a:cxn>
                  <a:cxn ang="0">
                    <a:pos x="72" y="2"/>
                  </a:cxn>
                  <a:cxn ang="0">
                    <a:pos x="92" y="0"/>
                  </a:cxn>
                </a:cxnLst>
                <a:rect l="0" t="0" r="r" b="b"/>
                <a:pathLst>
                  <a:path w="189" h="122">
                    <a:moveTo>
                      <a:pt x="92" y="0"/>
                    </a:moveTo>
                    <a:lnTo>
                      <a:pt x="110" y="1"/>
                    </a:lnTo>
                    <a:lnTo>
                      <a:pt x="126" y="5"/>
                    </a:lnTo>
                    <a:lnTo>
                      <a:pt x="139" y="10"/>
                    </a:lnTo>
                    <a:lnTo>
                      <a:pt x="151" y="17"/>
                    </a:lnTo>
                    <a:lnTo>
                      <a:pt x="161" y="27"/>
                    </a:lnTo>
                    <a:lnTo>
                      <a:pt x="168" y="37"/>
                    </a:lnTo>
                    <a:lnTo>
                      <a:pt x="175" y="48"/>
                    </a:lnTo>
                    <a:lnTo>
                      <a:pt x="179" y="58"/>
                    </a:lnTo>
                    <a:lnTo>
                      <a:pt x="183" y="69"/>
                    </a:lnTo>
                    <a:lnTo>
                      <a:pt x="186" y="79"/>
                    </a:lnTo>
                    <a:lnTo>
                      <a:pt x="187" y="89"/>
                    </a:lnTo>
                    <a:lnTo>
                      <a:pt x="188" y="97"/>
                    </a:lnTo>
                    <a:lnTo>
                      <a:pt x="189" y="103"/>
                    </a:lnTo>
                    <a:lnTo>
                      <a:pt x="189" y="108"/>
                    </a:lnTo>
                    <a:lnTo>
                      <a:pt x="187" y="109"/>
                    </a:lnTo>
                    <a:lnTo>
                      <a:pt x="180" y="110"/>
                    </a:lnTo>
                    <a:lnTo>
                      <a:pt x="171" y="112"/>
                    </a:lnTo>
                    <a:lnTo>
                      <a:pt x="158" y="115"/>
                    </a:lnTo>
                    <a:lnTo>
                      <a:pt x="142" y="117"/>
                    </a:lnTo>
                    <a:lnTo>
                      <a:pt x="124" y="119"/>
                    </a:lnTo>
                    <a:lnTo>
                      <a:pt x="105" y="121"/>
                    </a:lnTo>
                    <a:lnTo>
                      <a:pt x="83" y="122"/>
                    </a:lnTo>
                    <a:lnTo>
                      <a:pt x="61" y="122"/>
                    </a:lnTo>
                    <a:lnTo>
                      <a:pt x="44" y="121"/>
                    </a:lnTo>
                    <a:lnTo>
                      <a:pt x="30" y="120"/>
                    </a:lnTo>
                    <a:lnTo>
                      <a:pt x="19" y="117"/>
                    </a:lnTo>
                    <a:lnTo>
                      <a:pt x="11" y="115"/>
                    </a:lnTo>
                    <a:lnTo>
                      <a:pt x="5" y="112"/>
                    </a:lnTo>
                    <a:lnTo>
                      <a:pt x="2" y="110"/>
                    </a:lnTo>
                    <a:lnTo>
                      <a:pt x="1" y="109"/>
                    </a:lnTo>
                    <a:lnTo>
                      <a:pt x="0" y="108"/>
                    </a:lnTo>
                    <a:lnTo>
                      <a:pt x="0" y="96"/>
                    </a:lnTo>
                    <a:lnTo>
                      <a:pt x="2" y="88"/>
                    </a:lnTo>
                    <a:lnTo>
                      <a:pt x="3" y="78"/>
                    </a:lnTo>
                    <a:lnTo>
                      <a:pt x="5" y="67"/>
                    </a:lnTo>
                    <a:lnTo>
                      <a:pt x="9" y="56"/>
                    </a:lnTo>
                    <a:lnTo>
                      <a:pt x="15" y="44"/>
                    </a:lnTo>
                    <a:lnTo>
                      <a:pt x="22" y="33"/>
                    </a:lnTo>
                    <a:lnTo>
                      <a:pt x="31" y="23"/>
                    </a:lnTo>
                    <a:lnTo>
                      <a:pt x="42" y="14"/>
                    </a:lnTo>
                    <a:lnTo>
                      <a:pt x="56" y="7"/>
                    </a:lnTo>
                    <a:lnTo>
                      <a:pt x="72" y="2"/>
                    </a:lnTo>
                    <a:lnTo>
                      <a:pt x="92"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9"/>
              <p:cNvSpPr>
                <a:spLocks/>
              </p:cNvSpPr>
              <p:nvPr/>
            </p:nvSpPr>
            <p:spPr bwMode="auto">
              <a:xfrm>
                <a:off x="4656138" y="5441950"/>
                <a:ext cx="322263" cy="206375"/>
              </a:xfrm>
              <a:custGeom>
                <a:avLst/>
                <a:gdLst/>
                <a:ahLst/>
                <a:cxnLst>
                  <a:cxn ang="0">
                    <a:pos x="111" y="0"/>
                  </a:cxn>
                  <a:cxn ang="0">
                    <a:pos x="129" y="1"/>
                  </a:cxn>
                  <a:cxn ang="0">
                    <a:pos x="146" y="4"/>
                  </a:cxn>
                  <a:cxn ang="0">
                    <a:pos x="159" y="10"/>
                  </a:cxn>
                  <a:cxn ang="0">
                    <a:pos x="170" y="18"/>
                  </a:cxn>
                  <a:cxn ang="0">
                    <a:pos x="179" y="27"/>
                  </a:cxn>
                  <a:cxn ang="0">
                    <a:pos x="187" y="36"/>
                  </a:cxn>
                  <a:cxn ang="0">
                    <a:pos x="192" y="47"/>
                  </a:cxn>
                  <a:cxn ang="0">
                    <a:pos x="196" y="58"/>
                  </a:cxn>
                  <a:cxn ang="0">
                    <a:pos x="199" y="69"/>
                  </a:cxn>
                  <a:cxn ang="0">
                    <a:pos x="202" y="80"/>
                  </a:cxn>
                  <a:cxn ang="0">
                    <a:pos x="202" y="89"/>
                  </a:cxn>
                  <a:cxn ang="0">
                    <a:pos x="203" y="97"/>
                  </a:cxn>
                  <a:cxn ang="0">
                    <a:pos x="203" y="110"/>
                  </a:cxn>
                  <a:cxn ang="0">
                    <a:pos x="202" y="110"/>
                  </a:cxn>
                  <a:cxn ang="0">
                    <a:pos x="201" y="113"/>
                  </a:cxn>
                  <a:cxn ang="0">
                    <a:pos x="197" y="115"/>
                  </a:cxn>
                  <a:cxn ang="0">
                    <a:pos x="191" y="118"/>
                  </a:cxn>
                  <a:cxn ang="0">
                    <a:pos x="182" y="121"/>
                  </a:cxn>
                  <a:cxn ang="0">
                    <a:pos x="169" y="124"/>
                  </a:cxn>
                  <a:cxn ang="0">
                    <a:pos x="152" y="127"/>
                  </a:cxn>
                  <a:cxn ang="0">
                    <a:pos x="131" y="129"/>
                  </a:cxn>
                  <a:cxn ang="0">
                    <a:pos x="111" y="130"/>
                  </a:cxn>
                  <a:cxn ang="0">
                    <a:pos x="92" y="129"/>
                  </a:cxn>
                  <a:cxn ang="0">
                    <a:pos x="74" y="127"/>
                  </a:cxn>
                  <a:cxn ang="0">
                    <a:pos x="57" y="125"/>
                  </a:cxn>
                  <a:cxn ang="0">
                    <a:pos x="41" y="121"/>
                  </a:cxn>
                  <a:cxn ang="0">
                    <a:pos x="28" y="118"/>
                  </a:cxn>
                  <a:cxn ang="0">
                    <a:pos x="16" y="114"/>
                  </a:cxn>
                  <a:cxn ang="0">
                    <a:pos x="7" y="111"/>
                  </a:cxn>
                  <a:cxn ang="0">
                    <a:pos x="2" y="110"/>
                  </a:cxn>
                  <a:cxn ang="0">
                    <a:pos x="0" y="109"/>
                  </a:cxn>
                  <a:cxn ang="0">
                    <a:pos x="0" y="104"/>
                  </a:cxn>
                  <a:cxn ang="0">
                    <a:pos x="1" y="98"/>
                  </a:cxn>
                  <a:cxn ang="0">
                    <a:pos x="2" y="91"/>
                  </a:cxn>
                  <a:cxn ang="0">
                    <a:pos x="4" y="82"/>
                  </a:cxn>
                  <a:cxn ang="0">
                    <a:pos x="7" y="72"/>
                  </a:cxn>
                  <a:cxn ang="0">
                    <a:pos x="11" y="62"/>
                  </a:cxn>
                  <a:cxn ang="0">
                    <a:pos x="17" y="51"/>
                  </a:cxn>
                  <a:cxn ang="0">
                    <a:pos x="24" y="40"/>
                  </a:cxn>
                  <a:cxn ang="0">
                    <a:pos x="32" y="30"/>
                  </a:cxn>
                  <a:cxn ang="0">
                    <a:pos x="43" y="21"/>
                  </a:cxn>
                  <a:cxn ang="0">
                    <a:pos x="57" y="14"/>
                  </a:cxn>
                  <a:cxn ang="0">
                    <a:pos x="72" y="7"/>
                  </a:cxn>
                  <a:cxn ang="0">
                    <a:pos x="90" y="3"/>
                  </a:cxn>
                  <a:cxn ang="0">
                    <a:pos x="111" y="0"/>
                  </a:cxn>
                </a:cxnLst>
                <a:rect l="0" t="0" r="r" b="b"/>
                <a:pathLst>
                  <a:path w="203" h="130">
                    <a:moveTo>
                      <a:pt x="111" y="0"/>
                    </a:moveTo>
                    <a:lnTo>
                      <a:pt x="129" y="1"/>
                    </a:lnTo>
                    <a:lnTo>
                      <a:pt x="146" y="4"/>
                    </a:lnTo>
                    <a:lnTo>
                      <a:pt x="159" y="10"/>
                    </a:lnTo>
                    <a:lnTo>
                      <a:pt x="170" y="18"/>
                    </a:lnTo>
                    <a:lnTo>
                      <a:pt x="179" y="27"/>
                    </a:lnTo>
                    <a:lnTo>
                      <a:pt x="187" y="36"/>
                    </a:lnTo>
                    <a:lnTo>
                      <a:pt x="192" y="47"/>
                    </a:lnTo>
                    <a:lnTo>
                      <a:pt x="196" y="58"/>
                    </a:lnTo>
                    <a:lnTo>
                      <a:pt x="199" y="69"/>
                    </a:lnTo>
                    <a:lnTo>
                      <a:pt x="202" y="80"/>
                    </a:lnTo>
                    <a:lnTo>
                      <a:pt x="202" y="89"/>
                    </a:lnTo>
                    <a:lnTo>
                      <a:pt x="203" y="97"/>
                    </a:lnTo>
                    <a:lnTo>
                      <a:pt x="203" y="110"/>
                    </a:lnTo>
                    <a:lnTo>
                      <a:pt x="202" y="110"/>
                    </a:lnTo>
                    <a:lnTo>
                      <a:pt x="201" y="113"/>
                    </a:lnTo>
                    <a:lnTo>
                      <a:pt x="197" y="115"/>
                    </a:lnTo>
                    <a:lnTo>
                      <a:pt x="191" y="118"/>
                    </a:lnTo>
                    <a:lnTo>
                      <a:pt x="182" y="121"/>
                    </a:lnTo>
                    <a:lnTo>
                      <a:pt x="169" y="124"/>
                    </a:lnTo>
                    <a:lnTo>
                      <a:pt x="152" y="127"/>
                    </a:lnTo>
                    <a:lnTo>
                      <a:pt x="131" y="129"/>
                    </a:lnTo>
                    <a:lnTo>
                      <a:pt x="111" y="130"/>
                    </a:lnTo>
                    <a:lnTo>
                      <a:pt x="92" y="129"/>
                    </a:lnTo>
                    <a:lnTo>
                      <a:pt x="74" y="127"/>
                    </a:lnTo>
                    <a:lnTo>
                      <a:pt x="57" y="125"/>
                    </a:lnTo>
                    <a:lnTo>
                      <a:pt x="41" y="121"/>
                    </a:lnTo>
                    <a:lnTo>
                      <a:pt x="28" y="118"/>
                    </a:lnTo>
                    <a:lnTo>
                      <a:pt x="16" y="114"/>
                    </a:lnTo>
                    <a:lnTo>
                      <a:pt x="7" y="111"/>
                    </a:lnTo>
                    <a:lnTo>
                      <a:pt x="2" y="110"/>
                    </a:lnTo>
                    <a:lnTo>
                      <a:pt x="0" y="109"/>
                    </a:lnTo>
                    <a:lnTo>
                      <a:pt x="0" y="104"/>
                    </a:lnTo>
                    <a:lnTo>
                      <a:pt x="1" y="98"/>
                    </a:lnTo>
                    <a:lnTo>
                      <a:pt x="2" y="91"/>
                    </a:lnTo>
                    <a:lnTo>
                      <a:pt x="4" y="82"/>
                    </a:lnTo>
                    <a:lnTo>
                      <a:pt x="7" y="72"/>
                    </a:lnTo>
                    <a:lnTo>
                      <a:pt x="11" y="62"/>
                    </a:lnTo>
                    <a:lnTo>
                      <a:pt x="17" y="51"/>
                    </a:lnTo>
                    <a:lnTo>
                      <a:pt x="24" y="40"/>
                    </a:lnTo>
                    <a:lnTo>
                      <a:pt x="32" y="30"/>
                    </a:lnTo>
                    <a:lnTo>
                      <a:pt x="43" y="21"/>
                    </a:lnTo>
                    <a:lnTo>
                      <a:pt x="57" y="14"/>
                    </a:lnTo>
                    <a:lnTo>
                      <a:pt x="72" y="7"/>
                    </a:lnTo>
                    <a:lnTo>
                      <a:pt x="90" y="3"/>
                    </a:lnTo>
                    <a:lnTo>
                      <a:pt x="11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10"/>
              <p:cNvSpPr>
                <a:spLocks/>
              </p:cNvSpPr>
              <p:nvPr/>
            </p:nvSpPr>
            <p:spPr bwMode="auto">
              <a:xfrm>
                <a:off x="3732213" y="3940175"/>
                <a:ext cx="214313" cy="223838"/>
              </a:xfrm>
              <a:custGeom>
                <a:avLst/>
                <a:gdLst/>
                <a:ahLst/>
                <a:cxnLst>
                  <a:cxn ang="0">
                    <a:pos x="43" y="0"/>
                  </a:cxn>
                  <a:cxn ang="0">
                    <a:pos x="135" y="50"/>
                  </a:cxn>
                  <a:cxn ang="0">
                    <a:pos x="134" y="53"/>
                  </a:cxn>
                  <a:cxn ang="0">
                    <a:pos x="132" y="58"/>
                  </a:cxn>
                  <a:cxn ang="0">
                    <a:pos x="128" y="67"/>
                  </a:cxn>
                  <a:cxn ang="0">
                    <a:pos x="116" y="90"/>
                  </a:cxn>
                  <a:cxn ang="0">
                    <a:pos x="108" y="103"/>
                  </a:cxn>
                  <a:cxn ang="0">
                    <a:pos x="99" y="116"/>
                  </a:cxn>
                  <a:cxn ang="0">
                    <a:pos x="89" y="127"/>
                  </a:cxn>
                  <a:cxn ang="0">
                    <a:pos x="80" y="135"/>
                  </a:cxn>
                  <a:cxn ang="0">
                    <a:pos x="69" y="139"/>
                  </a:cxn>
                  <a:cxn ang="0">
                    <a:pos x="57" y="141"/>
                  </a:cxn>
                  <a:cxn ang="0">
                    <a:pos x="45" y="141"/>
                  </a:cxn>
                  <a:cxn ang="0">
                    <a:pos x="34" y="138"/>
                  </a:cxn>
                  <a:cxn ang="0">
                    <a:pos x="24" y="136"/>
                  </a:cxn>
                  <a:cxn ang="0">
                    <a:pos x="17" y="133"/>
                  </a:cxn>
                  <a:cxn ang="0">
                    <a:pos x="11" y="130"/>
                  </a:cxn>
                  <a:cxn ang="0">
                    <a:pos x="7" y="126"/>
                  </a:cxn>
                  <a:cxn ang="0">
                    <a:pos x="3" y="121"/>
                  </a:cxn>
                  <a:cxn ang="0">
                    <a:pos x="1" y="116"/>
                  </a:cxn>
                  <a:cxn ang="0">
                    <a:pos x="0" y="109"/>
                  </a:cxn>
                  <a:cxn ang="0">
                    <a:pos x="1" y="100"/>
                  </a:cxn>
                  <a:cxn ang="0">
                    <a:pos x="3" y="90"/>
                  </a:cxn>
                  <a:cxn ang="0">
                    <a:pos x="9" y="77"/>
                  </a:cxn>
                  <a:cxn ang="0">
                    <a:pos x="15" y="63"/>
                  </a:cxn>
                  <a:cxn ang="0">
                    <a:pos x="22" y="49"/>
                  </a:cxn>
                  <a:cxn ang="0">
                    <a:pos x="28" y="36"/>
                  </a:cxn>
                  <a:cxn ang="0">
                    <a:pos x="33" y="24"/>
                  </a:cxn>
                  <a:cxn ang="0">
                    <a:pos x="37" y="15"/>
                  </a:cxn>
                  <a:cxn ang="0">
                    <a:pos x="40" y="7"/>
                  </a:cxn>
                  <a:cxn ang="0">
                    <a:pos x="43" y="1"/>
                  </a:cxn>
                  <a:cxn ang="0">
                    <a:pos x="43" y="0"/>
                  </a:cxn>
                </a:cxnLst>
                <a:rect l="0" t="0" r="r" b="b"/>
                <a:pathLst>
                  <a:path w="135" h="141">
                    <a:moveTo>
                      <a:pt x="43" y="0"/>
                    </a:moveTo>
                    <a:lnTo>
                      <a:pt x="135" y="50"/>
                    </a:lnTo>
                    <a:lnTo>
                      <a:pt x="134" y="53"/>
                    </a:lnTo>
                    <a:lnTo>
                      <a:pt x="132" y="58"/>
                    </a:lnTo>
                    <a:lnTo>
                      <a:pt x="128" y="67"/>
                    </a:lnTo>
                    <a:lnTo>
                      <a:pt x="116" y="90"/>
                    </a:lnTo>
                    <a:lnTo>
                      <a:pt x="108" y="103"/>
                    </a:lnTo>
                    <a:lnTo>
                      <a:pt x="99" y="116"/>
                    </a:lnTo>
                    <a:lnTo>
                      <a:pt x="89" y="127"/>
                    </a:lnTo>
                    <a:lnTo>
                      <a:pt x="80" y="135"/>
                    </a:lnTo>
                    <a:lnTo>
                      <a:pt x="69" y="139"/>
                    </a:lnTo>
                    <a:lnTo>
                      <a:pt x="57" y="141"/>
                    </a:lnTo>
                    <a:lnTo>
                      <a:pt x="45" y="141"/>
                    </a:lnTo>
                    <a:lnTo>
                      <a:pt x="34" y="138"/>
                    </a:lnTo>
                    <a:lnTo>
                      <a:pt x="24" y="136"/>
                    </a:lnTo>
                    <a:lnTo>
                      <a:pt x="17" y="133"/>
                    </a:lnTo>
                    <a:lnTo>
                      <a:pt x="11" y="130"/>
                    </a:lnTo>
                    <a:lnTo>
                      <a:pt x="7" y="126"/>
                    </a:lnTo>
                    <a:lnTo>
                      <a:pt x="3" y="121"/>
                    </a:lnTo>
                    <a:lnTo>
                      <a:pt x="1" y="116"/>
                    </a:lnTo>
                    <a:lnTo>
                      <a:pt x="0" y="109"/>
                    </a:lnTo>
                    <a:lnTo>
                      <a:pt x="1" y="100"/>
                    </a:lnTo>
                    <a:lnTo>
                      <a:pt x="3" y="90"/>
                    </a:lnTo>
                    <a:lnTo>
                      <a:pt x="9" y="77"/>
                    </a:lnTo>
                    <a:lnTo>
                      <a:pt x="15" y="63"/>
                    </a:lnTo>
                    <a:lnTo>
                      <a:pt x="22" y="49"/>
                    </a:lnTo>
                    <a:lnTo>
                      <a:pt x="28" y="36"/>
                    </a:lnTo>
                    <a:lnTo>
                      <a:pt x="33" y="24"/>
                    </a:lnTo>
                    <a:lnTo>
                      <a:pt x="37" y="15"/>
                    </a:lnTo>
                    <a:lnTo>
                      <a:pt x="40" y="7"/>
                    </a:lnTo>
                    <a:lnTo>
                      <a:pt x="43" y="1"/>
                    </a:lnTo>
                    <a:lnTo>
                      <a:pt x="43" y="0"/>
                    </a:lnTo>
                    <a:close/>
                  </a:path>
                </a:pathLst>
              </a:custGeom>
              <a:solidFill>
                <a:srgbClr val="FFC97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11"/>
              <p:cNvSpPr>
                <a:spLocks/>
              </p:cNvSpPr>
              <p:nvPr/>
            </p:nvSpPr>
            <p:spPr bwMode="auto">
              <a:xfrm>
                <a:off x="5108576" y="3871913"/>
                <a:ext cx="220663" cy="179388"/>
              </a:xfrm>
              <a:custGeom>
                <a:avLst/>
                <a:gdLst/>
                <a:ahLst/>
                <a:cxnLst>
                  <a:cxn ang="0">
                    <a:pos x="91" y="0"/>
                  </a:cxn>
                  <a:cxn ang="0">
                    <a:pos x="95" y="4"/>
                  </a:cxn>
                  <a:cxn ang="0">
                    <a:pos x="100" y="10"/>
                  </a:cxn>
                  <a:cxn ang="0">
                    <a:pos x="113" y="24"/>
                  </a:cxn>
                  <a:cxn ang="0">
                    <a:pos x="119" y="32"/>
                  </a:cxn>
                  <a:cxn ang="0">
                    <a:pos x="125" y="39"/>
                  </a:cxn>
                  <a:cxn ang="0">
                    <a:pos x="130" y="45"/>
                  </a:cxn>
                  <a:cxn ang="0">
                    <a:pos x="133" y="50"/>
                  </a:cxn>
                  <a:cxn ang="0">
                    <a:pos x="138" y="58"/>
                  </a:cxn>
                  <a:cxn ang="0">
                    <a:pos x="139" y="62"/>
                  </a:cxn>
                  <a:cxn ang="0">
                    <a:pos x="139" y="68"/>
                  </a:cxn>
                  <a:cxn ang="0">
                    <a:pos x="138" y="71"/>
                  </a:cxn>
                  <a:cxn ang="0">
                    <a:pos x="134" y="79"/>
                  </a:cxn>
                  <a:cxn ang="0">
                    <a:pos x="129" y="85"/>
                  </a:cxn>
                  <a:cxn ang="0">
                    <a:pos x="122" y="92"/>
                  </a:cxn>
                  <a:cxn ang="0">
                    <a:pos x="114" y="98"/>
                  </a:cxn>
                  <a:cxn ang="0">
                    <a:pos x="105" y="103"/>
                  </a:cxn>
                  <a:cxn ang="0">
                    <a:pos x="97" y="108"/>
                  </a:cxn>
                  <a:cxn ang="0">
                    <a:pos x="90" y="112"/>
                  </a:cxn>
                  <a:cxn ang="0">
                    <a:pos x="85" y="113"/>
                  </a:cxn>
                  <a:cxn ang="0">
                    <a:pos x="72" y="111"/>
                  </a:cxn>
                  <a:cxn ang="0">
                    <a:pos x="58" y="105"/>
                  </a:cxn>
                  <a:cxn ang="0">
                    <a:pos x="46" y="97"/>
                  </a:cxn>
                  <a:cxn ang="0">
                    <a:pos x="36" y="87"/>
                  </a:cxn>
                  <a:cxn ang="0">
                    <a:pos x="24" y="73"/>
                  </a:cxn>
                  <a:cxn ang="0">
                    <a:pos x="15" y="60"/>
                  </a:cxn>
                  <a:cxn ang="0">
                    <a:pos x="9" y="50"/>
                  </a:cxn>
                  <a:cxn ang="0">
                    <a:pos x="5" y="40"/>
                  </a:cxn>
                  <a:cxn ang="0">
                    <a:pos x="2" y="30"/>
                  </a:cxn>
                  <a:cxn ang="0">
                    <a:pos x="0" y="22"/>
                  </a:cxn>
                  <a:cxn ang="0">
                    <a:pos x="91" y="0"/>
                  </a:cxn>
                </a:cxnLst>
                <a:rect l="0" t="0" r="r" b="b"/>
                <a:pathLst>
                  <a:path w="139" h="113">
                    <a:moveTo>
                      <a:pt x="91" y="0"/>
                    </a:moveTo>
                    <a:lnTo>
                      <a:pt x="95" y="4"/>
                    </a:lnTo>
                    <a:lnTo>
                      <a:pt x="100" y="10"/>
                    </a:lnTo>
                    <a:lnTo>
                      <a:pt x="113" y="24"/>
                    </a:lnTo>
                    <a:lnTo>
                      <a:pt x="119" y="32"/>
                    </a:lnTo>
                    <a:lnTo>
                      <a:pt x="125" y="39"/>
                    </a:lnTo>
                    <a:lnTo>
                      <a:pt x="130" y="45"/>
                    </a:lnTo>
                    <a:lnTo>
                      <a:pt x="133" y="50"/>
                    </a:lnTo>
                    <a:lnTo>
                      <a:pt x="138" y="58"/>
                    </a:lnTo>
                    <a:lnTo>
                      <a:pt x="139" y="62"/>
                    </a:lnTo>
                    <a:lnTo>
                      <a:pt x="139" y="68"/>
                    </a:lnTo>
                    <a:lnTo>
                      <a:pt x="138" y="71"/>
                    </a:lnTo>
                    <a:lnTo>
                      <a:pt x="134" y="79"/>
                    </a:lnTo>
                    <a:lnTo>
                      <a:pt x="129" y="85"/>
                    </a:lnTo>
                    <a:lnTo>
                      <a:pt x="122" y="92"/>
                    </a:lnTo>
                    <a:lnTo>
                      <a:pt x="114" y="98"/>
                    </a:lnTo>
                    <a:lnTo>
                      <a:pt x="105" y="103"/>
                    </a:lnTo>
                    <a:lnTo>
                      <a:pt x="97" y="108"/>
                    </a:lnTo>
                    <a:lnTo>
                      <a:pt x="90" y="112"/>
                    </a:lnTo>
                    <a:lnTo>
                      <a:pt x="85" y="113"/>
                    </a:lnTo>
                    <a:lnTo>
                      <a:pt x="72" y="111"/>
                    </a:lnTo>
                    <a:lnTo>
                      <a:pt x="58" y="105"/>
                    </a:lnTo>
                    <a:lnTo>
                      <a:pt x="46" y="97"/>
                    </a:lnTo>
                    <a:lnTo>
                      <a:pt x="36" y="87"/>
                    </a:lnTo>
                    <a:lnTo>
                      <a:pt x="24" y="73"/>
                    </a:lnTo>
                    <a:lnTo>
                      <a:pt x="15" y="60"/>
                    </a:lnTo>
                    <a:lnTo>
                      <a:pt x="9" y="50"/>
                    </a:lnTo>
                    <a:lnTo>
                      <a:pt x="5" y="40"/>
                    </a:lnTo>
                    <a:lnTo>
                      <a:pt x="2" y="30"/>
                    </a:lnTo>
                    <a:lnTo>
                      <a:pt x="0" y="22"/>
                    </a:lnTo>
                    <a:lnTo>
                      <a:pt x="91" y="0"/>
                    </a:lnTo>
                    <a:close/>
                  </a:path>
                </a:pathLst>
              </a:custGeom>
              <a:solidFill>
                <a:srgbClr val="FFC97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12"/>
              <p:cNvSpPr>
                <a:spLocks/>
              </p:cNvSpPr>
              <p:nvPr/>
            </p:nvSpPr>
            <p:spPr bwMode="auto">
              <a:xfrm>
                <a:off x="3765551" y="3940175"/>
                <a:ext cx="180975" cy="157163"/>
              </a:xfrm>
              <a:custGeom>
                <a:avLst/>
                <a:gdLst/>
                <a:ahLst/>
                <a:cxnLst>
                  <a:cxn ang="0">
                    <a:pos x="22" y="0"/>
                  </a:cxn>
                  <a:cxn ang="0">
                    <a:pos x="114" y="50"/>
                  </a:cxn>
                  <a:cxn ang="0">
                    <a:pos x="113" y="52"/>
                  </a:cxn>
                  <a:cxn ang="0">
                    <a:pos x="110" y="57"/>
                  </a:cxn>
                  <a:cxn ang="0">
                    <a:pos x="106" y="65"/>
                  </a:cxn>
                  <a:cxn ang="0">
                    <a:pos x="101" y="75"/>
                  </a:cxn>
                  <a:cxn ang="0">
                    <a:pos x="89" y="99"/>
                  </a:cxn>
                  <a:cxn ang="0">
                    <a:pos x="0" y="55"/>
                  </a:cxn>
                  <a:cxn ang="0">
                    <a:pos x="4" y="43"/>
                  </a:cxn>
                  <a:cxn ang="0">
                    <a:pos x="8" y="32"/>
                  </a:cxn>
                  <a:cxn ang="0">
                    <a:pos x="13" y="22"/>
                  </a:cxn>
                  <a:cxn ang="0">
                    <a:pos x="17" y="13"/>
                  </a:cxn>
                  <a:cxn ang="0">
                    <a:pos x="20" y="6"/>
                  </a:cxn>
                  <a:cxn ang="0">
                    <a:pos x="22" y="1"/>
                  </a:cxn>
                  <a:cxn ang="0">
                    <a:pos x="22" y="0"/>
                  </a:cxn>
                </a:cxnLst>
                <a:rect l="0" t="0" r="r" b="b"/>
                <a:pathLst>
                  <a:path w="114" h="99">
                    <a:moveTo>
                      <a:pt x="22" y="0"/>
                    </a:moveTo>
                    <a:lnTo>
                      <a:pt x="114" y="50"/>
                    </a:lnTo>
                    <a:lnTo>
                      <a:pt x="113" y="52"/>
                    </a:lnTo>
                    <a:lnTo>
                      <a:pt x="110" y="57"/>
                    </a:lnTo>
                    <a:lnTo>
                      <a:pt x="106" y="65"/>
                    </a:lnTo>
                    <a:lnTo>
                      <a:pt x="101" y="75"/>
                    </a:lnTo>
                    <a:lnTo>
                      <a:pt x="89" y="99"/>
                    </a:lnTo>
                    <a:lnTo>
                      <a:pt x="0" y="55"/>
                    </a:lnTo>
                    <a:lnTo>
                      <a:pt x="4" y="43"/>
                    </a:lnTo>
                    <a:lnTo>
                      <a:pt x="8" y="32"/>
                    </a:lnTo>
                    <a:lnTo>
                      <a:pt x="13" y="22"/>
                    </a:lnTo>
                    <a:lnTo>
                      <a:pt x="17" y="13"/>
                    </a:lnTo>
                    <a:lnTo>
                      <a:pt x="20" y="6"/>
                    </a:lnTo>
                    <a:lnTo>
                      <a:pt x="22" y="1"/>
                    </a:lnTo>
                    <a:lnTo>
                      <a:pt x="22" y="0"/>
                    </a:lnTo>
                    <a:close/>
                  </a:path>
                </a:pathLst>
              </a:custGeom>
              <a:solidFill>
                <a:srgbClr val="F97D3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13"/>
              <p:cNvSpPr>
                <a:spLocks/>
              </p:cNvSpPr>
              <p:nvPr/>
            </p:nvSpPr>
            <p:spPr bwMode="auto">
              <a:xfrm>
                <a:off x="4502151" y="2795588"/>
                <a:ext cx="195263" cy="161925"/>
              </a:xfrm>
              <a:custGeom>
                <a:avLst/>
                <a:gdLst/>
                <a:ahLst/>
                <a:cxnLst>
                  <a:cxn ang="0">
                    <a:pos x="121" y="0"/>
                  </a:cxn>
                  <a:cxn ang="0">
                    <a:pos x="123" y="0"/>
                  </a:cxn>
                  <a:cxn ang="0">
                    <a:pos x="95" y="99"/>
                  </a:cxn>
                  <a:cxn ang="0">
                    <a:pos x="68" y="102"/>
                  </a:cxn>
                  <a:cxn ang="0">
                    <a:pos x="0" y="13"/>
                  </a:cxn>
                  <a:cxn ang="0">
                    <a:pos x="3" y="13"/>
                  </a:cxn>
                  <a:cxn ang="0">
                    <a:pos x="10" y="12"/>
                  </a:cxn>
                  <a:cxn ang="0">
                    <a:pos x="18" y="12"/>
                  </a:cxn>
                  <a:cxn ang="0">
                    <a:pos x="30" y="11"/>
                  </a:cxn>
                  <a:cxn ang="0">
                    <a:pos x="43" y="10"/>
                  </a:cxn>
                  <a:cxn ang="0">
                    <a:pos x="54" y="8"/>
                  </a:cxn>
                  <a:cxn ang="0">
                    <a:pos x="64" y="8"/>
                  </a:cxn>
                  <a:cxn ang="0">
                    <a:pos x="77" y="6"/>
                  </a:cxn>
                  <a:cxn ang="0">
                    <a:pos x="92" y="4"/>
                  </a:cxn>
                  <a:cxn ang="0">
                    <a:pos x="103" y="3"/>
                  </a:cxn>
                  <a:cxn ang="0">
                    <a:pos x="114" y="1"/>
                  </a:cxn>
                  <a:cxn ang="0">
                    <a:pos x="121" y="0"/>
                  </a:cxn>
                </a:cxnLst>
                <a:rect l="0" t="0" r="r" b="b"/>
                <a:pathLst>
                  <a:path w="123" h="102">
                    <a:moveTo>
                      <a:pt x="121" y="0"/>
                    </a:moveTo>
                    <a:lnTo>
                      <a:pt x="123" y="0"/>
                    </a:lnTo>
                    <a:lnTo>
                      <a:pt x="95" y="99"/>
                    </a:lnTo>
                    <a:lnTo>
                      <a:pt x="68" y="102"/>
                    </a:lnTo>
                    <a:lnTo>
                      <a:pt x="0" y="13"/>
                    </a:lnTo>
                    <a:lnTo>
                      <a:pt x="3" y="13"/>
                    </a:lnTo>
                    <a:lnTo>
                      <a:pt x="10" y="12"/>
                    </a:lnTo>
                    <a:lnTo>
                      <a:pt x="18" y="12"/>
                    </a:lnTo>
                    <a:lnTo>
                      <a:pt x="30" y="11"/>
                    </a:lnTo>
                    <a:lnTo>
                      <a:pt x="43" y="10"/>
                    </a:lnTo>
                    <a:lnTo>
                      <a:pt x="54" y="8"/>
                    </a:lnTo>
                    <a:lnTo>
                      <a:pt x="64" y="8"/>
                    </a:lnTo>
                    <a:lnTo>
                      <a:pt x="77" y="6"/>
                    </a:lnTo>
                    <a:lnTo>
                      <a:pt x="92" y="4"/>
                    </a:lnTo>
                    <a:lnTo>
                      <a:pt x="103" y="3"/>
                    </a:lnTo>
                    <a:lnTo>
                      <a:pt x="114" y="1"/>
                    </a:lnTo>
                    <a:lnTo>
                      <a:pt x="121" y="0"/>
                    </a:lnTo>
                    <a:close/>
                  </a:path>
                </a:pathLst>
              </a:custGeom>
              <a:solidFill>
                <a:srgbClr val="FF9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8" name="Freeform 14"/>
              <p:cNvSpPr>
                <a:spLocks/>
              </p:cNvSpPr>
              <p:nvPr/>
            </p:nvSpPr>
            <p:spPr bwMode="auto">
              <a:xfrm>
                <a:off x="4575176" y="2925763"/>
                <a:ext cx="180975" cy="703263"/>
              </a:xfrm>
              <a:custGeom>
                <a:avLst/>
                <a:gdLst/>
                <a:ahLst/>
                <a:cxnLst>
                  <a:cxn ang="0">
                    <a:pos x="47" y="0"/>
                  </a:cxn>
                  <a:cxn ang="0">
                    <a:pos x="48" y="2"/>
                  </a:cxn>
                  <a:cxn ang="0">
                    <a:pos x="49" y="8"/>
                  </a:cxn>
                  <a:cxn ang="0">
                    <a:pos x="53" y="18"/>
                  </a:cxn>
                  <a:cxn ang="0">
                    <a:pos x="56" y="31"/>
                  </a:cxn>
                  <a:cxn ang="0">
                    <a:pos x="60" y="47"/>
                  </a:cxn>
                  <a:cxn ang="0">
                    <a:pos x="65" y="65"/>
                  </a:cxn>
                  <a:cxn ang="0">
                    <a:pos x="71" y="85"/>
                  </a:cxn>
                  <a:cxn ang="0">
                    <a:pos x="76" y="107"/>
                  </a:cxn>
                  <a:cxn ang="0">
                    <a:pos x="83" y="130"/>
                  </a:cxn>
                  <a:cxn ang="0">
                    <a:pos x="88" y="154"/>
                  </a:cxn>
                  <a:cxn ang="0">
                    <a:pos x="99" y="203"/>
                  </a:cxn>
                  <a:cxn ang="0">
                    <a:pos x="104" y="227"/>
                  </a:cxn>
                  <a:cxn ang="0">
                    <a:pos x="108" y="250"/>
                  </a:cxn>
                  <a:cxn ang="0">
                    <a:pos x="112" y="272"/>
                  </a:cxn>
                  <a:cxn ang="0">
                    <a:pos x="114" y="292"/>
                  </a:cxn>
                  <a:cxn ang="0">
                    <a:pos x="68" y="443"/>
                  </a:cxn>
                  <a:cxn ang="0">
                    <a:pos x="0" y="326"/>
                  </a:cxn>
                  <a:cxn ang="0">
                    <a:pos x="0" y="324"/>
                  </a:cxn>
                  <a:cxn ang="0">
                    <a:pos x="1" y="316"/>
                  </a:cxn>
                  <a:cxn ang="0">
                    <a:pos x="2" y="303"/>
                  </a:cxn>
                  <a:cxn ang="0">
                    <a:pos x="4" y="288"/>
                  </a:cxn>
                  <a:cxn ang="0">
                    <a:pos x="5" y="268"/>
                  </a:cxn>
                  <a:cxn ang="0">
                    <a:pos x="8" y="246"/>
                  </a:cxn>
                  <a:cxn ang="0">
                    <a:pos x="9" y="222"/>
                  </a:cxn>
                  <a:cxn ang="0">
                    <a:pos x="12" y="196"/>
                  </a:cxn>
                  <a:cxn ang="0">
                    <a:pos x="14" y="169"/>
                  </a:cxn>
                  <a:cxn ang="0">
                    <a:pos x="17" y="114"/>
                  </a:cxn>
                  <a:cxn ang="0">
                    <a:pos x="19" y="88"/>
                  </a:cxn>
                  <a:cxn ang="0">
                    <a:pos x="20" y="63"/>
                  </a:cxn>
                  <a:cxn ang="0">
                    <a:pos x="20" y="18"/>
                  </a:cxn>
                  <a:cxn ang="0">
                    <a:pos x="19" y="0"/>
                  </a:cxn>
                  <a:cxn ang="0">
                    <a:pos x="47" y="0"/>
                  </a:cxn>
                </a:cxnLst>
                <a:rect l="0" t="0" r="r" b="b"/>
                <a:pathLst>
                  <a:path w="114" h="443">
                    <a:moveTo>
                      <a:pt x="47" y="0"/>
                    </a:moveTo>
                    <a:lnTo>
                      <a:pt x="48" y="2"/>
                    </a:lnTo>
                    <a:lnTo>
                      <a:pt x="49" y="8"/>
                    </a:lnTo>
                    <a:lnTo>
                      <a:pt x="53" y="18"/>
                    </a:lnTo>
                    <a:lnTo>
                      <a:pt x="56" y="31"/>
                    </a:lnTo>
                    <a:lnTo>
                      <a:pt x="60" y="47"/>
                    </a:lnTo>
                    <a:lnTo>
                      <a:pt x="65" y="65"/>
                    </a:lnTo>
                    <a:lnTo>
                      <a:pt x="71" y="85"/>
                    </a:lnTo>
                    <a:lnTo>
                      <a:pt x="76" y="107"/>
                    </a:lnTo>
                    <a:lnTo>
                      <a:pt x="83" y="130"/>
                    </a:lnTo>
                    <a:lnTo>
                      <a:pt x="88" y="154"/>
                    </a:lnTo>
                    <a:lnTo>
                      <a:pt x="99" y="203"/>
                    </a:lnTo>
                    <a:lnTo>
                      <a:pt x="104" y="227"/>
                    </a:lnTo>
                    <a:lnTo>
                      <a:pt x="108" y="250"/>
                    </a:lnTo>
                    <a:lnTo>
                      <a:pt x="112" y="272"/>
                    </a:lnTo>
                    <a:lnTo>
                      <a:pt x="114" y="292"/>
                    </a:lnTo>
                    <a:lnTo>
                      <a:pt x="68" y="443"/>
                    </a:lnTo>
                    <a:lnTo>
                      <a:pt x="0" y="326"/>
                    </a:lnTo>
                    <a:lnTo>
                      <a:pt x="0" y="324"/>
                    </a:lnTo>
                    <a:lnTo>
                      <a:pt x="1" y="316"/>
                    </a:lnTo>
                    <a:lnTo>
                      <a:pt x="2" y="303"/>
                    </a:lnTo>
                    <a:lnTo>
                      <a:pt x="4" y="288"/>
                    </a:lnTo>
                    <a:lnTo>
                      <a:pt x="5" y="268"/>
                    </a:lnTo>
                    <a:lnTo>
                      <a:pt x="8" y="246"/>
                    </a:lnTo>
                    <a:lnTo>
                      <a:pt x="9" y="222"/>
                    </a:lnTo>
                    <a:lnTo>
                      <a:pt x="12" y="196"/>
                    </a:lnTo>
                    <a:lnTo>
                      <a:pt x="14" y="169"/>
                    </a:lnTo>
                    <a:lnTo>
                      <a:pt x="17" y="114"/>
                    </a:lnTo>
                    <a:lnTo>
                      <a:pt x="19" y="88"/>
                    </a:lnTo>
                    <a:lnTo>
                      <a:pt x="20" y="63"/>
                    </a:lnTo>
                    <a:lnTo>
                      <a:pt x="20" y="18"/>
                    </a:lnTo>
                    <a:lnTo>
                      <a:pt x="19" y="0"/>
                    </a:lnTo>
                    <a:lnTo>
                      <a:pt x="47" y="0"/>
                    </a:lnTo>
                    <a:close/>
                  </a:path>
                </a:pathLst>
              </a:custGeom>
              <a:solidFill>
                <a:srgbClr val="FF91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9" name="Freeform 15"/>
              <p:cNvSpPr>
                <a:spLocks/>
              </p:cNvSpPr>
              <p:nvPr/>
            </p:nvSpPr>
            <p:spPr bwMode="auto">
              <a:xfrm>
                <a:off x="3967163" y="1524000"/>
                <a:ext cx="1011238" cy="1128713"/>
              </a:xfrm>
              <a:custGeom>
                <a:avLst/>
                <a:gdLst/>
                <a:ahLst/>
                <a:cxnLst>
                  <a:cxn ang="0">
                    <a:pos x="262" y="0"/>
                  </a:cxn>
                  <a:cxn ang="0">
                    <a:pos x="296" y="2"/>
                  </a:cxn>
                  <a:cxn ang="0">
                    <a:pos x="330" y="8"/>
                  </a:cxn>
                  <a:cxn ang="0">
                    <a:pos x="363" y="17"/>
                  </a:cxn>
                  <a:cxn ang="0">
                    <a:pos x="396" y="31"/>
                  </a:cxn>
                  <a:cxn ang="0">
                    <a:pos x="429" y="48"/>
                  </a:cxn>
                  <a:cxn ang="0">
                    <a:pos x="460" y="69"/>
                  </a:cxn>
                  <a:cxn ang="0">
                    <a:pos x="489" y="93"/>
                  </a:cxn>
                  <a:cxn ang="0">
                    <a:pos x="518" y="120"/>
                  </a:cxn>
                  <a:cxn ang="0">
                    <a:pos x="543" y="150"/>
                  </a:cxn>
                  <a:cxn ang="0">
                    <a:pos x="567" y="185"/>
                  </a:cxn>
                  <a:cxn ang="0">
                    <a:pos x="588" y="222"/>
                  </a:cxn>
                  <a:cxn ang="0">
                    <a:pos x="607" y="262"/>
                  </a:cxn>
                  <a:cxn ang="0">
                    <a:pos x="619" y="295"/>
                  </a:cxn>
                  <a:cxn ang="0">
                    <a:pos x="629" y="328"/>
                  </a:cxn>
                  <a:cxn ang="0">
                    <a:pos x="634" y="362"/>
                  </a:cxn>
                  <a:cxn ang="0">
                    <a:pos x="637" y="395"/>
                  </a:cxn>
                  <a:cxn ang="0">
                    <a:pos x="637" y="428"/>
                  </a:cxn>
                  <a:cxn ang="0">
                    <a:pos x="635" y="461"/>
                  </a:cxn>
                  <a:cxn ang="0">
                    <a:pos x="629" y="493"/>
                  </a:cxn>
                  <a:cxn ang="0">
                    <a:pos x="621" y="523"/>
                  </a:cxn>
                  <a:cxn ang="0">
                    <a:pos x="610" y="552"/>
                  </a:cxn>
                  <a:cxn ang="0">
                    <a:pos x="597" y="579"/>
                  </a:cxn>
                  <a:cxn ang="0">
                    <a:pos x="581" y="605"/>
                  </a:cxn>
                  <a:cxn ang="0">
                    <a:pos x="562" y="628"/>
                  </a:cxn>
                  <a:cxn ang="0">
                    <a:pos x="540" y="650"/>
                  </a:cxn>
                  <a:cxn ang="0">
                    <a:pos x="516" y="668"/>
                  </a:cxn>
                  <a:cxn ang="0">
                    <a:pos x="489" y="683"/>
                  </a:cxn>
                  <a:cxn ang="0">
                    <a:pos x="460" y="695"/>
                  </a:cxn>
                  <a:cxn ang="0">
                    <a:pos x="424" y="705"/>
                  </a:cxn>
                  <a:cxn ang="0">
                    <a:pos x="388" y="710"/>
                  </a:cxn>
                  <a:cxn ang="0">
                    <a:pos x="352" y="711"/>
                  </a:cxn>
                  <a:cxn ang="0">
                    <a:pos x="317" y="708"/>
                  </a:cxn>
                  <a:cxn ang="0">
                    <a:pos x="282" y="700"/>
                  </a:cxn>
                  <a:cxn ang="0">
                    <a:pos x="248" y="687"/>
                  </a:cxn>
                  <a:cxn ang="0">
                    <a:pos x="215" y="672"/>
                  </a:cxn>
                  <a:cxn ang="0">
                    <a:pos x="184" y="652"/>
                  </a:cxn>
                  <a:cxn ang="0">
                    <a:pos x="154" y="628"/>
                  </a:cxn>
                  <a:cxn ang="0">
                    <a:pos x="125" y="602"/>
                  </a:cxn>
                  <a:cxn ang="0">
                    <a:pos x="99" y="572"/>
                  </a:cxn>
                  <a:cxn ang="0">
                    <a:pos x="73" y="538"/>
                  </a:cxn>
                  <a:cxn ang="0">
                    <a:pos x="51" y="502"/>
                  </a:cxn>
                  <a:cxn ang="0">
                    <a:pos x="37" y="472"/>
                  </a:cxn>
                  <a:cxn ang="0">
                    <a:pos x="25" y="442"/>
                  </a:cxn>
                  <a:cxn ang="0">
                    <a:pos x="15" y="412"/>
                  </a:cxn>
                  <a:cxn ang="0">
                    <a:pos x="8" y="380"/>
                  </a:cxn>
                  <a:cxn ang="0">
                    <a:pos x="3" y="348"/>
                  </a:cxn>
                  <a:cxn ang="0">
                    <a:pos x="0" y="316"/>
                  </a:cxn>
                  <a:cxn ang="0">
                    <a:pos x="0" y="283"/>
                  </a:cxn>
                  <a:cxn ang="0">
                    <a:pos x="2" y="252"/>
                  </a:cxn>
                  <a:cxn ang="0">
                    <a:pos x="6" y="221"/>
                  </a:cxn>
                  <a:cxn ang="0">
                    <a:pos x="13" y="191"/>
                  </a:cxn>
                  <a:cxn ang="0">
                    <a:pos x="23" y="162"/>
                  </a:cxn>
                  <a:cxn ang="0">
                    <a:pos x="35" y="135"/>
                  </a:cxn>
                  <a:cxn ang="0">
                    <a:pos x="49" y="110"/>
                  </a:cxn>
                  <a:cxn ang="0">
                    <a:pos x="65" y="87"/>
                  </a:cxn>
                  <a:cxn ang="0">
                    <a:pos x="85" y="66"/>
                  </a:cxn>
                  <a:cxn ang="0">
                    <a:pos x="106" y="48"/>
                  </a:cxn>
                  <a:cxn ang="0">
                    <a:pos x="131" y="33"/>
                  </a:cxn>
                  <a:cxn ang="0">
                    <a:pos x="162" y="19"/>
                  </a:cxn>
                  <a:cxn ang="0">
                    <a:pos x="195" y="9"/>
                  </a:cxn>
                  <a:cxn ang="0">
                    <a:pos x="228" y="2"/>
                  </a:cxn>
                  <a:cxn ang="0">
                    <a:pos x="262" y="0"/>
                  </a:cxn>
                </a:cxnLst>
                <a:rect l="0" t="0" r="r" b="b"/>
                <a:pathLst>
                  <a:path w="637" h="711">
                    <a:moveTo>
                      <a:pt x="262" y="0"/>
                    </a:moveTo>
                    <a:lnTo>
                      <a:pt x="296" y="2"/>
                    </a:lnTo>
                    <a:lnTo>
                      <a:pt x="330" y="8"/>
                    </a:lnTo>
                    <a:lnTo>
                      <a:pt x="363" y="17"/>
                    </a:lnTo>
                    <a:lnTo>
                      <a:pt x="396" y="31"/>
                    </a:lnTo>
                    <a:lnTo>
                      <a:pt x="429" y="48"/>
                    </a:lnTo>
                    <a:lnTo>
                      <a:pt x="460" y="69"/>
                    </a:lnTo>
                    <a:lnTo>
                      <a:pt x="489" y="93"/>
                    </a:lnTo>
                    <a:lnTo>
                      <a:pt x="518" y="120"/>
                    </a:lnTo>
                    <a:lnTo>
                      <a:pt x="543" y="150"/>
                    </a:lnTo>
                    <a:lnTo>
                      <a:pt x="567" y="185"/>
                    </a:lnTo>
                    <a:lnTo>
                      <a:pt x="588" y="222"/>
                    </a:lnTo>
                    <a:lnTo>
                      <a:pt x="607" y="262"/>
                    </a:lnTo>
                    <a:lnTo>
                      <a:pt x="619" y="295"/>
                    </a:lnTo>
                    <a:lnTo>
                      <a:pt x="629" y="328"/>
                    </a:lnTo>
                    <a:lnTo>
                      <a:pt x="634" y="362"/>
                    </a:lnTo>
                    <a:lnTo>
                      <a:pt x="637" y="395"/>
                    </a:lnTo>
                    <a:lnTo>
                      <a:pt x="637" y="428"/>
                    </a:lnTo>
                    <a:lnTo>
                      <a:pt x="635" y="461"/>
                    </a:lnTo>
                    <a:lnTo>
                      <a:pt x="629" y="493"/>
                    </a:lnTo>
                    <a:lnTo>
                      <a:pt x="621" y="523"/>
                    </a:lnTo>
                    <a:lnTo>
                      <a:pt x="610" y="552"/>
                    </a:lnTo>
                    <a:lnTo>
                      <a:pt x="597" y="579"/>
                    </a:lnTo>
                    <a:lnTo>
                      <a:pt x="581" y="605"/>
                    </a:lnTo>
                    <a:lnTo>
                      <a:pt x="562" y="628"/>
                    </a:lnTo>
                    <a:lnTo>
                      <a:pt x="540" y="650"/>
                    </a:lnTo>
                    <a:lnTo>
                      <a:pt x="516" y="668"/>
                    </a:lnTo>
                    <a:lnTo>
                      <a:pt x="489" y="683"/>
                    </a:lnTo>
                    <a:lnTo>
                      <a:pt x="460" y="695"/>
                    </a:lnTo>
                    <a:lnTo>
                      <a:pt x="424" y="705"/>
                    </a:lnTo>
                    <a:lnTo>
                      <a:pt x="388" y="710"/>
                    </a:lnTo>
                    <a:lnTo>
                      <a:pt x="352" y="711"/>
                    </a:lnTo>
                    <a:lnTo>
                      <a:pt x="317" y="708"/>
                    </a:lnTo>
                    <a:lnTo>
                      <a:pt x="282" y="700"/>
                    </a:lnTo>
                    <a:lnTo>
                      <a:pt x="248" y="687"/>
                    </a:lnTo>
                    <a:lnTo>
                      <a:pt x="215" y="672"/>
                    </a:lnTo>
                    <a:lnTo>
                      <a:pt x="184" y="652"/>
                    </a:lnTo>
                    <a:lnTo>
                      <a:pt x="154" y="628"/>
                    </a:lnTo>
                    <a:lnTo>
                      <a:pt x="125" y="602"/>
                    </a:lnTo>
                    <a:lnTo>
                      <a:pt x="99" y="572"/>
                    </a:lnTo>
                    <a:lnTo>
                      <a:pt x="73" y="538"/>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2" y="19"/>
                    </a:lnTo>
                    <a:lnTo>
                      <a:pt x="195" y="9"/>
                    </a:lnTo>
                    <a:lnTo>
                      <a:pt x="228" y="2"/>
                    </a:lnTo>
                    <a:lnTo>
                      <a:pt x="262" y="0"/>
                    </a:lnTo>
                    <a:close/>
                  </a:path>
                </a:pathLst>
              </a:custGeom>
              <a:solidFill>
                <a:srgbClr val="FFC97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16"/>
              <p:cNvSpPr>
                <a:spLocks/>
              </p:cNvSpPr>
              <p:nvPr/>
            </p:nvSpPr>
            <p:spPr bwMode="auto">
              <a:xfrm>
                <a:off x="4033838" y="1577975"/>
                <a:ext cx="912813" cy="1016000"/>
              </a:xfrm>
              <a:custGeom>
                <a:avLst/>
                <a:gdLst/>
                <a:ahLst/>
                <a:cxnLst>
                  <a:cxn ang="0">
                    <a:pos x="244" y="0"/>
                  </a:cxn>
                  <a:cxn ang="0">
                    <a:pos x="277" y="2"/>
                  </a:cxn>
                  <a:cxn ang="0">
                    <a:pos x="309" y="9"/>
                  </a:cxn>
                  <a:cxn ang="0">
                    <a:pos x="342" y="20"/>
                  </a:cxn>
                  <a:cxn ang="0">
                    <a:pos x="373" y="35"/>
                  </a:cxn>
                  <a:cxn ang="0">
                    <a:pos x="404" y="53"/>
                  </a:cxn>
                  <a:cxn ang="0">
                    <a:pos x="433" y="75"/>
                  </a:cxn>
                  <a:cxn ang="0">
                    <a:pos x="460" y="101"/>
                  </a:cxn>
                  <a:cxn ang="0">
                    <a:pos x="486" y="130"/>
                  </a:cxn>
                  <a:cxn ang="0">
                    <a:pos x="509" y="162"/>
                  </a:cxn>
                  <a:cxn ang="0">
                    <a:pos x="530" y="197"/>
                  </a:cxn>
                  <a:cxn ang="0">
                    <a:pos x="548" y="236"/>
                  </a:cxn>
                  <a:cxn ang="0">
                    <a:pos x="559" y="268"/>
                  </a:cxn>
                  <a:cxn ang="0">
                    <a:pos x="568" y="300"/>
                  </a:cxn>
                  <a:cxn ang="0">
                    <a:pos x="572" y="332"/>
                  </a:cxn>
                  <a:cxn ang="0">
                    <a:pos x="575" y="364"/>
                  </a:cxn>
                  <a:cxn ang="0">
                    <a:pos x="574" y="396"/>
                  </a:cxn>
                  <a:cxn ang="0">
                    <a:pos x="571" y="427"/>
                  </a:cxn>
                  <a:cxn ang="0">
                    <a:pos x="565" y="457"/>
                  </a:cxn>
                  <a:cxn ang="0">
                    <a:pos x="555" y="485"/>
                  </a:cxn>
                  <a:cxn ang="0">
                    <a:pos x="543" y="512"/>
                  </a:cxn>
                  <a:cxn ang="0">
                    <a:pos x="528" y="537"/>
                  </a:cxn>
                  <a:cxn ang="0">
                    <a:pos x="511" y="560"/>
                  </a:cxn>
                  <a:cxn ang="0">
                    <a:pos x="490" y="581"/>
                  </a:cxn>
                  <a:cxn ang="0">
                    <a:pos x="468" y="599"/>
                  </a:cxn>
                  <a:cxn ang="0">
                    <a:pos x="442" y="614"/>
                  </a:cxn>
                  <a:cxn ang="0">
                    <a:pos x="415" y="626"/>
                  </a:cxn>
                  <a:cxn ang="0">
                    <a:pos x="379" y="635"/>
                  </a:cxn>
                  <a:cxn ang="0">
                    <a:pos x="345" y="640"/>
                  </a:cxn>
                  <a:cxn ang="0">
                    <a:pos x="309" y="640"/>
                  </a:cxn>
                  <a:cxn ang="0">
                    <a:pos x="275" y="635"/>
                  </a:cxn>
                  <a:cxn ang="0">
                    <a:pos x="242" y="626"/>
                  </a:cxn>
                  <a:cxn ang="0">
                    <a:pos x="209" y="612"/>
                  </a:cxn>
                  <a:cxn ang="0">
                    <a:pos x="177" y="595"/>
                  </a:cxn>
                  <a:cxn ang="0">
                    <a:pos x="147" y="573"/>
                  </a:cxn>
                  <a:cxn ang="0">
                    <a:pos x="119" y="548"/>
                  </a:cxn>
                  <a:cxn ang="0">
                    <a:pos x="92" y="519"/>
                  </a:cxn>
                  <a:cxn ang="0">
                    <a:pos x="68" y="486"/>
                  </a:cxn>
                  <a:cxn ang="0">
                    <a:pos x="46" y="451"/>
                  </a:cxn>
                  <a:cxn ang="0">
                    <a:pos x="33" y="423"/>
                  </a:cxn>
                  <a:cxn ang="0">
                    <a:pos x="21" y="394"/>
                  </a:cxn>
                  <a:cxn ang="0">
                    <a:pos x="12" y="364"/>
                  </a:cxn>
                  <a:cxn ang="0">
                    <a:pos x="6" y="334"/>
                  </a:cxn>
                  <a:cxn ang="0">
                    <a:pos x="1" y="304"/>
                  </a:cxn>
                  <a:cxn ang="0">
                    <a:pos x="0" y="273"/>
                  </a:cxn>
                  <a:cxn ang="0">
                    <a:pos x="1" y="242"/>
                  </a:cxn>
                  <a:cxn ang="0">
                    <a:pos x="4" y="212"/>
                  </a:cxn>
                  <a:cxn ang="0">
                    <a:pos x="9" y="183"/>
                  </a:cxn>
                  <a:cxn ang="0">
                    <a:pos x="17" y="155"/>
                  </a:cxn>
                  <a:cxn ang="0">
                    <a:pos x="27" y="129"/>
                  </a:cxn>
                  <a:cxn ang="0">
                    <a:pos x="41" y="104"/>
                  </a:cxn>
                  <a:cxn ang="0">
                    <a:pos x="56" y="82"/>
                  </a:cxn>
                  <a:cxn ang="0">
                    <a:pos x="74" y="61"/>
                  </a:cxn>
                  <a:cxn ang="0">
                    <a:pos x="95" y="44"/>
                  </a:cxn>
                  <a:cxn ang="0">
                    <a:pos x="118" y="29"/>
                  </a:cxn>
                  <a:cxn ang="0">
                    <a:pos x="148" y="16"/>
                  </a:cxn>
                  <a:cxn ang="0">
                    <a:pos x="179" y="6"/>
                  </a:cxn>
                  <a:cxn ang="0">
                    <a:pos x="212" y="1"/>
                  </a:cxn>
                  <a:cxn ang="0">
                    <a:pos x="244" y="0"/>
                  </a:cxn>
                </a:cxnLst>
                <a:rect l="0" t="0" r="r" b="b"/>
                <a:pathLst>
                  <a:path w="575" h="640">
                    <a:moveTo>
                      <a:pt x="244" y="0"/>
                    </a:moveTo>
                    <a:lnTo>
                      <a:pt x="277" y="2"/>
                    </a:lnTo>
                    <a:lnTo>
                      <a:pt x="309" y="9"/>
                    </a:lnTo>
                    <a:lnTo>
                      <a:pt x="342" y="20"/>
                    </a:lnTo>
                    <a:lnTo>
                      <a:pt x="373" y="35"/>
                    </a:lnTo>
                    <a:lnTo>
                      <a:pt x="404" y="53"/>
                    </a:lnTo>
                    <a:lnTo>
                      <a:pt x="433" y="75"/>
                    </a:lnTo>
                    <a:lnTo>
                      <a:pt x="460" y="101"/>
                    </a:lnTo>
                    <a:lnTo>
                      <a:pt x="486" y="130"/>
                    </a:lnTo>
                    <a:lnTo>
                      <a:pt x="509" y="162"/>
                    </a:lnTo>
                    <a:lnTo>
                      <a:pt x="530" y="197"/>
                    </a:lnTo>
                    <a:lnTo>
                      <a:pt x="548" y="236"/>
                    </a:lnTo>
                    <a:lnTo>
                      <a:pt x="559" y="268"/>
                    </a:lnTo>
                    <a:lnTo>
                      <a:pt x="568" y="300"/>
                    </a:lnTo>
                    <a:lnTo>
                      <a:pt x="572" y="332"/>
                    </a:lnTo>
                    <a:lnTo>
                      <a:pt x="575" y="364"/>
                    </a:lnTo>
                    <a:lnTo>
                      <a:pt x="574" y="396"/>
                    </a:lnTo>
                    <a:lnTo>
                      <a:pt x="571" y="427"/>
                    </a:lnTo>
                    <a:lnTo>
                      <a:pt x="565" y="457"/>
                    </a:lnTo>
                    <a:lnTo>
                      <a:pt x="555" y="485"/>
                    </a:lnTo>
                    <a:lnTo>
                      <a:pt x="543" y="512"/>
                    </a:lnTo>
                    <a:lnTo>
                      <a:pt x="528" y="537"/>
                    </a:lnTo>
                    <a:lnTo>
                      <a:pt x="511" y="560"/>
                    </a:lnTo>
                    <a:lnTo>
                      <a:pt x="490" y="581"/>
                    </a:lnTo>
                    <a:lnTo>
                      <a:pt x="468" y="599"/>
                    </a:lnTo>
                    <a:lnTo>
                      <a:pt x="442" y="614"/>
                    </a:lnTo>
                    <a:lnTo>
                      <a:pt x="415" y="626"/>
                    </a:lnTo>
                    <a:lnTo>
                      <a:pt x="379" y="635"/>
                    </a:lnTo>
                    <a:lnTo>
                      <a:pt x="345" y="640"/>
                    </a:lnTo>
                    <a:lnTo>
                      <a:pt x="309" y="640"/>
                    </a:lnTo>
                    <a:lnTo>
                      <a:pt x="275" y="635"/>
                    </a:lnTo>
                    <a:lnTo>
                      <a:pt x="242" y="626"/>
                    </a:lnTo>
                    <a:lnTo>
                      <a:pt x="209" y="612"/>
                    </a:lnTo>
                    <a:lnTo>
                      <a:pt x="177" y="595"/>
                    </a:lnTo>
                    <a:lnTo>
                      <a:pt x="147" y="573"/>
                    </a:lnTo>
                    <a:lnTo>
                      <a:pt x="119" y="548"/>
                    </a:lnTo>
                    <a:lnTo>
                      <a:pt x="92" y="519"/>
                    </a:lnTo>
                    <a:lnTo>
                      <a:pt x="68" y="486"/>
                    </a:lnTo>
                    <a:lnTo>
                      <a:pt x="46" y="451"/>
                    </a:lnTo>
                    <a:lnTo>
                      <a:pt x="33" y="423"/>
                    </a:lnTo>
                    <a:lnTo>
                      <a:pt x="21" y="394"/>
                    </a:lnTo>
                    <a:lnTo>
                      <a:pt x="12" y="364"/>
                    </a:lnTo>
                    <a:lnTo>
                      <a:pt x="6" y="334"/>
                    </a:lnTo>
                    <a:lnTo>
                      <a:pt x="1" y="304"/>
                    </a:lnTo>
                    <a:lnTo>
                      <a:pt x="0" y="273"/>
                    </a:lnTo>
                    <a:lnTo>
                      <a:pt x="1" y="242"/>
                    </a:lnTo>
                    <a:lnTo>
                      <a:pt x="4" y="212"/>
                    </a:lnTo>
                    <a:lnTo>
                      <a:pt x="9" y="183"/>
                    </a:lnTo>
                    <a:lnTo>
                      <a:pt x="17" y="155"/>
                    </a:lnTo>
                    <a:lnTo>
                      <a:pt x="27" y="129"/>
                    </a:lnTo>
                    <a:lnTo>
                      <a:pt x="41" y="104"/>
                    </a:lnTo>
                    <a:lnTo>
                      <a:pt x="56" y="82"/>
                    </a:lnTo>
                    <a:lnTo>
                      <a:pt x="74" y="61"/>
                    </a:lnTo>
                    <a:lnTo>
                      <a:pt x="95" y="44"/>
                    </a:lnTo>
                    <a:lnTo>
                      <a:pt x="118" y="29"/>
                    </a:lnTo>
                    <a:lnTo>
                      <a:pt x="148" y="16"/>
                    </a:lnTo>
                    <a:lnTo>
                      <a:pt x="179" y="6"/>
                    </a:lnTo>
                    <a:lnTo>
                      <a:pt x="212" y="1"/>
                    </a:lnTo>
                    <a:lnTo>
                      <a:pt x="244" y="0"/>
                    </a:lnTo>
                    <a:close/>
                  </a:path>
                </a:pathLst>
              </a:custGeom>
              <a:solidFill>
                <a:srgbClr val="FED78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17"/>
              <p:cNvSpPr>
                <a:spLocks/>
              </p:cNvSpPr>
              <p:nvPr/>
            </p:nvSpPr>
            <p:spPr bwMode="auto">
              <a:xfrm>
                <a:off x="4251326" y="4044950"/>
                <a:ext cx="665163" cy="158750"/>
              </a:xfrm>
              <a:custGeom>
                <a:avLst/>
                <a:gdLst/>
                <a:ahLst/>
                <a:cxnLst>
                  <a:cxn ang="0">
                    <a:pos x="240" y="0"/>
                  </a:cxn>
                  <a:cxn ang="0">
                    <a:pos x="291" y="6"/>
                  </a:cxn>
                  <a:cxn ang="0">
                    <a:pos x="419" y="57"/>
                  </a:cxn>
                  <a:cxn ang="0">
                    <a:pos x="419" y="59"/>
                  </a:cxn>
                  <a:cxn ang="0">
                    <a:pos x="418" y="63"/>
                  </a:cxn>
                  <a:cxn ang="0">
                    <a:pos x="417" y="71"/>
                  </a:cxn>
                  <a:cxn ang="0">
                    <a:pos x="416" y="83"/>
                  </a:cxn>
                  <a:cxn ang="0">
                    <a:pos x="398" y="83"/>
                  </a:cxn>
                  <a:cxn ang="0">
                    <a:pos x="349" y="83"/>
                  </a:cxn>
                  <a:cxn ang="0">
                    <a:pos x="320" y="83"/>
                  </a:cxn>
                  <a:cxn ang="0">
                    <a:pos x="288" y="84"/>
                  </a:cxn>
                  <a:cxn ang="0">
                    <a:pos x="281" y="68"/>
                  </a:cxn>
                  <a:cxn ang="0">
                    <a:pos x="272" y="85"/>
                  </a:cxn>
                  <a:cxn ang="0">
                    <a:pos x="238" y="87"/>
                  </a:cxn>
                  <a:cxn ang="0">
                    <a:pos x="201" y="89"/>
                  </a:cxn>
                  <a:cxn ang="0">
                    <a:pos x="166" y="91"/>
                  </a:cxn>
                  <a:cxn ang="0">
                    <a:pos x="131" y="92"/>
                  </a:cxn>
                  <a:cxn ang="0">
                    <a:pos x="99" y="94"/>
                  </a:cxn>
                  <a:cxn ang="0">
                    <a:pos x="68" y="96"/>
                  </a:cxn>
                  <a:cxn ang="0">
                    <a:pos x="42" y="98"/>
                  </a:cxn>
                  <a:cxn ang="0">
                    <a:pos x="20" y="99"/>
                  </a:cxn>
                  <a:cxn ang="0">
                    <a:pos x="2" y="100"/>
                  </a:cxn>
                  <a:cxn ang="0">
                    <a:pos x="1" y="93"/>
                  </a:cxn>
                  <a:cxn ang="0">
                    <a:pos x="1" y="83"/>
                  </a:cxn>
                  <a:cxn ang="0">
                    <a:pos x="1" y="75"/>
                  </a:cxn>
                  <a:cxn ang="0">
                    <a:pos x="0" y="68"/>
                  </a:cxn>
                  <a:cxn ang="0">
                    <a:pos x="0" y="66"/>
                  </a:cxn>
                  <a:cxn ang="0">
                    <a:pos x="240" y="0"/>
                  </a:cxn>
                </a:cxnLst>
                <a:rect l="0" t="0" r="r" b="b"/>
                <a:pathLst>
                  <a:path w="419" h="100">
                    <a:moveTo>
                      <a:pt x="240" y="0"/>
                    </a:moveTo>
                    <a:lnTo>
                      <a:pt x="291" y="6"/>
                    </a:lnTo>
                    <a:lnTo>
                      <a:pt x="419" y="57"/>
                    </a:lnTo>
                    <a:lnTo>
                      <a:pt x="419" y="59"/>
                    </a:lnTo>
                    <a:lnTo>
                      <a:pt x="418" y="63"/>
                    </a:lnTo>
                    <a:lnTo>
                      <a:pt x="417" y="71"/>
                    </a:lnTo>
                    <a:lnTo>
                      <a:pt x="416" y="83"/>
                    </a:lnTo>
                    <a:lnTo>
                      <a:pt x="398" y="83"/>
                    </a:lnTo>
                    <a:lnTo>
                      <a:pt x="349" y="83"/>
                    </a:lnTo>
                    <a:lnTo>
                      <a:pt x="320" y="83"/>
                    </a:lnTo>
                    <a:lnTo>
                      <a:pt x="288" y="84"/>
                    </a:lnTo>
                    <a:lnTo>
                      <a:pt x="281" y="68"/>
                    </a:lnTo>
                    <a:lnTo>
                      <a:pt x="272" y="85"/>
                    </a:lnTo>
                    <a:lnTo>
                      <a:pt x="238" y="87"/>
                    </a:lnTo>
                    <a:lnTo>
                      <a:pt x="201" y="89"/>
                    </a:lnTo>
                    <a:lnTo>
                      <a:pt x="166" y="91"/>
                    </a:lnTo>
                    <a:lnTo>
                      <a:pt x="131" y="92"/>
                    </a:lnTo>
                    <a:lnTo>
                      <a:pt x="99" y="94"/>
                    </a:lnTo>
                    <a:lnTo>
                      <a:pt x="68" y="96"/>
                    </a:lnTo>
                    <a:lnTo>
                      <a:pt x="42" y="98"/>
                    </a:lnTo>
                    <a:lnTo>
                      <a:pt x="20" y="99"/>
                    </a:lnTo>
                    <a:lnTo>
                      <a:pt x="2" y="100"/>
                    </a:lnTo>
                    <a:lnTo>
                      <a:pt x="1" y="93"/>
                    </a:lnTo>
                    <a:lnTo>
                      <a:pt x="1" y="83"/>
                    </a:lnTo>
                    <a:lnTo>
                      <a:pt x="1" y="75"/>
                    </a:lnTo>
                    <a:lnTo>
                      <a:pt x="0" y="68"/>
                    </a:lnTo>
                    <a:lnTo>
                      <a:pt x="0" y="66"/>
                    </a:lnTo>
                    <a:lnTo>
                      <a:pt x="24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18"/>
              <p:cNvSpPr>
                <a:spLocks/>
              </p:cNvSpPr>
              <p:nvPr/>
            </p:nvSpPr>
            <p:spPr bwMode="auto">
              <a:xfrm>
                <a:off x="3967163" y="1550988"/>
                <a:ext cx="857250" cy="823913"/>
              </a:xfrm>
              <a:custGeom>
                <a:avLst/>
                <a:gdLst/>
                <a:ahLst/>
                <a:cxnLst>
                  <a:cxn ang="0">
                    <a:pos x="293" y="3"/>
                  </a:cxn>
                  <a:cxn ang="0">
                    <a:pos x="361" y="19"/>
                  </a:cxn>
                  <a:cxn ang="0">
                    <a:pos x="426" y="52"/>
                  </a:cxn>
                  <a:cxn ang="0">
                    <a:pos x="487" y="100"/>
                  </a:cxn>
                  <a:cxn ang="0">
                    <a:pos x="540" y="161"/>
                  </a:cxn>
                  <a:cxn ang="0">
                    <a:pos x="525" y="200"/>
                  </a:cxn>
                  <a:cxn ang="0">
                    <a:pos x="501" y="238"/>
                  </a:cxn>
                  <a:cxn ang="0">
                    <a:pos x="468" y="272"/>
                  </a:cxn>
                  <a:cxn ang="0">
                    <a:pos x="426" y="298"/>
                  </a:cxn>
                  <a:cxn ang="0">
                    <a:pos x="374" y="314"/>
                  </a:cxn>
                  <a:cxn ang="0">
                    <a:pos x="303" y="319"/>
                  </a:cxn>
                  <a:cxn ang="0">
                    <a:pos x="243" y="314"/>
                  </a:cxn>
                  <a:cxn ang="0">
                    <a:pos x="194" y="303"/>
                  </a:cxn>
                  <a:cxn ang="0">
                    <a:pos x="154" y="288"/>
                  </a:cxn>
                  <a:cxn ang="0">
                    <a:pos x="127" y="273"/>
                  </a:cxn>
                  <a:cxn ang="0">
                    <a:pos x="106" y="259"/>
                  </a:cxn>
                  <a:cxn ang="0">
                    <a:pos x="115" y="292"/>
                  </a:cxn>
                  <a:cxn ang="0">
                    <a:pos x="125" y="357"/>
                  </a:cxn>
                  <a:cxn ang="0">
                    <a:pos x="123" y="412"/>
                  </a:cxn>
                  <a:cxn ang="0">
                    <a:pos x="113" y="458"/>
                  </a:cxn>
                  <a:cxn ang="0">
                    <a:pos x="95" y="494"/>
                  </a:cxn>
                  <a:cxn ang="0">
                    <a:pos x="73" y="519"/>
                  </a:cxn>
                  <a:cxn ang="0">
                    <a:pos x="34" y="450"/>
                  </a:cxn>
                  <a:cxn ang="0">
                    <a:pos x="10" y="375"/>
                  </a:cxn>
                  <a:cxn ang="0">
                    <a:pos x="0" y="297"/>
                  </a:cxn>
                  <a:cxn ang="0">
                    <a:pos x="4" y="221"/>
                  </a:cxn>
                  <a:cxn ang="0">
                    <a:pos x="21" y="157"/>
                  </a:cxn>
                  <a:cxn ang="0">
                    <a:pos x="47" y="107"/>
                  </a:cxn>
                  <a:cxn ang="0">
                    <a:pos x="81" y="66"/>
                  </a:cxn>
                  <a:cxn ang="0">
                    <a:pos x="125" y="33"/>
                  </a:cxn>
                  <a:cxn ang="0">
                    <a:pos x="191" y="8"/>
                  </a:cxn>
                  <a:cxn ang="0">
                    <a:pos x="258" y="0"/>
                  </a:cxn>
                </a:cxnLst>
                <a:rect l="0" t="0" r="r" b="b"/>
                <a:pathLst>
                  <a:path w="540" h="519">
                    <a:moveTo>
                      <a:pt x="258" y="0"/>
                    </a:moveTo>
                    <a:lnTo>
                      <a:pt x="293" y="3"/>
                    </a:lnTo>
                    <a:lnTo>
                      <a:pt x="327" y="9"/>
                    </a:lnTo>
                    <a:lnTo>
                      <a:pt x="361" y="19"/>
                    </a:lnTo>
                    <a:lnTo>
                      <a:pt x="394" y="34"/>
                    </a:lnTo>
                    <a:lnTo>
                      <a:pt x="426" y="52"/>
                    </a:lnTo>
                    <a:lnTo>
                      <a:pt x="457" y="74"/>
                    </a:lnTo>
                    <a:lnTo>
                      <a:pt x="487" y="100"/>
                    </a:lnTo>
                    <a:lnTo>
                      <a:pt x="514" y="129"/>
                    </a:lnTo>
                    <a:lnTo>
                      <a:pt x="540" y="161"/>
                    </a:lnTo>
                    <a:lnTo>
                      <a:pt x="533" y="181"/>
                    </a:lnTo>
                    <a:lnTo>
                      <a:pt x="525" y="200"/>
                    </a:lnTo>
                    <a:lnTo>
                      <a:pt x="514" y="219"/>
                    </a:lnTo>
                    <a:lnTo>
                      <a:pt x="501" y="238"/>
                    </a:lnTo>
                    <a:lnTo>
                      <a:pt x="486" y="255"/>
                    </a:lnTo>
                    <a:lnTo>
                      <a:pt x="468" y="272"/>
                    </a:lnTo>
                    <a:lnTo>
                      <a:pt x="448" y="286"/>
                    </a:lnTo>
                    <a:lnTo>
                      <a:pt x="426" y="298"/>
                    </a:lnTo>
                    <a:lnTo>
                      <a:pt x="402" y="307"/>
                    </a:lnTo>
                    <a:lnTo>
                      <a:pt x="374" y="314"/>
                    </a:lnTo>
                    <a:lnTo>
                      <a:pt x="337" y="318"/>
                    </a:lnTo>
                    <a:lnTo>
                      <a:pt x="303" y="319"/>
                    </a:lnTo>
                    <a:lnTo>
                      <a:pt x="272" y="318"/>
                    </a:lnTo>
                    <a:lnTo>
                      <a:pt x="243" y="314"/>
                    </a:lnTo>
                    <a:lnTo>
                      <a:pt x="217" y="309"/>
                    </a:lnTo>
                    <a:lnTo>
                      <a:pt x="194" y="303"/>
                    </a:lnTo>
                    <a:lnTo>
                      <a:pt x="173" y="296"/>
                    </a:lnTo>
                    <a:lnTo>
                      <a:pt x="154" y="288"/>
                    </a:lnTo>
                    <a:lnTo>
                      <a:pt x="139" y="280"/>
                    </a:lnTo>
                    <a:lnTo>
                      <a:pt x="127" y="273"/>
                    </a:lnTo>
                    <a:lnTo>
                      <a:pt x="110" y="262"/>
                    </a:lnTo>
                    <a:lnTo>
                      <a:pt x="106" y="259"/>
                    </a:lnTo>
                    <a:lnTo>
                      <a:pt x="105" y="257"/>
                    </a:lnTo>
                    <a:lnTo>
                      <a:pt x="115" y="292"/>
                    </a:lnTo>
                    <a:lnTo>
                      <a:pt x="121" y="325"/>
                    </a:lnTo>
                    <a:lnTo>
                      <a:pt x="125" y="357"/>
                    </a:lnTo>
                    <a:lnTo>
                      <a:pt x="125" y="385"/>
                    </a:lnTo>
                    <a:lnTo>
                      <a:pt x="123" y="412"/>
                    </a:lnTo>
                    <a:lnTo>
                      <a:pt x="119" y="437"/>
                    </a:lnTo>
                    <a:lnTo>
                      <a:pt x="113" y="458"/>
                    </a:lnTo>
                    <a:lnTo>
                      <a:pt x="104" y="477"/>
                    </a:lnTo>
                    <a:lnTo>
                      <a:pt x="95" y="494"/>
                    </a:lnTo>
                    <a:lnTo>
                      <a:pt x="84" y="507"/>
                    </a:lnTo>
                    <a:lnTo>
                      <a:pt x="73" y="519"/>
                    </a:lnTo>
                    <a:lnTo>
                      <a:pt x="51" y="485"/>
                    </a:lnTo>
                    <a:lnTo>
                      <a:pt x="34" y="450"/>
                    </a:lnTo>
                    <a:lnTo>
                      <a:pt x="21" y="413"/>
                    </a:lnTo>
                    <a:lnTo>
                      <a:pt x="10" y="375"/>
                    </a:lnTo>
                    <a:lnTo>
                      <a:pt x="4" y="337"/>
                    </a:lnTo>
                    <a:lnTo>
                      <a:pt x="0" y="297"/>
                    </a:lnTo>
                    <a:lnTo>
                      <a:pt x="0" y="259"/>
                    </a:lnTo>
                    <a:lnTo>
                      <a:pt x="4" y="221"/>
                    </a:lnTo>
                    <a:lnTo>
                      <a:pt x="11" y="184"/>
                    </a:lnTo>
                    <a:lnTo>
                      <a:pt x="21" y="157"/>
                    </a:lnTo>
                    <a:lnTo>
                      <a:pt x="32" y="131"/>
                    </a:lnTo>
                    <a:lnTo>
                      <a:pt x="47" y="107"/>
                    </a:lnTo>
                    <a:lnTo>
                      <a:pt x="63" y="85"/>
                    </a:lnTo>
                    <a:lnTo>
                      <a:pt x="81" y="66"/>
                    </a:lnTo>
                    <a:lnTo>
                      <a:pt x="102" y="48"/>
                    </a:lnTo>
                    <a:lnTo>
                      <a:pt x="125" y="33"/>
                    </a:lnTo>
                    <a:lnTo>
                      <a:pt x="158" y="18"/>
                    </a:lnTo>
                    <a:lnTo>
                      <a:pt x="191" y="8"/>
                    </a:lnTo>
                    <a:lnTo>
                      <a:pt x="225" y="3"/>
                    </a:lnTo>
                    <a:lnTo>
                      <a:pt x="258" y="0"/>
                    </a:lnTo>
                    <a:close/>
                  </a:path>
                </a:pathLst>
              </a:custGeom>
              <a:solidFill>
                <a:srgbClr val="F97D3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Freeform 19"/>
              <p:cNvSpPr>
                <a:spLocks/>
              </p:cNvSpPr>
              <p:nvPr/>
            </p:nvSpPr>
            <p:spPr bwMode="auto">
              <a:xfrm>
                <a:off x="5108576" y="3871913"/>
                <a:ext cx="174625" cy="104775"/>
              </a:xfrm>
              <a:custGeom>
                <a:avLst/>
                <a:gdLst/>
                <a:ahLst/>
                <a:cxnLst>
                  <a:cxn ang="0">
                    <a:pos x="91" y="0"/>
                  </a:cxn>
                  <a:cxn ang="0">
                    <a:pos x="95" y="4"/>
                  </a:cxn>
                  <a:cxn ang="0">
                    <a:pos x="99" y="8"/>
                  </a:cxn>
                  <a:cxn ang="0">
                    <a:pos x="104" y="14"/>
                  </a:cxn>
                  <a:cxn ang="0">
                    <a:pos x="110" y="20"/>
                  </a:cxn>
                  <a:cxn ang="0">
                    <a:pos x="18" y="66"/>
                  </a:cxn>
                  <a:cxn ang="0">
                    <a:pos x="10" y="53"/>
                  </a:cxn>
                  <a:cxn ang="0">
                    <a:pos x="6" y="41"/>
                  </a:cxn>
                  <a:cxn ang="0">
                    <a:pos x="2" y="31"/>
                  </a:cxn>
                  <a:cxn ang="0">
                    <a:pos x="0" y="22"/>
                  </a:cxn>
                  <a:cxn ang="0">
                    <a:pos x="91" y="0"/>
                  </a:cxn>
                </a:cxnLst>
                <a:rect l="0" t="0" r="r" b="b"/>
                <a:pathLst>
                  <a:path w="110" h="66">
                    <a:moveTo>
                      <a:pt x="91" y="0"/>
                    </a:moveTo>
                    <a:lnTo>
                      <a:pt x="95" y="4"/>
                    </a:lnTo>
                    <a:lnTo>
                      <a:pt x="99" y="8"/>
                    </a:lnTo>
                    <a:lnTo>
                      <a:pt x="104" y="14"/>
                    </a:lnTo>
                    <a:lnTo>
                      <a:pt x="110" y="20"/>
                    </a:lnTo>
                    <a:lnTo>
                      <a:pt x="18" y="66"/>
                    </a:lnTo>
                    <a:lnTo>
                      <a:pt x="10" y="53"/>
                    </a:lnTo>
                    <a:lnTo>
                      <a:pt x="6" y="41"/>
                    </a:lnTo>
                    <a:lnTo>
                      <a:pt x="2" y="31"/>
                    </a:lnTo>
                    <a:lnTo>
                      <a:pt x="0" y="22"/>
                    </a:lnTo>
                    <a:lnTo>
                      <a:pt x="91" y="0"/>
                    </a:lnTo>
                    <a:close/>
                  </a:path>
                </a:pathLst>
              </a:custGeom>
              <a:solidFill>
                <a:srgbClr val="F97D3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20"/>
              <p:cNvSpPr>
                <a:spLocks/>
              </p:cNvSpPr>
              <p:nvPr/>
            </p:nvSpPr>
            <p:spPr bwMode="auto">
              <a:xfrm>
                <a:off x="3752851" y="2814638"/>
                <a:ext cx="963613" cy="1344613"/>
              </a:xfrm>
              <a:custGeom>
                <a:avLst/>
                <a:gdLst/>
                <a:ahLst/>
                <a:cxnLst>
                  <a:cxn ang="0">
                    <a:pos x="219" y="3"/>
                  </a:cxn>
                  <a:cxn ang="0">
                    <a:pos x="257" y="7"/>
                  </a:cxn>
                  <a:cxn ang="0">
                    <a:pos x="356" y="7"/>
                  </a:cxn>
                  <a:cxn ang="0">
                    <a:pos x="383" y="7"/>
                  </a:cxn>
                  <a:cxn ang="0">
                    <a:pos x="393" y="6"/>
                  </a:cxn>
                  <a:cxn ang="0">
                    <a:pos x="411" y="79"/>
                  </a:cxn>
                  <a:cxn ang="0">
                    <a:pos x="433" y="152"/>
                  </a:cxn>
                  <a:cxn ang="0">
                    <a:pos x="471" y="258"/>
                  </a:cxn>
                  <a:cxn ang="0">
                    <a:pos x="498" y="324"/>
                  </a:cxn>
                  <a:cxn ang="0">
                    <a:pos x="524" y="385"/>
                  </a:cxn>
                  <a:cxn ang="0">
                    <a:pos x="549" y="438"/>
                  </a:cxn>
                  <a:cxn ang="0">
                    <a:pos x="571" y="482"/>
                  </a:cxn>
                  <a:cxn ang="0">
                    <a:pos x="588" y="515"/>
                  </a:cxn>
                  <a:cxn ang="0">
                    <a:pos x="599" y="536"/>
                  </a:cxn>
                  <a:cxn ang="0">
                    <a:pos x="607" y="783"/>
                  </a:cxn>
                  <a:cxn ang="0">
                    <a:pos x="275" y="847"/>
                  </a:cxn>
                  <a:cxn ang="0">
                    <a:pos x="281" y="762"/>
                  </a:cxn>
                  <a:cxn ang="0">
                    <a:pos x="282" y="638"/>
                  </a:cxn>
                  <a:cxn ang="0">
                    <a:pos x="280" y="562"/>
                  </a:cxn>
                  <a:cxn ang="0">
                    <a:pos x="277" y="493"/>
                  </a:cxn>
                  <a:cxn ang="0">
                    <a:pos x="272" y="436"/>
                  </a:cxn>
                  <a:cxn ang="0">
                    <a:pos x="268" y="391"/>
                  </a:cxn>
                  <a:cxn ang="0">
                    <a:pos x="265" y="362"/>
                  </a:cxn>
                  <a:cxn ang="0">
                    <a:pos x="263" y="352"/>
                  </a:cxn>
                  <a:cxn ang="0">
                    <a:pos x="252" y="421"/>
                  </a:cxn>
                  <a:cxn ang="0">
                    <a:pos x="241" y="476"/>
                  </a:cxn>
                  <a:cxn ang="0">
                    <a:pos x="229" y="526"/>
                  </a:cxn>
                  <a:cxn ang="0">
                    <a:pos x="211" y="597"/>
                  </a:cxn>
                  <a:cxn ang="0">
                    <a:pos x="203" y="622"/>
                  </a:cxn>
                  <a:cxn ang="0">
                    <a:pos x="195" y="644"/>
                  </a:cxn>
                  <a:cxn ang="0">
                    <a:pos x="185" y="663"/>
                  </a:cxn>
                  <a:cxn ang="0">
                    <a:pos x="174" y="686"/>
                  </a:cxn>
                  <a:cxn ang="0">
                    <a:pos x="151" y="732"/>
                  </a:cxn>
                  <a:cxn ang="0">
                    <a:pos x="130" y="777"/>
                  </a:cxn>
                  <a:cxn ang="0">
                    <a:pos x="0" y="744"/>
                  </a:cxn>
                  <a:cxn ang="0">
                    <a:pos x="19" y="702"/>
                  </a:cxn>
                  <a:cxn ang="0">
                    <a:pos x="56" y="607"/>
                  </a:cxn>
                  <a:cxn ang="0">
                    <a:pos x="73" y="562"/>
                  </a:cxn>
                  <a:cxn ang="0">
                    <a:pos x="87" y="524"/>
                  </a:cxn>
                  <a:cxn ang="0">
                    <a:pos x="97" y="496"/>
                  </a:cxn>
                  <a:cxn ang="0">
                    <a:pos x="100" y="481"/>
                  </a:cxn>
                  <a:cxn ang="0">
                    <a:pos x="124" y="374"/>
                  </a:cxn>
                  <a:cxn ang="0">
                    <a:pos x="148" y="273"/>
                  </a:cxn>
                  <a:cxn ang="0">
                    <a:pos x="163" y="183"/>
                  </a:cxn>
                  <a:cxn ang="0">
                    <a:pos x="176" y="115"/>
                  </a:cxn>
                  <a:cxn ang="0">
                    <a:pos x="187" y="66"/>
                  </a:cxn>
                  <a:cxn ang="0">
                    <a:pos x="195" y="31"/>
                  </a:cxn>
                  <a:cxn ang="0">
                    <a:pos x="201" y="11"/>
                  </a:cxn>
                  <a:cxn ang="0">
                    <a:pos x="204" y="1"/>
                  </a:cxn>
                </a:cxnLst>
                <a:rect l="0" t="0" r="r" b="b"/>
                <a:pathLst>
                  <a:path w="607" h="847">
                    <a:moveTo>
                      <a:pt x="204" y="0"/>
                    </a:moveTo>
                    <a:lnTo>
                      <a:pt x="219" y="3"/>
                    </a:lnTo>
                    <a:lnTo>
                      <a:pt x="237" y="5"/>
                    </a:lnTo>
                    <a:lnTo>
                      <a:pt x="257" y="7"/>
                    </a:lnTo>
                    <a:lnTo>
                      <a:pt x="278" y="7"/>
                    </a:lnTo>
                    <a:lnTo>
                      <a:pt x="356" y="7"/>
                    </a:lnTo>
                    <a:lnTo>
                      <a:pt x="371" y="7"/>
                    </a:lnTo>
                    <a:lnTo>
                      <a:pt x="383" y="7"/>
                    </a:lnTo>
                    <a:lnTo>
                      <a:pt x="391" y="6"/>
                    </a:lnTo>
                    <a:lnTo>
                      <a:pt x="393" y="6"/>
                    </a:lnTo>
                    <a:lnTo>
                      <a:pt x="401" y="42"/>
                    </a:lnTo>
                    <a:lnTo>
                      <a:pt x="411" y="79"/>
                    </a:lnTo>
                    <a:lnTo>
                      <a:pt x="422" y="115"/>
                    </a:lnTo>
                    <a:lnTo>
                      <a:pt x="433" y="152"/>
                    </a:lnTo>
                    <a:lnTo>
                      <a:pt x="458" y="223"/>
                    </a:lnTo>
                    <a:lnTo>
                      <a:pt x="471" y="258"/>
                    </a:lnTo>
                    <a:lnTo>
                      <a:pt x="485" y="292"/>
                    </a:lnTo>
                    <a:lnTo>
                      <a:pt x="498" y="324"/>
                    </a:lnTo>
                    <a:lnTo>
                      <a:pt x="512" y="355"/>
                    </a:lnTo>
                    <a:lnTo>
                      <a:pt x="524" y="385"/>
                    </a:lnTo>
                    <a:lnTo>
                      <a:pt x="537" y="412"/>
                    </a:lnTo>
                    <a:lnTo>
                      <a:pt x="549" y="438"/>
                    </a:lnTo>
                    <a:lnTo>
                      <a:pt x="560" y="461"/>
                    </a:lnTo>
                    <a:lnTo>
                      <a:pt x="571" y="482"/>
                    </a:lnTo>
                    <a:lnTo>
                      <a:pt x="580" y="500"/>
                    </a:lnTo>
                    <a:lnTo>
                      <a:pt x="588" y="515"/>
                    </a:lnTo>
                    <a:lnTo>
                      <a:pt x="594" y="528"/>
                    </a:lnTo>
                    <a:lnTo>
                      <a:pt x="599" y="536"/>
                    </a:lnTo>
                    <a:lnTo>
                      <a:pt x="603" y="544"/>
                    </a:lnTo>
                    <a:lnTo>
                      <a:pt x="607" y="783"/>
                    </a:lnTo>
                    <a:lnTo>
                      <a:pt x="576" y="843"/>
                    </a:lnTo>
                    <a:lnTo>
                      <a:pt x="275" y="847"/>
                    </a:lnTo>
                    <a:lnTo>
                      <a:pt x="278" y="805"/>
                    </a:lnTo>
                    <a:lnTo>
                      <a:pt x="281" y="762"/>
                    </a:lnTo>
                    <a:lnTo>
                      <a:pt x="282" y="720"/>
                    </a:lnTo>
                    <a:lnTo>
                      <a:pt x="282" y="638"/>
                    </a:lnTo>
                    <a:lnTo>
                      <a:pt x="282" y="599"/>
                    </a:lnTo>
                    <a:lnTo>
                      <a:pt x="280" y="562"/>
                    </a:lnTo>
                    <a:lnTo>
                      <a:pt x="278" y="526"/>
                    </a:lnTo>
                    <a:lnTo>
                      <a:pt x="277" y="493"/>
                    </a:lnTo>
                    <a:lnTo>
                      <a:pt x="274" y="462"/>
                    </a:lnTo>
                    <a:lnTo>
                      <a:pt x="272" y="436"/>
                    </a:lnTo>
                    <a:lnTo>
                      <a:pt x="270" y="411"/>
                    </a:lnTo>
                    <a:lnTo>
                      <a:pt x="268" y="391"/>
                    </a:lnTo>
                    <a:lnTo>
                      <a:pt x="266" y="374"/>
                    </a:lnTo>
                    <a:lnTo>
                      <a:pt x="265" y="362"/>
                    </a:lnTo>
                    <a:lnTo>
                      <a:pt x="263" y="355"/>
                    </a:lnTo>
                    <a:lnTo>
                      <a:pt x="263" y="352"/>
                    </a:lnTo>
                    <a:lnTo>
                      <a:pt x="258" y="388"/>
                    </a:lnTo>
                    <a:lnTo>
                      <a:pt x="252" y="421"/>
                    </a:lnTo>
                    <a:lnTo>
                      <a:pt x="246" y="449"/>
                    </a:lnTo>
                    <a:lnTo>
                      <a:pt x="241" y="476"/>
                    </a:lnTo>
                    <a:lnTo>
                      <a:pt x="235" y="501"/>
                    </a:lnTo>
                    <a:lnTo>
                      <a:pt x="229" y="526"/>
                    </a:lnTo>
                    <a:lnTo>
                      <a:pt x="222" y="553"/>
                    </a:lnTo>
                    <a:lnTo>
                      <a:pt x="211" y="597"/>
                    </a:lnTo>
                    <a:lnTo>
                      <a:pt x="207" y="610"/>
                    </a:lnTo>
                    <a:lnTo>
                      <a:pt x="203" y="622"/>
                    </a:lnTo>
                    <a:lnTo>
                      <a:pt x="199" y="633"/>
                    </a:lnTo>
                    <a:lnTo>
                      <a:pt x="195" y="644"/>
                    </a:lnTo>
                    <a:lnTo>
                      <a:pt x="190" y="653"/>
                    </a:lnTo>
                    <a:lnTo>
                      <a:pt x="185" y="663"/>
                    </a:lnTo>
                    <a:lnTo>
                      <a:pt x="180" y="674"/>
                    </a:lnTo>
                    <a:lnTo>
                      <a:pt x="174" y="686"/>
                    </a:lnTo>
                    <a:lnTo>
                      <a:pt x="167" y="699"/>
                    </a:lnTo>
                    <a:lnTo>
                      <a:pt x="151" y="732"/>
                    </a:lnTo>
                    <a:lnTo>
                      <a:pt x="141" y="753"/>
                    </a:lnTo>
                    <a:lnTo>
                      <a:pt x="130" y="777"/>
                    </a:lnTo>
                    <a:lnTo>
                      <a:pt x="118" y="804"/>
                    </a:lnTo>
                    <a:lnTo>
                      <a:pt x="0" y="744"/>
                    </a:lnTo>
                    <a:lnTo>
                      <a:pt x="10" y="724"/>
                    </a:lnTo>
                    <a:lnTo>
                      <a:pt x="19" y="702"/>
                    </a:lnTo>
                    <a:lnTo>
                      <a:pt x="48" y="631"/>
                    </a:lnTo>
                    <a:lnTo>
                      <a:pt x="56" y="607"/>
                    </a:lnTo>
                    <a:lnTo>
                      <a:pt x="65" y="584"/>
                    </a:lnTo>
                    <a:lnTo>
                      <a:pt x="73" y="562"/>
                    </a:lnTo>
                    <a:lnTo>
                      <a:pt x="80" y="542"/>
                    </a:lnTo>
                    <a:lnTo>
                      <a:pt x="87" y="524"/>
                    </a:lnTo>
                    <a:lnTo>
                      <a:pt x="92" y="508"/>
                    </a:lnTo>
                    <a:lnTo>
                      <a:pt x="97" y="496"/>
                    </a:lnTo>
                    <a:lnTo>
                      <a:pt x="99" y="486"/>
                    </a:lnTo>
                    <a:lnTo>
                      <a:pt x="100" y="481"/>
                    </a:lnTo>
                    <a:lnTo>
                      <a:pt x="111" y="427"/>
                    </a:lnTo>
                    <a:lnTo>
                      <a:pt x="124" y="374"/>
                    </a:lnTo>
                    <a:lnTo>
                      <a:pt x="136" y="323"/>
                    </a:lnTo>
                    <a:lnTo>
                      <a:pt x="148" y="273"/>
                    </a:lnTo>
                    <a:lnTo>
                      <a:pt x="156" y="225"/>
                    </a:lnTo>
                    <a:lnTo>
                      <a:pt x="163" y="183"/>
                    </a:lnTo>
                    <a:lnTo>
                      <a:pt x="170" y="147"/>
                    </a:lnTo>
                    <a:lnTo>
                      <a:pt x="176" y="115"/>
                    </a:lnTo>
                    <a:lnTo>
                      <a:pt x="182" y="88"/>
                    </a:lnTo>
                    <a:lnTo>
                      <a:pt x="187" y="66"/>
                    </a:lnTo>
                    <a:lnTo>
                      <a:pt x="191" y="46"/>
                    </a:lnTo>
                    <a:lnTo>
                      <a:pt x="195" y="31"/>
                    </a:lnTo>
                    <a:lnTo>
                      <a:pt x="198" y="19"/>
                    </a:lnTo>
                    <a:lnTo>
                      <a:pt x="201" y="11"/>
                    </a:lnTo>
                    <a:lnTo>
                      <a:pt x="203" y="5"/>
                    </a:lnTo>
                    <a:lnTo>
                      <a:pt x="204" y="1"/>
                    </a:lnTo>
                    <a:lnTo>
                      <a:pt x="204"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21"/>
              <p:cNvSpPr>
                <a:spLocks/>
              </p:cNvSpPr>
              <p:nvPr/>
            </p:nvSpPr>
            <p:spPr bwMode="auto">
              <a:xfrm>
                <a:off x="4365626" y="3230563"/>
                <a:ext cx="344488" cy="900113"/>
              </a:xfrm>
              <a:custGeom>
                <a:avLst/>
                <a:gdLst/>
                <a:ahLst/>
                <a:cxnLst>
                  <a:cxn ang="0">
                    <a:pos x="0" y="0"/>
                  </a:cxn>
                  <a:cxn ang="0">
                    <a:pos x="210" y="295"/>
                  </a:cxn>
                  <a:cxn ang="0">
                    <a:pos x="207" y="487"/>
                  </a:cxn>
                  <a:cxn ang="0">
                    <a:pos x="217" y="525"/>
                  </a:cxn>
                  <a:cxn ang="0">
                    <a:pos x="197" y="567"/>
                  </a:cxn>
                  <a:cxn ang="0">
                    <a:pos x="192" y="522"/>
                  </a:cxn>
                  <a:cxn ang="0">
                    <a:pos x="196" y="322"/>
                  </a:cxn>
                  <a:cxn ang="0">
                    <a:pos x="195" y="321"/>
                  </a:cxn>
                  <a:cxn ang="0">
                    <a:pos x="192" y="316"/>
                  </a:cxn>
                  <a:cxn ang="0">
                    <a:pos x="186" y="308"/>
                  </a:cxn>
                  <a:cxn ang="0">
                    <a:pos x="179" y="298"/>
                  </a:cxn>
                  <a:cxn ang="0">
                    <a:pos x="171" y="285"/>
                  </a:cxn>
                  <a:cxn ang="0">
                    <a:pos x="161" y="270"/>
                  </a:cxn>
                  <a:cxn ang="0">
                    <a:pos x="150" y="252"/>
                  </a:cxn>
                  <a:cxn ang="0">
                    <a:pos x="138" y="234"/>
                  </a:cxn>
                  <a:cxn ang="0">
                    <a:pos x="126" y="213"/>
                  </a:cxn>
                  <a:cxn ang="0">
                    <a:pos x="111" y="192"/>
                  </a:cxn>
                  <a:cxn ang="0">
                    <a:pos x="97" y="169"/>
                  </a:cxn>
                  <a:cxn ang="0">
                    <a:pos x="83" y="145"/>
                  </a:cxn>
                  <a:cxn ang="0">
                    <a:pos x="69" y="121"/>
                  </a:cxn>
                  <a:cxn ang="0">
                    <a:pos x="54" y="97"/>
                  </a:cxn>
                  <a:cxn ang="0">
                    <a:pos x="40" y="72"/>
                  </a:cxn>
                  <a:cxn ang="0">
                    <a:pos x="13" y="23"/>
                  </a:cxn>
                  <a:cxn ang="0">
                    <a:pos x="0" y="0"/>
                  </a:cxn>
                </a:cxnLst>
                <a:rect l="0" t="0" r="r" b="b"/>
                <a:pathLst>
                  <a:path w="217" h="567">
                    <a:moveTo>
                      <a:pt x="0" y="0"/>
                    </a:moveTo>
                    <a:lnTo>
                      <a:pt x="210" y="295"/>
                    </a:lnTo>
                    <a:lnTo>
                      <a:pt x="207" y="487"/>
                    </a:lnTo>
                    <a:lnTo>
                      <a:pt x="217" y="525"/>
                    </a:lnTo>
                    <a:lnTo>
                      <a:pt x="197" y="567"/>
                    </a:lnTo>
                    <a:lnTo>
                      <a:pt x="192" y="522"/>
                    </a:lnTo>
                    <a:lnTo>
                      <a:pt x="196" y="322"/>
                    </a:lnTo>
                    <a:lnTo>
                      <a:pt x="195" y="321"/>
                    </a:lnTo>
                    <a:lnTo>
                      <a:pt x="192" y="316"/>
                    </a:lnTo>
                    <a:lnTo>
                      <a:pt x="186" y="308"/>
                    </a:lnTo>
                    <a:lnTo>
                      <a:pt x="179" y="298"/>
                    </a:lnTo>
                    <a:lnTo>
                      <a:pt x="171" y="285"/>
                    </a:lnTo>
                    <a:lnTo>
                      <a:pt x="161" y="270"/>
                    </a:lnTo>
                    <a:lnTo>
                      <a:pt x="150" y="252"/>
                    </a:lnTo>
                    <a:lnTo>
                      <a:pt x="138" y="234"/>
                    </a:lnTo>
                    <a:lnTo>
                      <a:pt x="126" y="213"/>
                    </a:lnTo>
                    <a:lnTo>
                      <a:pt x="111" y="192"/>
                    </a:lnTo>
                    <a:lnTo>
                      <a:pt x="97" y="169"/>
                    </a:lnTo>
                    <a:lnTo>
                      <a:pt x="83" y="145"/>
                    </a:lnTo>
                    <a:lnTo>
                      <a:pt x="69" y="121"/>
                    </a:lnTo>
                    <a:lnTo>
                      <a:pt x="54" y="97"/>
                    </a:lnTo>
                    <a:lnTo>
                      <a:pt x="40" y="72"/>
                    </a:lnTo>
                    <a:lnTo>
                      <a:pt x="13" y="23"/>
                    </a:lnTo>
                    <a:lnTo>
                      <a:pt x="0"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Freeform 22"/>
              <p:cNvSpPr>
                <a:spLocks/>
              </p:cNvSpPr>
              <p:nvPr/>
            </p:nvSpPr>
            <p:spPr bwMode="auto">
              <a:xfrm>
                <a:off x="4683126" y="2754313"/>
                <a:ext cx="612775" cy="1397000"/>
              </a:xfrm>
              <a:custGeom>
                <a:avLst/>
                <a:gdLst/>
                <a:ahLst/>
                <a:cxnLst>
                  <a:cxn ang="0">
                    <a:pos x="159" y="2"/>
                  </a:cxn>
                  <a:cxn ang="0">
                    <a:pos x="163" y="20"/>
                  </a:cxn>
                  <a:cxn ang="0">
                    <a:pos x="170" y="53"/>
                  </a:cxn>
                  <a:cxn ang="0">
                    <a:pos x="178" y="97"/>
                  </a:cxn>
                  <a:cxn ang="0">
                    <a:pos x="189" y="149"/>
                  </a:cxn>
                  <a:cxn ang="0">
                    <a:pos x="211" y="252"/>
                  </a:cxn>
                  <a:cxn ang="0">
                    <a:pos x="230" y="337"/>
                  </a:cxn>
                  <a:cxn ang="0">
                    <a:pos x="249" y="408"/>
                  </a:cxn>
                  <a:cxn ang="0">
                    <a:pos x="265" y="452"/>
                  </a:cxn>
                  <a:cxn ang="0">
                    <a:pos x="278" y="482"/>
                  </a:cxn>
                  <a:cxn ang="0">
                    <a:pos x="294" y="518"/>
                  </a:cxn>
                  <a:cxn ang="0">
                    <a:pos x="322" y="578"/>
                  </a:cxn>
                  <a:cxn ang="0">
                    <a:pos x="351" y="636"/>
                  </a:cxn>
                  <a:cxn ang="0">
                    <a:pos x="367" y="669"/>
                  </a:cxn>
                  <a:cxn ang="0">
                    <a:pos x="378" y="693"/>
                  </a:cxn>
                  <a:cxn ang="0">
                    <a:pos x="385" y="708"/>
                  </a:cxn>
                  <a:cxn ang="0">
                    <a:pos x="273" y="767"/>
                  </a:cxn>
                  <a:cxn ang="0">
                    <a:pos x="269" y="759"/>
                  </a:cxn>
                  <a:cxn ang="0">
                    <a:pos x="259" y="740"/>
                  </a:cxn>
                  <a:cxn ang="0">
                    <a:pos x="244" y="711"/>
                  </a:cxn>
                  <a:cxn ang="0">
                    <a:pos x="226" y="674"/>
                  </a:cxn>
                  <a:cxn ang="0">
                    <a:pos x="196" y="611"/>
                  </a:cxn>
                  <a:cxn ang="0">
                    <a:pos x="176" y="567"/>
                  </a:cxn>
                  <a:cxn ang="0">
                    <a:pos x="159" y="525"/>
                  </a:cxn>
                  <a:cxn ang="0">
                    <a:pos x="145" y="487"/>
                  </a:cxn>
                  <a:cxn ang="0">
                    <a:pos x="137" y="456"/>
                  </a:cxn>
                  <a:cxn ang="0">
                    <a:pos x="138" y="466"/>
                  </a:cxn>
                  <a:cxn ang="0">
                    <a:pos x="141" y="491"/>
                  </a:cxn>
                  <a:cxn ang="0">
                    <a:pos x="145" y="528"/>
                  </a:cxn>
                  <a:cxn ang="0">
                    <a:pos x="149" y="575"/>
                  </a:cxn>
                  <a:cxn ang="0">
                    <a:pos x="156" y="654"/>
                  </a:cxn>
                  <a:cxn ang="0">
                    <a:pos x="159" y="708"/>
                  </a:cxn>
                  <a:cxn ang="0">
                    <a:pos x="160" y="803"/>
                  </a:cxn>
                  <a:cxn ang="0">
                    <a:pos x="159" y="839"/>
                  </a:cxn>
                  <a:cxn ang="0">
                    <a:pos x="158" y="865"/>
                  </a:cxn>
                  <a:cxn ang="0">
                    <a:pos x="16" y="880"/>
                  </a:cxn>
                  <a:cxn ang="0">
                    <a:pos x="6" y="606"/>
                  </a:cxn>
                  <a:cxn ang="0">
                    <a:pos x="9" y="602"/>
                  </a:cxn>
                  <a:cxn ang="0">
                    <a:pos x="16" y="589"/>
                  </a:cxn>
                  <a:cxn ang="0">
                    <a:pos x="27" y="567"/>
                  </a:cxn>
                  <a:cxn ang="0">
                    <a:pos x="40" y="534"/>
                  </a:cxn>
                  <a:cxn ang="0">
                    <a:pos x="53" y="491"/>
                  </a:cxn>
                  <a:cxn ang="0">
                    <a:pos x="66" y="435"/>
                  </a:cxn>
                  <a:cxn ang="0">
                    <a:pos x="76" y="367"/>
                  </a:cxn>
                  <a:cxn ang="0">
                    <a:pos x="81" y="285"/>
                  </a:cxn>
                  <a:cxn ang="0">
                    <a:pos x="83" y="189"/>
                  </a:cxn>
                  <a:cxn ang="0">
                    <a:pos x="77" y="78"/>
                  </a:cxn>
                  <a:cxn ang="0">
                    <a:pos x="158" y="0"/>
                  </a:cxn>
                </a:cxnLst>
                <a:rect l="0" t="0" r="r" b="b"/>
                <a:pathLst>
                  <a:path w="386" h="880">
                    <a:moveTo>
                      <a:pt x="158" y="0"/>
                    </a:moveTo>
                    <a:lnTo>
                      <a:pt x="159" y="2"/>
                    </a:lnTo>
                    <a:lnTo>
                      <a:pt x="160" y="9"/>
                    </a:lnTo>
                    <a:lnTo>
                      <a:pt x="163" y="20"/>
                    </a:lnTo>
                    <a:lnTo>
                      <a:pt x="166" y="35"/>
                    </a:lnTo>
                    <a:lnTo>
                      <a:pt x="170" y="53"/>
                    </a:lnTo>
                    <a:lnTo>
                      <a:pt x="174" y="75"/>
                    </a:lnTo>
                    <a:lnTo>
                      <a:pt x="178" y="97"/>
                    </a:lnTo>
                    <a:lnTo>
                      <a:pt x="184" y="123"/>
                    </a:lnTo>
                    <a:lnTo>
                      <a:pt x="189" y="149"/>
                    </a:lnTo>
                    <a:lnTo>
                      <a:pt x="200" y="204"/>
                    </a:lnTo>
                    <a:lnTo>
                      <a:pt x="211" y="252"/>
                    </a:lnTo>
                    <a:lnTo>
                      <a:pt x="220" y="297"/>
                    </a:lnTo>
                    <a:lnTo>
                      <a:pt x="230" y="337"/>
                    </a:lnTo>
                    <a:lnTo>
                      <a:pt x="239" y="374"/>
                    </a:lnTo>
                    <a:lnTo>
                      <a:pt x="249" y="408"/>
                    </a:lnTo>
                    <a:lnTo>
                      <a:pt x="260" y="440"/>
                    </a:lnTo>
                    <a:lnTo>
                      <a:pt x="265" y="452"/>
                    </a:lnTo>
                    <a:lnTo>
                      <a:pt x="270" y="466"/>
                    </a:lnTo>
                    <a:lnTo>
                      <a:pt x="278" y="482"/>
                    </a:lnTo>
                    <a:lnTo>
                      <a:pt x="285" y="499"/>
                    </a:lnTo>
                    <a:lnTo>
                      <a:pt x="294" y="518"/>
                    </a:lnTo>
                    <a:lnTo>
                      <a:pt x="304" y="537"/>
                    </a:lnTo>
                    <a:lnTo>
                      <a:pt x="322" y="578"/>
                    </a:lnTo>
                    <a:lnTo>
                      <a:pt x="341" y="618"/>
                    </a:lnTo>
                    <a:lnTo>
                      <a:pt x="351" y="636"/>
                    </a:lnTo>
                    <a:lnTo>
                      <a:pt x="359" y="653"/>
                    </a:lnTo>
                    <a:lnTo>
                      <a:pt x="367" y="669"/>
                    </a:lnTo>
                    <a:lnTo>
                      <a:pt x="373" y="682"/>
                    </a:lnTo>
                    <a:lnTo>
                      <a:pt x="378" y="693"/>
                    </a:lnTo>
                    <a:lnTo>
                      <a:pt x="383" y="702"/>
                    </a:lnTo>
                    <a:lnTo>
                      <a:pt x="385" y="708"/>
                    </a:lnTo>
                    <a:lnTo>
                      <a:pt x="386" y="709"/>
                    </a:lnTo>
                    <a:lnTo>
                      <a:pt x="273" y="767"/>
                    </a:lnTo>
                    <a:lnTo>
                      <a:pt x="272" y="765"/>
                    </a:lnTo>
                    <a:lnTo>
                      <a:pt x="269" y="759"/>
                    </a:lnTo>
                    <a:lnTo>
                      <a:pt x="265" y="751"/>
                    </a:lnTo>
                    <a:lnTo>
                      <a:pt x="259" y="740"/>
                    </a:lnTo>
                    <a:lnTo>
                      <a:pt x="252" y="726"/>
                    </a:lnTo>
                    <a:lnTo>
                      <a:pt x="244" y="711"/>
                    </a:lnTo>
                    <a:lnTo>
                      <a:pt x="235" y="693"/>
                    </a:lnTo>
                    <a:lnTo>
                      <a:pt x="226" y="674"/>
                    </a:lnTo>
                    <a:lnTo>
                      <a:pt x="216" y="653"/>
                    </a:lnTo>
                    <a:lnTo>
                      <a:pt x="196" y="611"/>
                    </a:lnTo>
                    <a:lnTo>
                      <a:pt x="186" y="589"/>
                    </a:lnTo>
                    <a:lnTo>
                      <a:pt x="176" y="567"/>
                    </a:lnTo>
                    <a:lnTo>
                      <a:pt x="167" y="545"/>
                    </a:lnTo>
                    <a:lnTo>
                      <a:pt x="159" y="525"/>
                    </a:lnTo>
                    <a:lnTo>
                      <a:pt x="152" y="505"/>
                    </a:lnTo>
                    <a:lnTo>
                      <a:pt x="145" y="487"/>
                    </a:lnTo>
                    <a:lnTo>
                      <a:pt x="141" y="471"/>
                    </a:lnTo>
                    <a:lnTo>
                      <a:pt x="137" y="456"/>
                    </a:lnTo>
                    <a:lnTo>
                      <a:pt x="137" y="459"/>
                    </a:lnTo>
                    <a:lnTo>
                      <a:pt x="138" y="466"/>
                    </a:lnTo>
                    <a:lnTo>
                      <a:pt x="140" y="476"/>
                    </a:lnTo>
                    <a:lnTo>
                      <a:pt x="141" y="491"/>
                    </a:lnTo>
                    <a:lnTo>
                      <a:pt x="143" y="508"/>
                    </a:lnTo>
                    <a:lnTo>
                      <a:pt x="145" y="528"/>
                    </a:lnTo>
                    <a:lnTo>
                      <a:pt x="147" y="551"/>
                    </a:lnTo>
                    <a:lnTo>
                      <a:pt x="149" y="575"/>
                    </a:lnTo>
                    <a:lnTo>
                      <a:pt x="152" y="600"/>
                    </a:lnTo>
                    <a:lnTo>
                      <a:pt x="156" y="654"/>
                    </a:lnTo>
                    <a:lnTo>
                      <a:pt x="158" y="682"/>
                    </a:lnTo>
                    <a:lnTo>
                      <a:pt x="159" y="708"/>
                    </a:lnTo>
                    <a:lnTo>
                      <a:pt x="160" y="725"/>
                    </a:lnTo>
                    <a:lnTo>
                      <a:pt x="160" y="803"/>
                    </a:lnTo>
                    <a:lnTo>
                      <a:pt x="159" y="822"/>
                    </a:lnTo>
                    <a:lnTo>
                      <a:pt x="159" y="839"/>
                    </a:lnTo>
                    <a:lnTo>
                      <a:pt x="159" y="854"/>
                    </a:lnTo>
                    <a:lnTo>
                      <a:pt x="158" y="865"/>
                    </a:lnTo>
                    <a:lnTo>
                      <a:pt x="158" y="875"/>
                    </a:lnTo>
                    <a:lnTo>
                      <a:pt x="16" y="880"/>
                    </a:lnTo>
                    <a:lnTo>
                      <a:pt x="0" y="814"/>
                    </a:lnTo>
                    <a:lnTo>
                      <a:pt x="6" y="606"/>
                    </a:lnTo>
                    <a:lnTo>
                      <a:pt x="7" y="605"/>
                    </a:lnTo>
                    <a:lnTo>
                      <a:pt x="9" y="602"/>
                    </a:lnTo>
                    <a:lnTo>
                      <a:pt x="12" y="596"/>
                    </a:lnTo>
                    <a:lnTo>
                      <a:pt x="16" y="589"/>
                    </a:lnTo>
                    <a:lnTo>
                      <a:pt x="22" y="579"/>
                    </a:lnTo>
                    <a:lnTo>
                      <a:pt x="27" y="567"/>
                    </a:lnTo>
                    <a:lnTo>
                      <a:pt x="33" y="552"/>
                    </a:lnTo>
                    <a:lnTo>
                      <a:pt x="40" y="534"/>
                    </a:lnTo>
                    <a:lnTo>
                      <a:pt x="47" y="514"/>
                    </a:lnTo>
                    <a:lnTo>
                      <a:pt x="53" y="491"/>
                    </a:lnTo>
                    <a:lnTo>
                      <a:pt x="59" y="464"/>
                    </a:lnTo>
                    <a:lnTo>
                      <a:pt x="66" y="435"/>
                    </a:lnTo>
                    <a:lnTo>
                      <a:pt x="71" y="403"/>
                    </a:lnTo>
                    <a:lnTo>
                      <a:pt x="76" y="367"/>
                    </a:lnTo>
                    <a:lnTo>
                      <a:pt x="79" y="328"/>
                    </a:lnTo>
                    <a:lnTo>
                      <a:pt x="81" y="285"/>
                    </a:lnTo>
                    <a:lnTo>
                      <a:pt x="83" y="239"/>
                    </a:lnTo>
                    <a:lnTo>
                      <a:pt x="83" y="189"/>
                    </a:lnTo>
                    <a:lnTo>
                      <a:pt x="81" y="135"/>
                    </a:lnTo>
                    <a:lnTo>
                      <a:pt x="77" y="78"/>
                    </a:lnTo>
                    <a:lnTo>
                      <a:pt x="71" y="16"/>
                    </a:lnTo>
                    <a:lnTo>
                      <a:pt x="15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23"/>
              <p:cNvSpPr>
                <a:spLocks/>
              </p:cNvSpPr>
              <p:nvPr/>
            </p:nvSpPr>
            <p:spPr bwMode="auto">
              <a:xfrm>
                <a:off x="4675188" y="2763838"/>
                <a:ext cx="246063" cy="952500"/>
              </a:xfrm>
              <a:custGeom>
                <a:avLst/>
                <a:gdLst/>
                <a:ahLst/>
                <a:cxnLst>
                  <a:cxn ang="0">
                    <a:pos x="146" y="0"/>
                  </a:cxn>
                  <a:cxn ang="0">
                    <a:pos x="155" y="168"/>
                  </a:cxn>
                  <a:cxn ang="0">
                    <a:pos x="115" y="188"/>
                  </a:cxn>
                  <a:cxn ang="0">
                    <a:pos x="148" y="196"/>
                  </a:cxn>
                  <a:cxn ang="0">
                    <a:pos x="147" y="198"/>
                  </a:cxn>
                  <a:cxn ang="0">
                    <a:pos x="146" y="206"/>
                  </a:cxn>
                  <a:cxn ang="0">
                    <a:pos x="144" y="217"/>
                  </a:cxn>
                  <a:cxn ang="0">
                    <a:pos x="140" y="232"/>
                  </a:cxn>
                  <a:cxn ang="0">
                    <a:pos x="136" y="251"/>
                  </a:cxn>
                  <a:cxn ang="0">
                    <a:pos x="131" y="272"/>
                  </a:cxn>
                  <a:cxn ang="0">
                    <a:pos x="125" y="296"/>
                  </a:cxn>
                  <a:cxn ang="0">
                    <a:pos x="119" y="323"/>
                  </a:cxn>
                  <a:cxn ang="0">
                    <a:pos x="111" y="350"/>
                  </a:cxn>
                  <a:cxn ang="0">
                    <a:pos x="103" y="379"/>
                  </a:cxn>
                  <a:cxn ang="0">
                    <a:pos x="84" y="439"/>
                  </a:cxn>
                  <a:cxn ang="0">
                    <a:pos x="73" y="468"/>
                  </a:cxn>
                  <a:cxn ang="0">
                    <a:pos x="62" y="498"/>
                  </a:cxn>
                  <a:cxn ang="0">
                    <a:pos x="50" y="526"/>
                  </a:cxn>
                  <a:cxn ang="0">
                    <a:pos x="38" y="553"/>
                  </a:cxn>
                  <a:cxn ang="0">
                    <a:pos x="24" y="577"/>
                  </a:cxn>
                  <a:cxn ang="0">
                    <a:pos x="11" y="600"/>
                  </a:cxn>
                  <a:cxn ang="0">
                    <a:pos x="0" y="555"/>
                  </a:cxn>
                  <a:cxn ang="0">
                    <a:pos x="1" y="553"/>
                  </a:cxn>
                  <a:cxn ang="0">
                    <a:pos x="3" y="546"/>
                  </a:cxn>
                  <a:cxn ang="0">
                    <a:pos x="6" y="537"/>
                  </a:cxn>
                  <a:cxn ang="0">
                    <a:pos x="11" y="524"/>
                  </a:cxn>
                  <a:cxn ang="0">
                    <a:pos x="16" y="506"/>
                  </a:cxn>
                  <a:cxn ang="0">
                    <a:pos x="21" y="487"/>
                  </a:cxn>
                  <a:cxn ang="0">
                    <a:pos x="27" y="465"/>
                  </a:cxn>
                  <a:cxn ang="0">
                    <a:pos x="34" y="439"/>
                  </a:cxn>
                  <a:cxn ang="0">
                    <a:pos x="40" y="412"/>
                  </a:cxn>
                  <a:cxn ang="0">
                    <a:pos x="46" y="383"/>
                  </a:cxn>
                  <a:cxn ang="0">
                    <a:pos x="51" y="352"/>
                  </a:cxn>
                  <a:cxn ang="0">
                    <a:pos x="55" y="320"/>
                  </a:cxn>
                  <a:cxn ang="0">
                    <a:pos x="59" y="287"/>
                  </a:cxn>
                  <a:cxn ang="0">
                    <a:pos x="62" y="242"/>
                  </a:cxn>
                  <a:cxn ang="0">
                    <a:pos x="64" y="201"/>
                  </a:cxn>
                  <a:cxn ang="0">
                    <a:pos x="65" y="163"/>
                  </a:cxn>
                  <a:cxn ang="0">
                    <a:pos x="65" y="129"/>
                  </a:cxn>
                  <a:cxn ang="0">
                    <a:pos x="64" y="99"/>
                  </a:cxn>
                  <a:cxn ang="0">
                    <a:pos x="63" y="74"/>
                  </a:cxn>
                  <a:cxn ang="0">
                    <a:pos x="61" y="53"/>
                  </a:cxn>
                  <a:cxn ang="0">
                    <a:pos x="60" y="35"/>
                  </a:cxn>
                  <a:cxn ang="0">
                    <a:pos x="59" y="24"/>
                  </a:cxn>
                  <a:cxn ang="0">
                    <a:pos x="57" y="16"/>
                  </a:cxn>
                  <a:cxn ang="0">
                    <a:pos x="57" y="13"/>
                  </a:cxn>
                  <a:cxn ang="0">
                    <a:pos x="146" y="0"/>
                  </a:cxn>
                </a:cxnLst>
                <a:rect l="0" t="0" r="r" b="b"/>
                <a:pathLst>
                  <a:path w="155" h="600">
                    <a:moveTo>
                      <a:pt x="146" y="0"/>
                    </a:moveTo>
                    <a:lnTo>
                      <a:pt x="155" y="168"/>
                    </a:lnTo>
                    <a:lnTo>
                      <a:pt x="115" y="188"/>
                    </a:lnTo>
                    <a:lnTo>
                      <a:pt x="148" y="196"/>
                    </a:lnTo>
                    <a:lnTo>
                      <a:pt x="147" y="198"/>
                    </a:lnTo>
                    <a:lnTo>
                      <a:pt x="146" y="206"/>
                    </a:lnTo>
                    <a:lnTo>
                      <a:pt x="144" y="217"/>
                    </a:lnTo>
                    <a:lnTo>
                      <a:pt x="140" y="232"/>
                    </a:lnTo>
                    <a:lnTo>
                      <a:pt x="136" y="251"/>
                    </a:lnTo>
                    <a:lnTo>
                      <a:pt x="131" y="272"/>
                    </a:lnTo>
                    <a:lnTo>
                      <a:pt x="125" y="296"/>
                    </a:lnTo>
                    <a:lnTo>
                      <a:pt x="119" y="323"/>
                    </a:lnTo>
                    <a:lnTo>
                      <a:pt x="111" y="350"/>
                    </a:lnTo>
                    <a:lnTo>
                      <a:pt x="103" y="379"/>
                    </a:lnTo>
                    <a:lnTo>
                      <a:pt x="84" y="439"/>
                    </a:lnTo>
                    <a:lnTo>
                      <a:pt x="73" y="468"/>
                    </a:lnTo>
                    <a:lnTo>
                      <a:pt x="62" y="498"/>
                    </a:lnTo>
                    <a:lnTo>
                      <a:pt x="50" y="526"/>
                    </a:lnTo>
                    <a:lnTo>
                      <a:pt x="38" y="553"/>
                    </a:lnTo>
                    <a:lnTo>
                      <a:pt x="24" y="577"/>
                    </a:lnTo>
                    <a:lnTo>
                      <a:pt x="11" y="600"/>
                    </a:lnTo>
                    <a:lnTo>
                      <a:pt x="0" y="555"/>
                    </a:lnTo>
                    <a:lnTo>
                      <a:pt x="1" y="553"/>
                    </a:lnTo>
                    <a:lnTo>
                      <a:pt x="3" y="546"/>
                    </a:lnTo>
                    <a:lnTo>
                      <a:pt x="6" y="537"/>
                    </a:lnTo>
                    <a:lnTo>
                      <a:pt x="11" y="524"/>
                    </a:lnTo>
                    <a:lnTo>
                      <a:pt x="16" y="506"/>
                    </a:lnTo>
                    <a:lnTo>
                      <a:pt x="21" y="487"/>
                    </a:lnTo>
                    <a:lnTo>
                      <a:pt x="27" y="465"/>
                    </a:lnTo>
                    <a:lnTo>
                      <a:pt x="34" y="439"/>
                    </a:lnTo>
                    <a:lnTo>
                      <a:pt x="40" y="412"/>
                    </a:lnTo>
                    <a:lnTo>
                      <a:pt x="46" y="383"/>
                    </a:lnTo>
                    <a:lnTo>
                      <a:pt x="51" y="352"/>
                    </a:lnTo>
                    <a:lnTo>
                      <a:pt x="55" y="320"/>
                    </a:lnTo>
                    <a:lnTo>
                      <a:pt x="59" y="287"/>
                    </a:lnTo>
                    <a:lnTo>
                      <a:pt x="62" y="242"/>
                    </a:lnTo>
                    <a:lnTo>
                      <a:pt x="64" y="201"/>
                    </a:lnTo>
                    <a:lnTo>
                      <a:pt x="65" y="163"/>
                    </a:lnTo>
                    <a:lnTo>
                      <a:pt x="65" y="129"/>
                    </a:lnTo>
                    <a:lnTo>
                      <a:pt x="64" y="99"/>
                    </a:lnTo>
                    <a:lnTo>
                      <a:pt x="63" y="74"/>
                    </a:lnTo>
                    <a:lnTo>
                      <a:pt x="61" y="53"/>
                    </a:lnTo>
                    <a:lnTo>
                      <a:pt x="60" y="35"/>
                    </a:lnTo>
                    <a:lnTo>
                      <a:pt x="59" y="24"/>
                    </a:lnTo>
                    <a:lnTo>
                      <a:pt x="57" y="16"/>
                    </a:lnTo>
                    <a:lnTo>
                      <a:pt x="57" y="13"/>
                    </a:lnTo>
                    <a:lnTo>
                      <a:pt x="146" y="0"/>
                    </a:lnTo>
                    <a:close/>
                  </a:path>
                </a:pathLst>
              </a:custGeom>
              <a:solidFill>
                <a:srgbClr val="3C53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24"/>
              <p:cNvSpPr>
                <a:spLocks/>
              </p:cNvSpPr>
              <p:nvPr/>
            </p:nvSpPr>
            <p:spPr bwMode="auto">
              <a:xfrm>
                <a:off x="4249738" y="2824163"/>
                <a:ext cx="442913" cy="892175"/>
              </a:xfrm>
              <a:custGeom>
                <a:avLst/>
                <a:gdLst/>
                <a:ahLst/>
                <a:cxnLst>
                  <a:cxn ang="0">
                    <a:pos x="93" y="2"/>
                  </a:cxn>
                  <a:cxn ang="0">
                    <a:pos x="98" y="19"/>
                  </a:cxn>
                  <a:cxn ang="0">
                    <a:pos x="107" y="50"/>
                  </a:cxn>
                  <a:cxn ang="0">
                    <a:pos x="119" y="92"/>
                  </a:cxn>
                  <a:cxn ang="0">
                    <a:pos x="134" y="140"/>
                  </a:cxn>
                  <a:cxn ang="0">
                    <a:pos x="158" y="218"/>
                  </a:cxn>
                  <a:cxn ang="0">
                    <a:pos x="175" y="267"/>
                  </a:cxn>
                  <a:cxn ang="0">
                    <a:pos x="192" y="317"/>
                  </a:cxn>
                  <a:cxn ang="0">
                    <a:pos x="212" y="366"/>
                  </a:cxn>
                  <a:cxn ang="0">
                    <a:pos x="231" y="411"/>
                  </a:cxn>
                  <a:cxn ang="0">
                    <a:pos x="249" y="449"/>
                  </a:cxn>
                  <a:cxn ang="0">
                    <a:pos x="263" y="479"/>
                  </a:cxn>
                  <a:cxn ang="0">
                    <a:pos x="273" y="499"/>
                  </a:cxn>
                  <a:cxn ang="0">
                    <a:pos x="277" y="506"/>
                  </a:cxn>
                  <a:cxn ang="0">
                    <a:pos x="277" y="560"/>
                  </a:cxn>
                  <a:cxn ang="0">
                    <a:pos x="269" y="548"/>
                  </a:cxn>
                  <a:cxn ang="0">
                    <a:pos x="254" y="525"/>
                  </a:cxn>
                  <a:cxn ang="0">
                    <a:pos x="234" y="497"/>
                  </a:cxn>
                  <a:cxn ang="0">
                    <a:pos x="200" y="449"/>
                  </a:cxn>
                  <a:cxn ang="0">
                    <a:pos x="179" y="419"/>
                  </a:cxn>
                  <a:cxn ang="0">
                    <a:pos x="160" y="395"/>
                  </a:cxn>
                  <a:cxn ang="0">
                    <a:pos x="140" y="367"/>
                  </a:cxn>
                  <a:cxn ang="0">
                    <a:pos x="97" y="302"/>
                  </a:cxn>
                  <a:cxn ang="0">
                    <a:pos x="77" y="271"/>
                  </a:cxn>
                  <a:cxn ang="0">
                    <a:pos x="61" y="245"/>
                  </a:cxn>
                  <a:cxn ang="0">
                    <a:pos x="49" y="227"/>
                  </a:cxn>
                  <a:cxn ang="0">
                    <a:pos x="45" y="220"/>
                  </a:cxn>
                  <a:cxn ang="0">
                    <a:pos x="36" y="190"/>
                  </a:cxn>
                  <a:cxn ang="0">
                    <a:pos x="33" y="181"/>
                  </a:cxn>
                  <a:cxn ang="0">
                    <a:pos x="28" y="157"/>
                  </a:cxn>
                  <a:cxn ang="0">
                    <a:pos x="21" y="125"/>
                  </a:cxn>
                  <a:cxn ang="0">
                    <a:pos x="10" y="68"/>
                  </a:cxn>
                  <a:cxn ang="0">
                    <a:pos x="4" y="31"/>
                  </a:cxn>
                  <a:cxn ang="0">
                    <a:pos x="0" y="2"/>
                  </a:cxn>
                </a:cxnLst>
                <a:rect l="0" t="0" r="r" b="b"/>
                <a:pathLst>
                  <a:path w="279" h="562">
                    <a:moveTo>
                      <a:pt x="92" y="0"/>
                    </a:moveTo>
                    <a:lnTo>
                      <a:pt x="93" y="2"/>
                    </a:lnTo>
                    <a:lnTo>
                      <a:pt x="95" y="8"/>
                    </a:lnTo>
                    <a:lnTo>
                      <a:pt x="98" y="19"/>
                    </a:lnTo>
                    <a:lnTo>
                      <a:pt x="102" y="34"/>
                    </a:lnTo>
                    <a:lnTo>
                      <a:pt x="107" y="50"/>
                    </a:lnTo>
                    <a:lnTo>
                      <a:pt x="113" y="70"/>
                    </a:lnTo>
                    <a:lnTo>
                      <a:pt x="119" y="92"/>
                    </a:lnTo>
                    <a:lnTo>
                      <a:pt x="126" y="116"/>
                    </a:lnTo>
                    <a:lnTo>
                      <a:pt x="134" y="140"/>
                    </a:lnTo>
                    <a:lnTo>
                      <a:pt x="150" y="192"/>
                    </a:lnTo>
                    <a:lnTo>
                      <a:pt x="158" y="218"/>
                    </a:lnTo>
                    <a:lnTo>
                      <a:pt x="166" y="243"/>
                    </a:lnTo>
                    <a:lnTo>
                      <a:pt x="175" y="267"/>
                    </a:lnTo>
                    <a:lnTo>
                      <a:pt x="183" y="291"/>
                    </a:lnTo>
                    <a:lnTo>
                      <a:pt x="192" y="317"/>
                    </a:lnTo>
                    <a:lnTo>
                      <a:pt x="202" y="341"/>
                    </a:lnTo>
                    <a:lnTo>
                      <a:pt x="212" y="366"/>
                    </a:lnTo>
                    <a:lnTo>
                      <a:pt x="221" y="389"/>
                    </a:lnTo>
                    <a:lnTo>
                      <a:pt x="231" y="411"/>
                    </a:lnTo>
                    <a:lnTo>
                      <a:pt x="240" y="431"/>
                    </a:lnTo>
                    <a:lnTo>
                      <a:pt x="249" y="449"/>
                    </a:lnTo>
                    <a:lnTo>
                      <a:pt x="256" y="466"/>
                    </a:lnTo>
                    <a:lnTo>
                      <a:pt x="263" y="479"/>
                    </a:lnTo>
                    <a:lnTo>
                      <a:pt x="269" y="491"/>
                    </a:lnTo>
                    <a:lnTo>
                      <a:pt x="273" y="499"/>
                    </a:lnTo>
                    <a:lnTo>
                      <a:pt x="276" y="504"/>
                    </a:lnTo>
                    <a:lnTo>
                      <a:pt x="277" y="506"/>
                    </a:lnTo>
                    <a:lnTo>
                      <a:pt x="279" y="562"/>
                    </a:lnTo>
                    <a:lnTo>
                      <a:pt x="277" y="560"/>
                    </a:lnTo>
                    <a:lnTo>
                      <a:pt x="274" y="555"/>
                    </a:lnTo>
                    <a:lnTo>
                      <a:pt x="269" y="548"/>
                    </a:lnTo>
                    <a:lnTo>
                      <a:pt x="262" y="538"/>
                    </a:lnTo>
                    <a:lnTo>
                      <a:pt x="254" y="525"/>
                    </a:lnTo>
                    <a:lnTo>
                      <a:pt x="244" y="512"/>
                    </a:lnTo>
                    <a:lnTo>
                      <a:pt x="234" y="497"/>
                    </a:lnTo>
                    <a:lnTo>
                      <a:pt x="212" y="465"/>
                    </a:lnTo>
                    <a:lnTo>
                      <a:pt x="200" y="449"/>
                    </a:lnTo>
                    <a:lnTo>
                      <a:pt x="189" y="434"/>
                    </a:lnTo>
                    <a:lnTo>
                      <a:pt x="179" y="419"/>
                    </a:lnTo>
                    <a:lnTo>
                      <a:pt x="169" y="407"/>
                    </a:lnTo>
                    <a:lnTo>
                      <a:pt x="160" y="395"/>
                    </a:lnTo>
                    <a:lnTo>
                      <a:pt x="150" y="382"/>
                    </a:lnTo>
                    <a:lnTo>
                      <a:pt x="140" y="367"/>
                    </a:lnTo>
                    <a:lnTo>
                      <a:pt x="130" y="352"/>
                    </a:lnTo>
                    <a:lnTo>
                      <a:pt x="97" y="302"/>
                    </a:lnTo>
                    <a:lnTo>
                      <a:pt x="87" y="286"/>
                    </a:lnTo>
                    <a:lnTo>
                      <a:pt x="77" y="271"/>
                    </a:lnTo>
                    <a:lnTo>
                      <a:pt x="68" y="257"/>
                    </a:lnTo>
                    <a:lnTo>
                      <a:pt x="61" y="245"/>
                    </a:lnTo>
                    <a:lnTo>
                      <a:pt x="54" y="234"/>
                    </a:lnTo>
                    <a:lnTo>
                      <a:pt x="49" y="227"/>
                    </a:lnTo>
                    <a:lnTo>
                      <a:pt x="46" y="222"/>
                    </a:lnTo>
                    <a:lnTo>
                      <a:pt x="45" y="220"/>
                    </a:lnTo>
                    <a:lnTo>
                      <a:pt x="87" y="190"/>
                    </a:lnTo>
                    <a:lnTo>
                      <a:pt x="36" y="190"/>
                    </a:lnTo>
                    <a:lnTo>
                      <a:pt x="35" y="187"/>
                    </a:lnTo>
                    <a:lnTo>
                      <a:pt x="33" y="181"/>
                    </a:lnTo>
                    <a:lnTo>
                      <a:pt x="32" y="171"/>
                    </a:lnTo>
                    <a:lnTo>
                      <a:pt x="28" y="157"/>
                    </a:lnTo>
                    <a:lnTo>
                      <a:pt x="25" y="142"/>
                    </a:lnTo>
                    <a:lnTo>
                      <a:pt x="21" y="125"/>
                    </a:lnTo>
                    <a:lnTo>
                      <a:pt x="13" y="87"/>
                    </a:lnTo>
                    <a:lnTo>
                      <a:pt x="10" y="68"/>
                    </a:lnTo>
                    <a:lnTo>
                      <a:pt x="6" y="49"/>
                    </a:lnTo>
                    <a:lnTo>
                      <a:pt x="4" y="31"/>
                    </a:lnTo>
                    <a:lnTo>
                      <a:pt x="2" y="16"/>
                    </a:lnTo>
                    <a:lnTo>
                      <a:pt x="0" y="2"/>
                    </a:lnTo>
                    <a:lnTo>
                      <a:pt x="92" y="0"/>
                    </a:lnTo>
                    <a:close/>
                  </a:path>
                </a:pathLst>
              </a:custGeom>
              <a:solidFill>
                <a:srgbClr val="3C535B"/>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25"/>
              <p:cNvSpPr>
                <a:spLocks/>
              </p:cNvSpPr>
              <p:nvPr/>
            </p:nvSpPr>
            <p:spPr bwMode="auto">
              <a:xfrm>
                <a:off x="3967163" y="1524000"/>
                <a:ext cx="874713" cy="842963"/>
              </a:xfrm>
              <a:custGeom>
                <a:avLst/>
                <a:gdLst/>
                <a:ahLst/>
                <a:cxnLst>
                  <a:cxn ang="0">
                    <a:pos x="300" y="2"/>
                  </a:cxn>
                  <a:cxn ang="0">
                    <a:pos x="369" y="20"/>
                  </a:cxn>
                  <a:cxn ang="0">
                    <a:pos x="436" y="52"/>
                  </a:cxn>
                  <a:cxn ang="0">
                    <a:pos x="497" y="100"/>
                  </a:cxn>
                  <a:cxn ang="0">
                    <a:pos x="551" y="161"/>
                  </a:cxn>
                  <a:cxn ang="0">
                    <a:pos x="543" y="200"/>
                  </a:cxn>
                  <a:cxn ang="0">
                    <a:pos x="522" y="238"/>
                  </a:cxn>
                  <a:cxn ang="0">
                    <a:pos x="489" y="271"/>
                  </a:cxn>
                  <a:cxn ang="0">
                    <a:pos x="446" y="296"/>
                  </a:cxn>
                  <a:cxn ang="0">
                    <a:pos x="393" y="311"/>
                  </a:cxn>
                  <a:cxn ang="0">
                    <a:pos x="321" y="316"/>
                  </a:cxn>
                  <a:cxn ang="0">
                    <a:pos x="258" y="309"/>
                  </a:cxn>
                  <a:cxn ang="0">
                    <a:pos x="206" y="295"/>
                  </a:cxn>
                  <a:cxn ang="0">
                    <a:pos x="164" y="279"/>
                  </a:cxn>
                  <a:cxn ang="0">
                    <a:pos x="132" y="261"/>
                  </a:cxn>
                  <a:cxn ang="0">
                    <a:pos x="113" y="249"/>
                  </a:cxn>
                  <a:cxn ang="0">
                    <a:pos x="107" y="243"/>
                  </a:cxn>
                  <a:cxn ang="0">
                    <a:pos x="123" y="312"/>
                  </a:cxn>
                  <a:cxn ang="0">
                    <a:pos x="126" y="372"/>
                  </a:cxn>
                  <a:cxn ang="0">
                    <a:pos x="119" y="424"/>
                  </a:cxn>
                  <a:cxn ang="0">
                    <a:pos x="106" y="468"/>
                  </a:cxn>
                  <a:cxn ang="0">
                    <a:pos x="88" y="503"/>
                  </a:cxn>
                  <a:cxn ang="0">
                    <a:pos x="69" y="531"/>
                  </a:cxn>
                  <a:cxn ang="0">
                    <a:pos x="51" y="502"/>
                  </a:cxn>
                  <a:cxn ang="0">
                    <a:pos x="25" y="442"/>
                  </a:cxn>
                  <a:cxn ang="0">
                    <a:pos x="8" y="380"/>
                  </a:cxn>
                  <a:cxn ang="0">
                    <a:pos x="0" y="316"/>
                  </a:cxn>
                  <a:cxn ang="0">
                    <a:pos x="2" y="252"/>
                  </a:cxn>
                  <a:cxn ang="0">
                    <a:pos x="13" y="191"/>
                  </a:cxn>
                  <a:cxn ang="0">
                    <a:pos x="35" y="135"/>
                  </a:cxn>
                  <a:cxn ang="0">
                    <a:pos x="65" y="87"/>
                  </a:cxn>
                  <a:cxn ang="0">
                    <a:pos x="106" y="48"/>
                  </a:cxn>
                  <a:cxn ang="0">
                    <a:pos x="163" y="18"/>
                  </a:cxn>
                  <a:cxn ang="0">
                    <a:pos x="231" y="2"/>
                  </a:cxn>
                </a:cxnLst>
                <a:rect l="0" t="0" r="r" b="b"/>
                <a:pathLst>
                  <a:path w="551" h="531">
                    <a:moveTo>
                      <a:pt x="265" y="0"/>
                    </a:moveTo>
                    <a:lnTo>
                      <a:pt x="300" y="2"/>
                    </a:lnTo>
                    <a:lnTo>
                      <a:pt x="335" y="9"/>
                    </a:lnTo>
                    <a:lnTo>
                      <a:pt x="369" y="20"/>
                    </a:lnTo>
                    <a:lnTo>
                      <a:pt x="403" y="34"/>
                    </a:lnTo>
                    <a:lnTo>
                      <a:pt x="436" y="52"/>
                    </a:lnTo>
                    <a:lnTo>
                      <a:pt x="467" y="74"/>
                    </a:lnTo>
                    <a:lnTo>
                      <a:pt x="497" y="100"/>
                    </a:lnTo>
                    <a:lnTo>
                      <a:pt x="525" y="129"/>
                    </a:lnTo>
                    <a:lnTo>
                      <a:pt x="551" y="161"/>
                    </a:lnTo>
                    <a:lnTo>
                      <a:pt x="549" y="181"/>
                    </a:lnTo>
                    <a:lnTo>
                      <a:pt x="543" y="200"/>
                    </a:lnTo>
                    <a:lnTo>
                      <a:pt x="535" y="219"/>
                    </a:lnTo>
                    <a:lnTo>
                      <a:pt x="522" y="238"/>
                    </a:lnTo>
                    <a:lnTo>
                      <a:pt x="507" y="255"/>
                    </a:lnTo>
                    <a:lnTo>
                      <a:pt x="489" y="271"/>
                    </a:lnTo>
                    <a:lnTo>
                      <a:pt x="469" y="284"/>
                    </a:lnTo>
                    <a:lnTo>
                      <a:pt x="446" y="296"/>
                    </a:lnTo>
                    <a:lnTo>
                      <a:pt x="421" y="305"/>
                    </a:lnTo>
                    <a:lnTo>
                      <a:pt x="393" y="311"/>
                    </a:lnTo>
                    <a:lnTo>
                      <a:pt x="355" y="315"/>
                    </a:lnTo>
                    <a:lnTo>
                      <a:pt x="321" y="316"/>
                    </a:lnTo>
                    <a:lnTo>
                      <a:pt x="288" y="313"/>
                    </a:lnTo>
                    <a:lnTo>
                      <a:pt x="258" y="309"/>
                    </a:lnTo>
                    <a:lnTo>
                      <a:pt x="231" y="303"/>
                    </a:lnTo>
                    <a:lnTo>
                      <a:pt x="206" y="295"/>
                    </a:lnTo>
                    <a:lnTo>
                      <a:pt x="184" y="287"/>
                    </a:lnTo>
                    <a:lnTo>
                      <a:pt x="164" y="279"/>
                    </a:lnTo>
                    <a:lnTo>
                      <a:pt x="147" y="269"/>
                    </a:lnTo>
                    <a:lnTo>
                      <a:pt x="132" y="261"/>
                    </a:lnTo>
                    <a:lnTo>
                      <a:pt x="121" y="254"/>
                    </a:lnTo>
                    <a:lnTo>
                      <a:pt x="113" y="249"/>
                    </a:lnTo>
                    <a:lnTo>
                      <a:pt x="109" y="245"/>
                    </a:lnTo>
                    <a:lnTo>
                      <a:pt x="107" y="243"/>
                    </a:lnTo>
                    <a:lnTo>
                      <a:pt x="117" y="279"/>
                    </a:lnTo>
                    <a:lnTo>
                      <a:pt x="123" y="312"/>
                    </a:lnTo>
                    <a:lnTo>
                      <a:pt x="126" y="342"/>
                    </a:lnTo>
                    <a:lnTo>
                      <a:pt x="126" y="372"/>
                    </a:lnTo>
                    <a:lnTo>
                      <a:pt x="124" y="399"/>
                    </a:lnTo>
                    <a:lnTo>
                      <a:pt x="119" y="424"/>
                    </a:lnTo>
                    <a:lnTo>
                      <a:pt x="113" y="447"/>
                    </a:lnTo>
                    <a:lnTo>
                      <a:pt x="106" y="468"/>
                    </a:lnTo>
                    <a:lnTo>
                      <a:pt x="97" y="487"/>
                    </a:lnTo>
                    <a:lnTo>
                      <a:pt x="88" y="503"/>
                    </a:lnTo>
                    <a:lnTo>
                      <a:pt x="79" y="518"/>
                    </a:lnTo>
                    <a:lnTo>
                      <a:pt x="69" y="531"/>
                    </a:lnTo>
                    <a:lnTo>
                      <a:pt x="60" y="516"/>
                    </a:lnTo>
                    <a:lnTo>
                      <a:pt x="51" y="502"/>
                    </a:lnTo>
                    <a:lnTo>
                      <a:pt x="37" y="472"/>
                    </a:lnTo>
                    <a:lnTo>
                      <a:pt x="25" y="442"/>
                    </a:lnTo>
                    <a:lnTo>
                      <a:pt x="15" y="412"/>
                    </a:lnTo>
                    <a:lnTo>
                      <a:pt x="8" y="380"/>
                    </a:lnTo>
                    <a:lnTo>
                      <a:pt x="3" y="348"/>
                    </a:lnTo>
                    <a:lnTo>
                      <a:pt x="0" y="316"/>
                    </a:lnTo>
                    <a:lnTo>
                      <a:pt x="0" y="283"/>
                    </a:lnTo>
                    <a:lnTo>
                      <a:pt x="2" y="252"/>
                    </a:lnTo>
                    <a:lnTo>
                      <a:pt x="6" y="221"/>
                    </a:lnTo>
                    <a:lnTo>
                      <a:pt x="13" y="191"/>
                    </a:lnTo>
                    <a:lnTo>
                      <a:pt x="23" y="162"/>
                    </a:lnTo>
                    <a:lnTo>
                      <a:pt x="35" y="135"/>
                    </a:lnTo>
                    <a:lnTo>
                      <a:pt x="49" y="110"/>
                    </a:lnTo>
                    <a:lnTo>
                      <a:pt x="65" y="87"/>
                    </a:lnTo>
                    <a:lnTo>
                      <a:pt x="85" y="66"/>
                    </a:lnTo>
                    <a:lnTo>
                      <a:pt x="106" y="48"/>
                    </a:lnTo>
                    <a:lnTo>
                      <a:pt x="131" y="33"/>
                    </a:lnTo>
                    <a:lnTo>
                      <a:pt x="163" y="18"/>
                    </a:lnTo>
                    <a:lnTo>
                      <a:pt x="196" y="8"/>
                    </a:lnTo>
                    <a:lnTo>
                      <a:pt x="231" y="2"/>
                    </a:lnTo>
                    <a:lnTo>
                      <a:pt x="265"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26"/>
              <p:cNvSpPr>
                <a:spLocks/>
              </p:cNvSpPr>
              <p:nvPr/>
            </p:nvSpPr>
            <p:spPr bwMode="auto">
              <a:xfrm>
                <a:off x="4721226" y="3819525"/>
                <a:ext cx="26988" cy="26988"/>
              </a:xfrm>
              <a:custGeom>
                <a:avLst/>
                <a:gdLst/>
                <a:ahLst/>
                <a:cxnLst>
                  <a:cxn ang="0">
                    <a:pos x="9" y="0"/>
                  </a:cxn>
                  <a:cxn ang="0">
                    <a:pos x="13" y="2"/>
                  </a:cxn>
                  <a:cxn ang="0">
                    <a:pos x="15" y="3"/>
                  </a:cxn>
                  <a:cxn ang="0">
                    <a:pos x="17" y="6"/>
                  </a:cxn>
                  <a:cxn ang="0">
                    <a:pos x="17" y="11"/>
                  </a:cxn>
                  <a:cxn ang="0">
                    <a:pos x="13" y="15"/>
                  </a:cxn>
                  <a:cxn ang="0">
                    <a:pos x="9" y="17"/>
                  </a:cxn>
                  <a:cxn ang="0">
                    <a:pos x="4" y="15"/>
                  </a:cxn>
                  <a:cxn ang="0">
                    <a:pos x="2" y="13"/>
                  </a:cxn>
                  <a:cxn ang="0">
                    <a:pos x="0" y="8"/>
                  </a:cxn>
                  <a:cxn ang="0">
                    <a:pos x="2" y="3"/>
                  </a:cxn>
                  <a:cxn ang="0">
                    <a:pos x="4" y="2"/>
                  </a:cxn>
                  <a:cxn ang="0">
                    <a:pos x="9" y="0"/>
                  </a:cxn>
                </a:cxnLst>
                <a:rect l="0" t="0" r="r" b="b"/>
                <a:pathLst>
                  <a:path w="17" h="17">
                    <a:moveTo>
                      <a:pt x="9" y="0"/>
                    </a:moveTo>
                    <a:lnTo>
                      <a:pt x="13" y="2"/>
                    </a:lnTo>
                    <a:lnTo>
                      <a:pt x="15" y="3"/>
                    </a:lnTo>
                    <a:lnTo>
                      <a:pt x="17" y="6"/>
                    </a:lnTo>
                    <a:lnTo>
                      <a:pt x="17" y="11"/>
                    </a:lnTo>
                    <a:lnTo>
                      <a:pt x="13" y="15"/>
                    </a:lnTo>
                    <a:lnTo>
                      <a:pt x="9" y="17"/>
                    </a:lnTo>
                    <a:lnTo>
                      <a:pt x="4" y="15"/>
                    </a:lnTo>
                    <a:lnTo>
                      <a:pt x="2" y="13"/>
                    </a:lnTo>
                    <a:lnTo>
                      <a:pt x="0" y="8"/>
                    </a:lnTo>
                    <a:lnTo>
                      <a:pt x="2" y="3"/>
                    </a:lnTo>
                    <a:lnTo>
                      <a:pt x="4" y="2"/>
                    </a:lnTo>
                    <a:lnTo>
                      <a:pt x="9"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27"/>
              <p:cNvSpPr>
                <a:spLocks/>
              </p:cNvSpPr>
              <p:nvPr/>
            </p:nvSpPr>
            <p:spPr bwMode="auto">
              <a:xfrm>
                <a:off x="4718051" y="3941763"/>
                <a:ext cx="25400" cy="26988"/>
              </a:xfrm>
              <a:custGeom>
                <a:avLst/>
                <a:gdLst/>
                <a:ahLst/>
                <a:cxnLst>
                  <a:cxn ang="0">
                    <a:pos x="7" y="0"/>
                  </a:cxn>
                  <a:cxn ang="0">
                    <a:pos x="12" y="2"/>
                  </a:cxn>
                  <a:cxn ang="0">
                    <a:pos x="15" y="4"/>
                  </a:cxn>
                  <a:cxn ang="0">
                    <a:pos x="16" y="8"/>
                  </a:cxn>
                  <a:cxn ang="0">
                    <a:pos x="15" y="13"/>
                  </a:cxn>
                  <a:cxn ang="0">
                    <a:pos x="12" y="15"/>
                  </a:cxn>
                  <a:cxn ang="0">
                    <a:pos x="7" y="17"/>
                  </a:cxn>
                  <a:cxn ang="0">
                    <a:pos x="3" y="15"/>
                  </a:cxn>
                  <a:cxn ang="0">
                    <a:pos x="1" y="13"/>
                  </a:cxn>
                  <a:cxn ang="0">
                    <a:pos x="0" y="8"/>
                  </a:cxn>
                  <a:cxn ang="0">
                    <a:pos x="0" y="5"/>
                  </a:cxn>
                  <a:cxn ang="0">
                    <a:pos x="2" y="3"/>
                  </a:cxn>
                  <a:cxn ang="0">
                    <a:pos x="4" y="1"/>
                  </a:cxn>
                  <a:cxn ang="0">
                    <a:pos x="7" y="0"/>
                  </a:cxn>
                </a:cxnLst>
                <a:rect l="0" t="0" r="r" b="b"/>
                <a:pathLst>
                  <a:path w="16" h="17">
                    <a:moveTo>
                      <a:pt x="7" y="0"/>
                    </a:moveTo>
                    <a:lnTo>
                      <a:pt x="12" y="2"/>
                    </a:lnTo>
                    <a:lnTo>
                      <a:pt x="15" y="4"/>
                    </a:lnTo>
                    <a:lnTo>
                      <a:pt x="16" y="8"/>
                    </a:lnTo>
                    <a:lnTo>
                      <a:pt x="15" y="13"/>
                    </a:lnTo>
                    <a:lnTo>
                      <a:pt x="12" y="15"/>
                    </a:lnTo>
                    <a:lnTo>
                      <a:pt x="7" y="17"/>
                    </a:lnTo>
                    <a:lnTo>
                      <a:pt x="3" y="15"/>
                    </a:lnTo>
                    <a:lnTo>
                      <a:pt x="1" y="13"/>
                    </a:lnTo>
                    <a:lnTo>
                      <a:pt x="0" y="8"/>
                    </a:lnTo>
                    <a:lnTo>
                      <a:pt x="0" y="5"/>
                    </a:lnTo>
                    <a:lnTo>
                      <a:pt x="2" y="3"/>
                    </a:lnTo>
                    <a:lnTo>
                      <a:pt x="4" y="1"/>
                    </a:lnTo>
                    <a:lnTo>
                      <a:pt x="7" y="0"/>
                    </a:lnTo>
                    <a:close/>
                  </a:path>
                </a:pathLst>
              </a:custGeom>
              <a:solidFill>
                <a:schemeClr val="tx1">
                  <a:lumMod val="95000"/>
                  <a:lumOff val="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28"/>
              <p:cNvSpPr>
                <a:spLocks noEditPoints="1"/>
              </p:cNvSpPr>
              <p:nvPr/>
            </p:nvSpPr>
            <p:spPr bwMode="auto">
              <a:xfrm>
                <a:off x="4864101" y="1873250"/>
                <a:ext cx="87313" cy="465138"/>
              </a:xfrm>
              <a:custGeom>
                <a:avLst/>
                <a:gdLst/>
                <a:ahLst/>
                <a:cxnLst>
                  <a:cxn ang="0">
                    <a:pos x="35" y="291"/>
                  </a:cxn>
                  <a:cxn ang="0">
                    <a:pos x="34" y="293"/>
                  </a:cxn>
                  <a:cxn ang="0">
                    <a:pos x="35" y="291"/>
                  </a:cxn>
                  <a:cxn ang="0">
                    <a:pos x="0" y="0"/>
                  </a:cxn>
                  <a:cxn ang="0">
                    <a:pos x="1" y="1"/>
                  </a:cxn>
                  <a:cxn ang="0">
                    <a:pos x="4" y="6"/>
                  </a:cxn>
                  <a:cxn ang="0">
                    <a:pos x="9" y="14"/>
                  </a:cxn>
                  <a:cxn ang="0">
                    <a:pos x="16" y="25"/>
                  </a:cxn>
                  <a:cxn ang="0">
                    <a:pos x="23" y="38"/>
                  </a:cxn>
                  <a:cxn ang="0">
                    <a:pos x="30" y="54"/>
                  </a:cxn>
                  <a:cxn ang="0">
                    <a:pos x="37" y="73"/>
                  </a:cxn>
                  <a:cxn ang="0">
                    <a:pos x="44" y="94"/>
                  </a:cxn>
                  <a:cxn ang="0">
                    <a:pos x="49" y="117"/>
                  </a:cxn>
                  <a:cxn ang="0">
                    <a:pos x="53" y="142"/>
                  </a:cxn>
                  <a:cxn ang="0">
                    <a:pos x="55" y="169"/>
                  </a:cxn>
                  <a:cxn ang="0">
                    <a:pos x="55" y="198"/>
                  </a:cxn>
                  <a:cxn ang="0">
                    <a:pos x="52" y="228"/>
                  </a:cxn>
                  <a:cxn ang="0">
                    <a:pos x="45" y="260"/>
                  </a:cxn>
                  <a:cxn ang="0">
                    <a:pos x="35" y="291"/>
                  </a:cxn>
                  <a:cxn ang="0">
                    <a:pos x="36" y="285"/>
                  </a:cxn>
                  <a:cxn ang="0">
                    <a:pos x="38" y="274"/>
                  </a:cxn>
                  <a:cxn ang="0">
                    <a:pos x="41" y="260"/>
                  </a:cxn>
                  <a:cxn ang="0">
                    <a:pos x="42" y="244"/>
                  </a:cxn>
                  <a:cxn ang="0">
                    <a:pos x="44" y="223"/>
                  </a:cxn>
                  <a:cxn ang="0">
                    <a:pos x="45" y="201"/>
                  </a:cxn>
                  <a:cxn ang="0">
                    <a:pos x="44" y="176"/>
                  </a:cxn>
                  <a:cxn ang="0">
                    <a:pos x="42" y="150"/>
                  </a:cxn>
                  <a:cxn ang="0">
                    <a:pos x="38" y="122"/>
                  </a:cxn>
                  <a:cxn ang="0">
                    <a:pos x="33" y="92"/>
                  </a:cxn>
                  <a:cxn ang="0">
                    <a:pos x="25" y="62"/>
                  </a:cxn>
                  <a:cxn ang="0">
                    <a:pos x="14" y="31"/>
                  </a:cxn>
                  <a:cxn ang="0">
                    <a:pos x="0" y="0"/>
                  </a:cxn>
                </a:cxnLst>
                <a:rect l="0" t="0" r="r" b="b"/>
                <a:pathLst>
                  <a:path w="55" h="293">
                    <a:moveTo>
                      <a:pt x="35" y="291"/>
                    </a:moveTo>
                    <a:lnTo>
                      <a:pt x="34" y="293"/>
                    </a:lnTo>
                    <a:lnTo>
                      <a:pt x="35" y="291"/>
                    </a:lnTo>
                    <a:close/>
                    <a:moveTo>
                      <a:pt x="0" y="0"/>
                    </a:moveTo>
                    <a:lnTo>
                      <a:pt x="1" y="1"/>
                    </a:lnTo>
                    <a:lnTo>
                      <a:pt x="4" y="6"/>
                    </a:lnTo>
                    <a:lnTo>
                      <a:pt x="9" y="14"/>
                    </a:lnTo>
                    <a:lnTo>
                      <a:pt x="16" y="25"/>
                    </a:lnTo>
                    <a:lnTo>
                      <a:pt x="23" y="38"/>
                    </a:lnTo>
                    <a:lnTo>
                      <a:pt x="30" y="54"/>
                    </a:lnTo>
                    <a:lnTo>
                      <a:pt x="37" y="73"/>
                    </a:lnTo>
                    <a:lnTo>
                      <a:pt x="44" y="94"/>
                    </a:lnTo>
                    <a:lnTo>
                      <a:pt x="49" y="117"/>
                    </a:lnTo>
                    <a:lnTo>
                      <a:pt x="53" y="142"/>
                    </a:lnTo>
                    <a:lnTo>
                      <a:pt x="55" y="169"/>
                    </a:lnTo>
                    <a:lnTo>
                      <a:pt x="55" y="198"/>
                    </a:lnTo>
                    <a:lnTo>
                      <a:pt x="52" y="228"/>
                    </a:lnTo>
                    <a:lnTo>
                      <a:pt x="45" y="260"/>
                    </a:lnTo>
                    <a:lnTo>
                      <a:pt x="35" y="291"/>
                    </a:lnTo>
                    <a:lnTo>
                      <a:pt x="36" y="285"/>
                    </a:lnTo>
                    <a:lnTo>
                      <a:pt x="38" y="274"/>
                    </a:lnTo>
                    <a:lnTo>
                      <a:pt x="41" y="260"/>
                    </a:lnTo>
                    <a:lnTo>
                      <a:pt x="42" y="244"/>
                    </a:lnTo>
                    <a:lnTo>
                      <a:pt x="44" y="223"/>
                    </a:lnTo>
                    <a:lnTo>
                      <a:pt x="45" y="201"/>
                    </a:lnTo>
                    <a:lnTo>
                      <a:pt x="44" y="176"/>
                    </a:lnTo>
                    <a:lnTo>
                      <a:pt x="42" y="150"/>
                    </a:lnTo>
                    <a:lnTo>
                      <a:pt x="38" y="122"/>
                    </a:lnTo>
                    <a:lnTo>
                      <a:pt x="33" y="92"/>
                    </a:lnTo>
                    <a:lnTo>
                      <a:pt x="25" y="62"/>
                    </a:lnTo>
                    <a:lnTo>
                      <a:pt x="14" y="3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9"/>
              <p:cNvSpPr>
                <a:spLocks/>
              </p:cNvSpPr>
              <p:nvPr/>
            </p:nvSpPr>
            <p:spPr bwMode="auto">
              <a:xfrm>
                <a:off x="4332288" y="1682750"/>
                <a:ext cx="409575" cy="303213"/>
              </a:xfrm>
              <a:custGeom>
                <a:avLst/>
                <a:gdLst/>
                <a:ahLst/>
                <a:cxnLst>
                  <a:cxn ang="0">
                    <a:pos x="208" y="0"/>
                  </a:cxn>
                  <a:cxn ang="0">
                    <a:pos x="210" y="1"/>
                  </a:cxn>
                  <a:cxn ang="0">
                    <a:pos x="219" y="10"/>
                  </a:cxn>
                  <a:cxn ang="0">
                    <a:pos x="225" y="17"/>
                  </a:cxn>
                  <a:cxn ang="0">
                    <a:pos x="232" y="26"/>
                  </a:cxn>
                  <a:cxn ang="0">
                    <a:pos x="240" y="36"/>
                  </a:cxn>
                  <a:cxn ang="0">
                    <a:pos x="247" y="48"/>
                  </a:cxn>
                  <a:cxn ang="0">
                    <a:pos x="253" y="61"/>
                  </a:cxn>
                  <a:cxn ang="0">
                    <a:pos x="257" y="74"/>
                  </a:cxn>
                  <a:cxn ang="0">
                    <a:pos x="258" y="88"/>
                  </a:cxn>
                  <a:cxn ang="0">
                    <a:pos x="257" y="102"/>
                  </a:cxn>
                  <a:cxn ang="0">
                    <a:pos x="252" y="118"/>
                  </a:cxn>
                  <a:cxn ang="0">
                    <a:pos x="243" y="133"/>
                  </a:cxn>
                  <a:cxn ang="0">
                    <a:pos x="229" y="148"/>
                  </a:cxn>
                  <a:cxn ang="0">
                    <a:pos x="212" y="162"/>
                  </a:cxn>
                  <a:cxn ang="0">
                    <a:pos x="192" y="173"/>
                  </a:cxn>
                  <a:cxn ang="0">
                    <a:pos x="171" y="181"/>
                  </a:cxn>
                  <a:cxn ang="0">
                    <a:pos x="149" y="187"/>
                  </a:cxn>
                  <a:cxn ang="0">
                    <a:pos x="127" y="191"/>
                  </a:cxn>
                  <a:cxn ang="0">
                    <a:pos x="104" y="191"/>
                  </a:cxn>
                  <a:cxn ang="0">
                    <a:pos x="83" y="191"/>
                  </a:cxn>
                  <a:cxn ang="0">
                    <a:pos x="62" y="188"/>
                  </a:cxn>
                  <a:cxn ang="0">
                    <a:pos x="43" y="183"/>
                  </a:cxn>
                  <a:cxn ang="0">
                    <a:pos x="26" y="178"/>
                  </a:cxn>
                  <a:cxn ang="0">
                    <a:pos x="11" y="171"/>
                  </a:cxn>
                  <a:cxn ang="0">
                    <a:pos x="0" y="163"/>
                  </a:cxn>
                  <a:cxn ang="0">
                    <a:pos x="2" y="163"/>
                  </a:cxn>
                  <a:cxn ang="0">
                    <a:pos x="9" y="164"/>
                  </a:cxn>
                  <a:cxn ang="0">
                    <a:pos x="18" y="165"/>
                  </a:cxn>
                  <a:cxn ang="0">
                    <a:pos x="30" y="165"/>
                  </a:cxn>
                  <a:cxn ang="0">
                    <a:pos x="45" y="165"/>
                  </a:cxn>
                  <a:cxn ang="0">
                    <a:pos x="61" y="165"/>
                  </a:cxn>
                  <a:cxn ang="0">
                    <a:pos x="79" y="162"/>
                  </a:cxn>
                  <a:cxn ang="0">
                    <a:pos x="98" y="158"/>
                  </a:cxn>
                  <a:cxn ang="0">
                    <a:pos x="116" y="152"/>
                  </a:cxn>
                  <a:cxn ang="0">
                    <a:pos x="133" y="143"/>
                  </a:cxn>
                  <a:cxn ang="0">
                    <a:pos x="150" y="132"/>
                  </a:cxn>
                  <a:cxn ang="0">
                    <a:pos x="165" y="118"/>
                  </a:cxn>
                  <a:cxn ang="0">
                    <a:pos x="163" y="119"/>
                  </a:cxn>
                  <a:cxn ang="0">
                    <a:pos x="158" y="120"/>
                  </a:cxn>
                  <a:cxn ang="0">
                    <a:pos x="149" y="121"/>
                  </a:cxn>
                  <a:cxn ang="0">
                    <a:pos x="138" y="122"/>
                  </a:cxn>
                  <a:cxn ang="0">
                    <a:pos x="124" y="122"/>
                  </a:cxn>
                  <a:cxn ang="0">
                    <a:pos x="110" y="120"/>
                  </a:cxn>
                  <a:cxn ang="0">
                    <a:pos x="96" y="116"/>
                  </a:cxn>
                  <a:cxn ang="0">
                    <a:pos x="82" y="109"/>
                  </a:cxn>
                  <a:cxn ang="0">
                    <a:pos x="69" y="99"/>
                  </a:cxn>
                  <a:cxn ang="0">
                    <a:pos x="75" y="99"/>
                  </a:cxn>
                  <a:cxn ang="0">
                    <a:pos x="82" y="98"/>
                  </a:cxn>
                  <a:cxn ang="0">
                    <a:pos x="91" y="98"/>
                  </a:cxn>
                  <a:cxn ang="0">
                    <a:pos x="102" y="97"/>
                  </a:cxn>
                  <a:cxn ang="0">
                    <a:pos x="114" y="94"/>
                  </a:cxn>
                  <a:cxn ang="0">
                    <a:pos x="127" y="91"/>
                  </a:cxn>
                  <a:cxn ang="0">
                    <a:pos x="140" y="87"/>
                  </a:cxn>
                  <a:cxn ang="0">
                    <a:pos x="153" y="82"/>
                  </a:cxn>
                  <a:cxn ang="0">
                    <a:pos x="166" y="76"/>
                  </a:cxn>
                  <a:cxn ang="0">
                    <a:pos x="178" y="68"/>
                  </a:cxn>
                  <a:cxn ang="0">
                    <a:pos x="188" y="58"/>
                  </a:cxn>
                  <a:cxn ang="0">
                    <a:pos x="197" y="46"/>
                  </a:cxn>
                  <a:cxn ang="0">
                    <a:pos x="203" y="33"/>
                  </a:cxn>
                  <a:cxn ang="0">
                    <a:pos x="207" y="18"/>
                  </a:cxn>
                  <a:cxn ang="0">
                    <a:pos x="208" y="0"/>
                  </a:cxn>
                </a:cxnLst>
                <a:rect l="0" t="0" r="r" b="b"/>
                <a:pathLst>
                  <a:path w="258" h="191">
                    <a:moveTo>
                      <a:pt x="208" y="0"/>
                    </a:moveTo>
                    <a:lnTo>
                      <a:pt x="210" y="1"/>
                    </a:lnTo>
                    <a:lnTo>
                      <a:pt x="219" y="10"/>
                    </a:lnTo>
                    <a:lnTo>
                      <a:pt x="225" y="17"/>
                    </a:lnTo>
                    <a:lnTo>
                      <a:pt x="232" y="26"/>
                    </a:lnTo>
                    <a:lnTo>
                      <a:pt x="240" y="36"/>
                    </a:lnTo>
                    <a:lnTo>
                      <a:pt x="247" y="48"/>
                    </a:lnTo>
                    <a:lnTo>
                      <a:pt x="253" y="61"/>
                    </a:lnTo>
                    <a:lnTo>
                      <a:pt x="257" y="74"/>
                    </a:lnTo>
                    <a:lnTo>
                      <a:pt x="258" y="88"/>
                    </a:lnTo>
                    <a:lnTo>
                      <a:pt x="257" y="102"/>
                    </a:lnTo>
                    <a:lnTo>
                      <a:pt x="252" y="118"/>
                    </a:lnTo>
                    <a:lnTo>
                      <a:pt x="243" y="133"/>
                    </a:lnTo>
                    <a:lnTo>
                      <a:pt x="229" y="148"/>
                    </a:lnTo>
                    <a:lnTo>
                      <a:pt x="212" y="162"/>
                    </a:lnTo>
                    <a:lnTo>
                      <a:pt x="192" y="173"/>
                    </a:lnTo>
                    <a:lnTo>
                      <a:pt x="171" y="181"/>
                    </a:lnTo>
                    <a:lnTo>
                      <a:pt x="149" y="187"/>
                    </a:lnTo>
                    <a:lnTo>
                      <a:pt x="127" y="191"/>
                    </a:lnTo>
                    <a:lnTo>
                      <a:pt x="104" y="191"/>
                    </a:lnTo>
                    <a:lnTo>
                      <a:pt x="83" y="191"/>
                    </a:lnTo>
                    <a:lnTo>
                      <a:pt x="62" y="188"/>
                    </a:lnTo>
                    <a:lnTo>
                      <a:pt x="43" y="183"/>
                    </a:lnTo>
                    <a:lnTo>
                      <a:pt x="26" y="178"/>
                    </a:lnTo>
                    <a:lnTo>
                      <a:pt x="11" y="171"/>
                    </a:lnTo>
                    <a:lnTo>
                      <a:pt x="0" y="163"/>
                    </a:lnTo>
                    <a:lnTo>
                      <a:pt x="2" y="163"/>
                    </a:lnTo>
                    <a:lnTo>
                      <a:pt x="9" y="164"/>
                    </a:lnTo>
                    <a:lnTo>
                      <a:pt x="18" y="165"/>
                    </a:lnTo>
                    <a:lnTo>
                      <a:pt x="30" y="165"/>
                    </a:lnTo>
                    <a:lnTo>
                      <a:pt x="45" y="165"/>
                    </a:lnTo>
                    <a:lnTo>
                      <a:pt x="61" y="165"/>
                    </a:lnTo>
                    <a:lnTo>
                      <a:pt x="79" y="162"/>
                    </a:lnTo>
                    <a:lnTo>
                      <a:pt x="98" y="158"/>
                    </a:lnTo>
                    <a:lnTo>
                      <a:pt x="116" y="152"/>
                    </a:lnTo>
                    <a:lnTo>
                      <a:pt x="133" y="143"/>
                    </a:lnTo>
                    <a:lnTo>
                      <a:pt x="150" y="132"/>
                    </a:lnTo>
                    <a:lnTo>
                      <a:pt x="165" y="118"/>
                    </a:lnTo>
                    <a:lnTo>
                      <a:pt x="163" y="119"/>
                    </a:lnTo>
                    <a:lnTo>
                      <a:pt x="158" y="120"/>
                    </a:lnTo>
                    <a:lnTo>
                      <a:pt x="149" y="121"/>
                    </a:lnTo>
                    <a:lnTo>
                      <a:pt x="138" y="122"/>
                    </a:lnTo>
                    <a:lnTo>
                      <a:pt x="124" y="122"/>
                    </a:lnTo>
                    <a:lnTo>
                      <a:pt x="110" y="120"/>
                    </a:lnTo>
                    <a:lnTo>
                      <a:pt x="96" y="116"/>
                    </a:lnTo>
                    <a:lnTo>
                      <a:pt x="82" y="109"/>
                    </a:lnTo>
                    <a:lnTo>
                      <a:pt x="69" y="99"/>
                    </a:lnTo>
                    <a:lnTo>
                      <a:pt x="75" y="99"/>
                    </a:lnTo>
                    <a:lnTo>
                      <a:pt x="82" y="98"/>
                    </a:lnTo>
                    <a:lnTo>
                      <a:pt x="91" y="98"/>
                    </a:lnTo>
                    <a:lnTo>
                      <a:pt x="102" y="97"/>
                    </a:lnTo>
                    <a:lnTo>
                      <a:pt x="114" y="94"/>
                    </a:lnTo>
                    <a:lnTo>
                      <a:pt x="127" y="91"/>
                    </a:lnTo>
                    <a:lnTo>
                      <a:pt x="140" y="87"/>
                    </a:lnTo>
                    <a:lnTo>
                      <a:pt x="153" y="82"/>
                    </a:lnTo>
                    <a:lnTo>
                      <a:pt x="166" y="76"/>
                    </a:lnTo>
                    <a:lnTo>
                      <a:pt x="178" y="68"/>
                    </a:lnTo>
                    <a:lnTo>
                      <a:pt x="188" y="58"/>
                    </a:lnTo>
                    <a:lnTo>
                      <a:pt x="197" y="46"/>
                    </a:lnTo>
                    <a:lnTo>
                      <a:pt x="203" y="33"/>
                    </a:lnTo>
                    <a:lnTo>
                      <a:pt x="207" y="18"/>
                    </a:lnTo>
                    <a:lnTo>
                      <a:pt x="208" y="0"/>
                    </a:lnTo>
                    <a:close/>
                  </a:path>
                </a:pathLst>
              </a:custGeom>
              <a:solidFill>
                <a:srgbClr val="36363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7" name="Oval 16"/>
            <p:cNvSpPr/>
            <p:nvPr/>
          </p:nvSpPr>
          <p:spPr>
            <a:xfrm>
              <a:off x="4446428" y="5487640"/>
              <a:ext cx="2011680" cy="270141"/>
            </a:xfrm>
            <a:prstGeom prst="ellipse">
              <a:avLst/>
            </a:prstGeom>
            <a:gradFill flip="none" rotWithShape="1">
              <a:gsLst>
                <a:gs pos="0">
                  <a:schemeClr val="tx1">
                    <a:lumMod val="65000"/>
                    <a:lumOff val="35000"/>
                  </a:schemeClr>
                </a:gs>
                <a:gs pos="67000">
                  <a:schemeClr val="tx1">
                    <a:lumMod val="65000"/>
                    <a:lumOff val="35000"/>
                    <a:alpha val="0"/>
                  </a:schemeClr>
                </a:gs>
              </a:gsLst>
              <a:path path="shape">
                <a:fillToRect l="50000" t="50000" r="50000" b="50000"/>
              </a:path>
              <a:tileRect/>
            </a:gradFill>
            <a:ln w="25400" cap="flat" cmpd="sng" algn="ctr">
              <a:noFill/>
              <a:prstDash val="solid"/>
            </a:ln>
            <a:effectLst/>
          </p:spPr>
          <p:txBody>
            <a:bodyPr rtlCol="0" anchor="ctr"/>
            <a:lstStyle/>
            <a:p>
              <a:pPr algn="ctr" defTabSz="914400">
                <a:defRPr/>
              </a:pPr>
              <a:endParaRPr lang="en-US" sz="1800" kern="0">
                <a:solidFill>
                  <a:sysClr val="window" lastClr="FFFFFF"/>
                </a:solidFill>
              </a:endParaRPr>
            </a:p>
          </p:txBody>
        </p:sp>
      </p:grpSp>
    </p:spTree>
    <p:extLst>
      <p:ext uri="{BB962C8B-B14F-4D97-AF65-F5344CB8AC3E}">
        <p14:creationId xmlns:p14="http://schemas.microsoft.com/office/powerpoint/2010/main" val="374056162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6000"/>
            <a:lum/>
          </a:blip>
          <a:srcRect/>
          <a:stretch>
            <a:fillRect/>
          </a:stretch>
        </a:blipFill>
        <a:effectLst/>
      </p:bgPr>
    </p:bg>
    <p:spTree>
      <p:nvGrpSpPr>
        <p:cNvPr id="1" name=""/>
        <p:cNvGrpSpPr/>
        <p:nvPr/>
      </p:nvGrpSpPr>
      <p:grpSpPr>
        <a:xfrm>
          <a:off x="0" y="0"/>
          <a:ext cx="0" cy="0"/>
          <a:chOff x="0" y="0"/>
          <a:chExt cx="0" cy="0"/>
        </a:xfrm>
      </p:grpSpPr>
      <p:sp>
        <p:nvSpPr>
          <p:cNvPr id="20" name="TextBox 19"/>
          <p:cNvSpPr txBox="1"/>
          <p:nvPr/>
        </p:nvSpPr>
        <p:spPr>
          <a:xfrm>
            <a:off x="345379" y="3468422"/>
            <a:ext cx="4466102"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Outline key features</a:t>
            </a:r>
          </a:p>
        </p:txBody>
      </p:sp>
      <p:sp>
        <p:nvSpPr>
          <p:cNvPr id="21" name="TextBox 20"/>
          <p:cNvSpPr txBox="1"/>
          <p:nvPr/>
        </p:nvSpPr>
        <p:spPr>
          <a:xfrm>
            <a:off x="872587" y="4495311"/>
            <a:ext cx="3608634"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State Main Outcomes</a:t>
            </a:r>
          </a:p>
        </p:txBody>
      </p:sp>
      <p:sp>
        <p:nvSpPr>
          <p:cNvPr id="23" name="TextBox 22"/>
          <p:cNvSpPr txBox="1"/>
          <p:nvPr/>
        </p:nvSpPr>
        <p:spPr>
          <a:xfrm>
            <a:off x="98474" y="5558000"/>
            <a:ext cx="4592711"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Short &amp; Concise</a:t>
            </a:r>
          </a:p>
        </p:txBody>
      </p:sp>
      <p:sp>
        <p:nvSpPr>
          <p:cNvPr id="40" name="TextBox 39"/>
          <p:cNvSpPr txBox="1"/>
          <p:nvPr/>
        </p:nvSpPr>
        <p:spPr>
          <a:xfrm>
            <a:off x="289112" y="2672363"/>
            <a:ext cx="5898746" cy="461665"/>
          </a:xfrm>
          <a:prstGeom prst="rect">
            <a:avLst/>
          </a:prstGeom>
          <a:noFill/>
        </p:spPr>
        <p:txBody>
          <a:bodyPr wrap="square" rtlCol="0">
            <a:spAutoFit/>
          </a:bodyPr>
          <a:lstStyle/>
          <a:p>
            <a:pPr algn="ctr"/>
            <a:r>
              <a:rPr lang="en-US" sz="2400" b="1" dirty="0">
                <a:latin typeface="Arial" panose="020B0604020202020204" pitchFamily="34" charset="0"/>
                <a:cs typeface="Arial" panose="020B0604020202020204" pitchFamily="34" charset="0"/>
              </a:rPr>
              <a:t>Executive summary should:</a:t>
            </a:r>
          </a:p>
        </p:txBody>
      </p:sp>
      <p:sp>
        <p:nvSpPr>
          <p:cNvPr id="2" name="Rectangle 1"/>
          <p:cNvSpPr/>
          <p:nvPr/>
        </p:nvSpPr>
        <p:spPr>
          <a:xfrm>
            <a:off x="1317674" y="229701"/>
            <a:ext cx="10049022" cy="1646605"/>
          </a:xfrm>
          <a:prstGeom prst="rect">
            <a:avLst/>
          </a:prstGeom>
        </p:spPr>
        <p:txBody>
          <a:bodyPr wrap="square">
            <a:spAutoFit/>
          </a:bodyPr>
          <a:lstStyle/>
          <a:p>
            <a:pPr algn="ctr"/>
            <a:r>
              <a:rPr lang="en-US" sz="4400" dirty="0">
                <a:solidFill>
                  <a:schemeClr val="accent2">
                    <a:lumMod val="50000"/>
                  </a:schemeClr>
                </a:solidFill>
                <a:latin typeface="Arial" panose="020B0604020202020204" pitchFamily="34" charset="0"/>
                <a:cs typeface="Arial" panose="020B0604020202020204" pitchFamily="34" charset="0"/>
              </a:rPr>
              <a:t>Executive Summary</a:t>
            </a:r>
          </a:p>
          <a:p>
            <a:endParaRPr lang="en-US" sz="900" dirty="0">
              <a:solidFill>
                <a:schemeClr val="bg1"/>
              </a:solidFill>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An executive summary provides a quick overview or synopsis of a report, summarizing the essential parts.</a:t>
            </a:r>
          </a:p>
        </p:txBody>
      </p:sp>
      <p:pic>
        <p:nvPicPr>
          <p:cNvPr id="3" name="Picture 2"/>
          <p:cNvPicPr>
            <a:picLocks noChangeAspect="1"/>
          </p:cNvPicPr>
          <p:nvPr/>
        </p:nvPicPr>
        <p:blipFill>
          <a:blip r:embed="rId4"/>
          <a:stretch>
            <a:fillRect/>
          </a:stretch>
        </p:blipFill>
        <p:spPr>
          <a:xfrm>
            <a:off x="345379" y="3518795"/>
            <a:ext cx="358006" cy="360917"/>
          </a:xfrm>
          <a:prstGeom prst="rect">
            <a:avLst/>
          </a:prstGeom>
        </p:spPr>
      </p:pic>
      <p:pic>
        <p:nvPicPr>
          <p:cNvPr id="8" name="Picture 7"/>
          <p:cNvPicPr>
            <a:picLocks noChangeAspect="1"/>
          </p:cNvPicPr>
          <p:nvPr/>
        </p:nvPicPr>
        <p:blipFill>
          <a:blip r:embed="rId4"/>
          <a:stretch>
            <a:fillRect/>
          </a:stretch>
        </p:blipFill>
        <p:spPr>
          <a:xfrm>
            <a:off x="303177" y="4527792"/>
            <a:ext cx="358006" cy="360917"/>
          </a:xfrm>
          <a:prstGeom prst="rect">
            <a:avLst/>
          </a:prstGeom>
        </p:spPr>
      </p:pic>
      <p:pic>
        <p:nvPicPr>
          <p:cNvPr id="9" name="Picture 8"/>
          <p:cNvPicPr>
            <a:picLocks noChangeAspect="1"/>
          </p:cNvPicPr>
          <p:nvPr/>
        </p:nvPicPr>
        <p:blipFill>
          <a:blip r:embed="rId4"/>
          <a:stretch>
            <a:fillRect/>
          </a:stretch>
        </p:blipFill>
        <p:spPr>
          <a:xfrm>
            <a:off x="289111" y="5608373"/>
            <a:ext cx="358006" cy="360917"/>
          </a:xfrm>
          <a:prstGeom prst="rect">
            <a:avLst/>
          </a:prstGeom>
        </p:spPr>
      </p:pic>
    </p:spTree>
    <p:extLst>
      <p:ext uri="{BB962C8B-B14F-4D97-AF65-F5344CB8AC3E}">
        <p14:creationId xmlns:p14="http://schemas.microsoft.com/office/powerpoint/2010/main" val="1831209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lum/>
          </a:blip>
          <a:srcRect/>
          <a:stretch>
            <a:fillRect/>
          </a:stretch>
        </a:blipFill>
        <a:effectLst/>
      </p:bgPr>
    </p:bg>
    <p:spTree>
      <p:nvGrpSpPr>
        <p:cNvPr id="1" name=""/>
        <p:cNvGrpSpPr/>
        <p:nvPr/>
      </p:nvGrpSpPr>
      <p:grpSpPr>
        <a:xfrm>
          <a:off x="0" y="0"/>
          <a:ext cx="0" cy="0"/>
          <a:chOff x="0" y="0"/>
          <a:chExt cx="0" cy="0"/>
        </a:xfrm>
      </p:grpSpPr>
      <p:sp>
        <p:nvSpPr>
          <p:cNvPr id="20" name="TextBox 19"/>
          <p:cNvSpPr txBox="1"/>
          <p:nvPr/>
        </p:nvSpPr>
        <p:spPr>
          <a:xfrm>
            <a:off x="313805" y="3297984"/>
            <a:ext cx="6857609"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Provide Background information</a:t>
            </a:r>
          </a:p>
        </p:txBody>
      </p:sp>
      <p:sp>
        <p:nvSpPr>
          <p:cNvPr id="21" name="TextBox 20"/>
          <p:cNvSpPr txBox="1"/>
          <p:nvPr/>
        </p:nvSpPr>
        <p:spPr>
          <a:xfrm>
            <a:off x="928836" y="4345144"/>
            <a:ext cx="6058481"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Explain why research is being done.</a:t>
            </a:r>
          </a:p>
        </p:txBody>
      </p:sp>
      <p:sp>
        <p:nvSpPr>
          <p:cNvPr id="23" name="TextBox 22"/>
          <p:cNvSpPr txBox="1"/>
          <p:nvPr/>
        </p:nvSpPr>
        <p:spPr>
          <a:xfrm>
            <a:off x="1111715" y="5592679"/>
            <a:ext cx="5261788" cy="461665"/>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Refer to Diagrams or References</a:t>
            </a:r>
          </a:p>
        </p:txBody>
      </p:sp>
      <p:sp>
        <p:nvSpPr>
          <p:cNvPr id="40" name="TextBox 39"/>
          <p:cNvSpPr txBox="1"/>
          <p:nvPr/>
        </p:nvSpPr>
        <p:spPr>
          <a:xfrm>
            <a:off x="0" y="2278601"/>
            <a:ext cx="5336088" cy="461665"/>
          </a:xfrm>
          <a:prstGeom prst="rect">
            <a:avLst/>
          </a:prstGeom>
          <a:noFill/>
        </p:spPr>
        <p:txBody>
          <a:bodyPr wrap="square" rtlCol="0">
            <a:spAutoFit/>
          </a:bodyPr>
          <a:lstStyle/>
          <a:p>
            <a:pPr algn="ctr"/>
            <a:r>
              <a:rPr lang="en-US" sz="2400" b="1" dirty="0" smtClean="0">
                <a:latin typeface="Arial" panose="020B0604020202020204" pitchFamily="34" charset="0"/>
                <a:cs typeface="Arial" panose="020B0604020202020204" pitchFamily="34" charset="0"/>
              </a:rPr>
              <a:t>Executive summary should not:</a:t>
            </a:r>
            <a:endParaRPr lang="en-US" sz="2400" b="1" dirty="0">
              <a:latin typeface="Arial" panose="020B0604020202020204" pitchFamily="34" charset="0"/>
              <a:cs typeface="Arial" panose="020B0604020202020204" pitchFamily="34" charset="0"/>
            </a:endParaRPr>
          </a:p>
        </p:txBody>
      </p:sp>
      <p:sp>
        <p:nvSpPr>
          <p:cNvPr id="2" name="Rectangle 1"/>
          <p:cNvSpPr/>
          <p:nvPr/>
        </p:nvSpPr>
        <p:spPr>
          <a:xfrm>
            <a:off x="3350747" y="233848"/>
            <a:ext cx="5548314" cy="769441"/>
          </a:xfrm>
          <a:prstGeom prst="rect">
            <a:avLst/>
          </a:prstGeom>
        </p:spPr>
        <p:txBody>
          <a:bodyPr wrap="none">
            <a:spAutoFit/>
          </a:bodyPr>
          <a:lstStyle/>
          <a:p>
            <a:pPr algn="ctr"/>
            <a:r>
              <a:rPr lang="en-US" sz="4400" dirty="0">
                <a:solidFill>
                  <a:schemeClr val="accent2">
                    <a:lumMod val="50000"/>
                  </a:schemeClr>
                </a:solidFill>
                <a:latin typeface="Arial" panose="020B0604020202020204" pitchFamily="34" charset="0"/>
                <a:cs typeface="Arial" panose="020B0604020202020204" pitchFamily="34" charset="0"/>
              </a:rPr>
              <a:t>Executive Summary </a:t>
            </a:r>
          </a:p>
        </p:txBody>
      </p:sp>
      <p:pic>
        <p:nvPicPr>
          <p:cNvPr id="7" name="Picture 6"/>
          <p:cNvPicPr>
            <a:picLocks noChangeAspect="1"/>
          </p:cNvPicPr>
          <p:nvPr/>
        </p:nvPicPr>
        <p:blipFill>
          <a:blip r:embed="rId4"/>
          <a:stretch>
            <a:fillRect/>
          </a:stretch>
        </p:blipFill>
        <p:spPr>
          <a:xfrm>
            <a:off x="932712" y="3353791"/>
            <a:ext cx="358006" cy="360917"/>
          </a:xfrm>
          <a:prstGeom prst="rect">
            <a:avLst/>
          </a:prstGeom>
        </p:spPr>
      </p:pic>
      <p:pic>
        <p:nvPicPr>
          <p:cNvPr id="8" name="Picture 7"/>
          <p:cNvPicPr>
            <a:picLocks noChangeAspect="1"/>
          </p:cNvPicPr>
          <p:nvPr/>
        </p:nvPicPr>
        <p:blipFill>
          <a:blip r:embed="rId4"/>
          <a:stretch>
            <a:fillRect/>
          </a:stretch>
        </p:blipFill>
        <p:spPr>
          <a:xfrm>
            <a:off x="915135" y="4395517"/>
            <a:ext cx="358006" cy="360917"/>
          </a:xfrm>
          <a:prstGeom prst="rect">
            <a:avLst/>
          </a:prstGeom>
        </p:spPr>
      </p:pic>
      <p:pic>
        <p:nvPicPr>
          <p:cNvPr id="9" name="Picture 8"/>
          <p:cNvPicPr>
            <a:picLocks noChangeAspect="1"/>
          </p:cNvPicPr>
          <p:nvPr/>
        </p:nvPicPr>
        <p:blipFill>
          <a:blip r:embed="rId4"/>
          <a:stretch>
            <a:fillRect/>
          </a:stretch>
        </p:blipFill>
        <p:spPr>
          <a:xfrm>
            <a:off x="915135" y="5634981"/>
            <a:ext cx="358006" cy="360917"/>
          </a:xfrm>
          <a:prstGeom prst="rect">
            <a:avLst/>
          </a:prstGeom>
        </p:spPr>
      </p:pic>
    </p:spTree>
    <p:extLst>
      <p:ext uri="{BB962C8B-B14F-4D97-AF65-F5344CB8AC3E}">
        <p14:creationId xmlns:p14="http://schemas.microsoft.com/office/powerpoint/2010/main" val="2998900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1000">
              <a:srgbClr val="ECECEC"/>
            </a:gs>
            <a:gs pos="2400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Rectangle 12"/>
          <p:cNvSpPr/>
          <p:nvPr/>
        </p:nvSpPr>
        <p:spPr>
          <a:xfrm>
            <a:off x="1035267" y="1246879"/>
            <a:ext cx="9555395" cy="5076966"/>
          </a:xfrm>
          <a:prstGeom prst="rect">
            <a:avLst/>
          </a:prstGeom>
          <a:solidFill>
            <a:srgbClr val="A7CC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10800000" flipV="1">
            <a:off x="1937944" y="2492332"/>
            <a:ext cx="9426112" cy="703732"/>
          </a:xfrm>
          <a:prstGeom prst="rect">
            <a:avLst/>
          </a:prstGeom>
          <a:gradFill flip="none" rotWithShape="1">
            <a:gsLst>
              <a:gs pos="0">
                <a:srgbClr val="FD9E01"/>
              </a:gs>
              <a:gs pos="79000">
                <a:schemeClr val="bg1">
                  <a:alpha val="0"/>
                  <a:lumMod val="0"/>
                  <a:lumOff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1" name="Left Brace 10"/>
          <p:cNvSpPr/>
          <p:nvPr/>
        </p:nvSpPr>
        <p:spPr>
          <a:xfrm flipH="1">
            <a:off x="9218725" y="5220847"/>
            <a:ext cx="386691" cy="582829"/>
          </a:xfrm>
          <a:prstGeom prst="leftBrace">
            <a:avLst/>
          </a:prstGeom>
          <a:ln>
            <a:solidFill>
              <a:srgbClr val="0174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19"/>
          <p:cNvSpPr/>
          <p:nvPr/>
        </p:nvSpPr>
        <p:spPr>
          <a:xfrm rot="10800000" flipV="1">
            <a:off x="1965253" y="1757950"/>
            <a:ext cx="8813636" cy="666441"/>
          </a:xfrm>
          <a:prstGeom prst="rect">
            <a:avLst/>
          </a:prstGeom>
          <a:gradFill flip="none" rotWithShape="1">
            <a:gsLst>
              <a:gs pos="0">
                <a:schemeClr val="bg2">
                  <a:lumMod val="75000"/>
                </a:schemeClr>
              </a:gs>
              <a:gs pos="79000">
                <a:schemeClr val="bg1">
                  <a:alpha val="1000"/>
                  <a:lumMod val="62000"/>
                  <a:lumOff val="38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2" name="Rectangle 11"/>
          <p:cNvSpPr/>
          <p:nvPr/>
        </p:nvSpPr>
        <p:spPr>
          <a:xfrm>
            <a:off x="9548267" y="1753308"/>
            <a:ext cx="1815790" cy="671083"/>
          </a:xfrm>
          <a:prstGeom prst="rect">
            <a:avLst/>
          </a:prstGeom>
          <a:solidFill>
            <a:srgbClr val="0174A6"/>
          </a:solidFill>
          <a:ln>
            <a:solidFill>
              <a:srgbClr val="017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Purpose</a:t>
            </a:r>
            <a:endParaRPr lang="en-US" dirty="0"/>
          </a:p>
        </p:txBody>
      </p:sp>
      <p:sp>
        <p:nvSpPr>
          <p:cNvPr id="27" name="Rectangle 26"/>
          <p:cNvSpPr/>
          <p:nvPr/>
        </p:nvSpPr>
        <p:spPr>
          <a:xfrm rot="10800000" flipV="1">
            <a:off x="1965249" y="5166528"/>
            <a:ext cx="8893163" cy="703732"/>
          </a:xfrm>
          <a:prstGeom prst="rect">
            <a:avLst/>
          </a:prstGeom>
          <a:gradFill flip="none" rotWithShape="1">
            <a:gsLst>
              <a:gs pos="0">
                <a:srgbClr val="FD9E01"/>
              </a:gs>
              <a:gs pos="100000">
                <a:schemeClr val="bg1">
                  <a:alpha val="10000"/>
                  <a:lumMod val="0"/>
                  <a:lumOff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5" name="Rectangle 24"/>
          <p:cNvSpPr/>
          <p:nvPr/>
        </p:nvSpPr>
        <p:spPr>
          <a:xfrm rot="10800000" flipV="1">
            <a:off x="1965250" y="3264006"/>
            <a:ext cx="9398807" cy="711117"/>
          </a:xfrm>
          <a:prstGeom prst="rect">
            <a:avLst/>
          </a:prstGeom>
          <a:gradFill flip="none" rotWithShape="1">
            <a:gsLst>
              <a:gs pos="0">
                <a:schemeClr val="tx2">
                  <a:lumMod val="60000"/>
                  <a:lumOff val="40000"/>
                </a:schemeClr>
              </a:gs>
              <a:gs pos="79000">
                <a:schemeClr val="bg1">
                  <a:alpha val="0"/>
                  <a:lumMod val="0"/>
                  <a:lumOff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7" name="Rectangle 16"/>
          <p:cNvSpPr/>
          <p:nvPr/>
        </p:nvSpPr>
        <p:spPr>
          <a:xfrm>
            <a:off x="8505692" y="5175670"/>
            <a:ext cx="2352541" cy="673181"/>
          </a:xfrm>
          <a:prstGeom prst="rect">
            <a:avLst/>
          </a:prstGeom>
          <a:solidFill>
            <a:srgbClr val="0174A6"/>
          </a:solidFill>
          <a:ln>
            <a:solidFill>
              <a:srgbClr val="017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Recommendations</a:t>
            </a:r>
            <a:endParaRPr lang="en-US" dirty="0"/>
          </a:p>
        </p:txBody>
      </p:sp>
      <p:sp>
        <p:nvSpPr>
          <p:cNvPr id="26" name="Rectangle 25"/>
          <p:cNvSpPr/>
          <p:nvPr/>
        </p:nvSpPr>
        <p:spPr>
          <a:xfrm rot="10800000" flipV="1">
            <a:off x="1937945" y="4182654"/>
            <a:ext cx="8920287" cy="738757"/>
          </a:xfrm>
          <a:prstGeom prst="rect">
            <a:avLst/>
          </a:prstGeom>
          <a:gradFill flip="none" rotWithShape="1">
            <a:gsLst>
              <a:gs pos="0">
                <a:schemeClr val="accent3">
                  <a:lumMod val="50000"/>
                </a:schemeClr>
              </a:gs>
              <a:gs pos="79000">
                <a:schemeClr val="bg1">
                  <a:alpha val="0"/>
                  <a:lumMod val="0"/>
                  <a:lumOff val="10000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6" name="Rectangle 15"/>
          <p:cNvSpPr/>
          <p:nvPr/>
        </p:nvSpPr>
        <p:spPr>
          <a:xfrm>
            <a:off x="9318109" y="4188469"/>
            <a:ext cx="1540119" cy="732943"/>
          </a:xfrm>
          <a:prstGeom prst="rect">
            <a:avLst/>
          </a:prstGeom>
          <a:solidFill>
            <a:srgbClr val="0174A6"/>
          </a:solidFill>
          <a:ln>
            <a:solidFill>
              <a:srgbClr val="017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Conclusion</a:t>
            </a:r>
            <a:endParaRPr lang="en-US" dirty="0"/>
          </a:p>
        </p:txBody>
      </p:sp>
      <p:sp>
        <p:nvSpPr>
          <p:cNvPr id="14" name="Rectangle 13"/>
          <p:cNvSpPr/>
          <p:nvPr/>
        </p:nvSpPr>
        <p:spPr>
          <a:xfrm>
            <a:off x="9990161" y="2501474"/>
            <a:ext cx="1376517" cy="692102"/>
          </a:xfrm>
          <a:prstGeom prst="rect">
            <a:avLst/>
          </a:prstGeom>
          <a:solidFill>
            <a:srgbClr val="0174A6"/>
          </a:solidFill>
          <a:ln>
            <a:solidFill>
              <a:srgbClr val="017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Method</a:t>
            </a:r>
            <a:endParaRPr lang="en-US" dirty="0"/>
          </a:p>
        </p:txBody>
      </p:sp>
      <p:sp>
        <p:nvSpPr>
          <p:cNvPr id="15" name="Rectangle 14"/>
          <p:cNvSpPr/>
          <p:nvPr/>
        </p:nvSpPr>
        <p:spPr>
          <a:xfrm>
            <a:off x="10093381" y="3275325"/>
            <a:ext cx="1262129" cy="698635"/>
          </a:xfrm>
          <a:prstGeom prst="rect">
            <a:avLst/>
          </a:prstGeom>
          <a:solidFill>
            <a:srgbClr val="0174A6"/>
          </a:solidFill>
          <a:ln>
            <a:solidFill>
              <a:srgbClr val="0174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Result</a:t>
            </a:r>
            <a:endParaRPr lang="en-US" dirty="0"/>
          </a:p>
        </p:txBody>
      </p:sp>
      <p:sp>
        <p:nvSpPr>
          <p:cNvPr id="2" name="Rectangle 1"/>
          <p:cNvSpPr/>
          <p:nvPr/>
        </p:nvSpPr>
        <p:spPr>
          <a:xfrm>
            <a:off x="2126172" y="1738648"/>
            <a:ext cx="8069260" cy="4093428"/>
          </a:xfrm>
          <a:prstGeom prst="rect">
            <a:avLst/>
          </a:prstGeom>
          <a:noFill/>
        </p:spPr>
        <p:txBody>
          <a:bodyPr wrap="none" lIns="91440" tIns="45720" rIns="91440" bIns="45720">
            <a:spAutoFit/>
          </a:bodyPr>
          <a:lstStyle/>
          <a:p>
            <a:r>
              <a:rPr lang="en-US" sz="2000" dirty="0" smtClean="0">
                <a:ln w="0"/>
                <a:effectLst>
                  <a:outerShdw blurRad="38100" dist="19050" dir="2700000" algn="tl" rotWithShape="0">
                    <a:schemeClr val="dk1">
                      <a:alpha val="40000"/>
                    </a:schemeClr>
                  </a:outerShdw>
                </a:effectLst>
              </a:rPr>
              <a:t>The aim of this report was to investigate UniLAb staff attitude to </a:t>
            </a:r>
          </a:p>
          <a:p>
            <a:r>
              <a:rPr lang="en-US" sz="2000" dirty="0" smtClean="0">
                <a:ln w="0"/>
                <a:effectLst>
                  <a:outerShdw blurRad="38100" dist="19050" dir="2700000" algn="tl" rotWithShape="0">
                    <a:schemeClr val="dk1">
                      <a:alpha val="40000"/>
                    </a:schemeClr>
                  </a:outerShdw>
                </a:effectLst>
              </a:rPr>
              <a:t>personal mobile phone use in staff and team meetings.</a:t>
            </a:r>
          </a:p>
          <a:p>
            <a:endParaRPr lang="en-US" sz="2000" dirty="0" smtClean="0">
              <a:ln w="0"/>
              <a:effectLst>
                <a:outerShdw blurRad="38100" dist="19050" dir="2700000" algn="tl" rotWithShape="0">
                  <a:schemeClr val="dk1">
                    <a:alpha val="40000"/>
                  </a:schemeClr>
                </a:outerShdw>
              </a:effectLst>
            </a:endParaRPr>
          </a:p>
          <a:p>
            <a:r>
              <a:rPr lang="en-US" sz="2000" dirty="0" smtClean="0">
                <a:ln w="0"/>
                <a:effectLst>
                  <a:outerShdw blurRad="38100" dist="19050" dir="2700000" algn="tl" rotWithShape="0">
                    <a:schemeClr val="dk1">
                      <a:alpha val="40000"/>
                    </a:schemeClr>
                  </a:outerShdw>
                </a:effectLst>
              </a:rPr>
              <a:t>A staff survey on attitude towards the use of mobile phone was conducted.</a:t>
            </a:r>
          </a:p>
          <a:p>
            <a:endParaRPr lang="en-US" sz="2000" dirty="0" smtClean="0">
              <a:ln w="0"/>
              <a:effectLst>
                <a:outerShdw blurRad="38100" dist="19050" dir="2700000" algn="tl" rotWithShape="0">
                  <a:schemeClr val="dk1">
                    <a:alpha val="40000"/>
                  </a:schemeClr>
                </a:outerShdw>
              </a:effectLst>
            </a:endParaRPr>
          </a:p>
          <a:p>
            <a:r>
              <a:rPr lang="en-US" sz="2000" dirty="0" smtClean="0">
                <a:ln w="0"/>
                <a:effectLst>
                  <a:outerShdw blurRad="38100" dist="19050" dir="2700000" algn="tl" rotWithShape="0">
                    <a:schemeClr val="dk1">
                      <a:alpha val="40000"/>
                    </a:schemeClr>
                  </a:outerShdw>
                </a:effectLst>
              </a:rPr>
              <a:t>The results indicate that the majority of staff find mobile phone use a major</a:t>
            </a:r>
          </a:p>
          <a:p>
            <a:r>
              <a:rPr lang="en-US" sz="2000" dirty="0" smtClean="0">
                <a:ln w="0"/>
                <a:effectLst>
                  <a:outerShdw blurRad="38100" dist="19050" dir="2700000" algn="tl" rotWithShape="0">
                    <a:schemeClr val="dk1">
                      <a:alpha val="40000"/>
                    </a:schemeClr>
                  </a:outerShdw>
                </a:effectLst>
              </a:rPr>
              <a:t>Issue in staff meetings.</a:t>
            </a:r>
          </a:p>
          <a:p>
            <a:endParaRPr lang="en-US" sz="2000" dirty="0" smtClean="0">
              <a:ln w="0"/>
              <a:effectLst>
                <a:outerShdw blurRad="38100" dist="19050" dir="2700000" algn="tl" rotWithShape="0">
                  <a:schemeClr val="dk1">
                    <a:alpha val="40000"/>
                  </a:schemeClr>
                </a:outerShdw>
              </a:effectLst>
            </a:endParaRPr>
          </a:p>
          <a:p>
            <a:r>
              <a:rPr lang="en-US" sz="2000" dirty="0" smtClean="0">
                <a:ln w="0"/>
                <a:effectLst>
                  <a:outerShdw blurRad="38100" dist="19050" dir="2700000" algn="tl" rotWithShape="0">
                    <a:schemeClr val="dk1">
                      <a:alpha val="40000"/>
                    </a:schemeClr>
                  </a:outerShdw>
                </a:effectLst>
              </a:rPr>
              <a:t>The report concludes that personal mobile phones are disruptive </a:t>
            </a:r>
          </a:p>
          <a:p>
            <a:r>
              <a:rPr lang="en-US" sz="2000" dirty="0" smtClean="0">
                <a:ln w="0"/>
                <a:effectLst>
                  <a:outerShdw blurRad="38100" dist="19050" dir="2700000" algn="tl" rotWithShape="0">
                    <a:schemeClr val="dk1">
                      <a:alpha val="40000"/>
                    </a:schemeClr>
                  </a:outerShdw>
                </a:effectLst>
              </a:rPr>
              <a:t>and should be turned off in meetings. </a:t>
            </a:r>
          </a:p>
          <a:p>
            <a:endParaRPr lang="en-US" sz="2000" dirty="0" smtClean="0">
              <a:ln w="0"/>
              <a:effectLst>
                <a:outerShdw blurRad="38100" dist="19050" dir="2700000" algn="tl" rotWithShape="0">
                  <a:schemeClr val="dk1">
                    <a:alpha val="40000"/>
                  </a:schemeClr>
                </a:outerShdw>
              </a:effectLst>
            </a:endParaRPr>
          </a:p>
          <a:p>
            <a:r>
              <a:rPr lang="en-US" sz="2000" dirty="0" smtClean="0">
                <a:ln w="0"/>
                <a:effectLst>
                  <a:outerShdw blurRad="38100" dist="19050" dir="2700000" algn="tl" rotWithShape="0">
                    <a:schemeClr val="dk1">
                      <a:alpha val="40000"/>
                    </a:schemeClr>
                  </a:outerShdw>
                </a:effectLst>
              </a:rPr>
              <a:t>It is recommended that use of mobile phones, except in</a:t>
            </a:r>
          </a:p>
          <a:p>
            <a:r>
              <a:rPr lang="en-US" sz="2000" dirty="0" smtClean="0">
                <a:ln w="0"/>
                <a:effectLst>
                  <a:outerShdw blurRad="38100" dist="19050" dir="2700000" algn="tl" rotWithShape="0">
                    <a:schemeClr val="dk1">
                      <a:alpha val="40000"/>
                    </a:schemeClr>
                  </a:outerShdw>
                </a:effectLst>
              </a:rPr>
              <a:t> exceptional circumstances</a:t>
            </a:r>
            <a:endParaRPr lang="en-US" sz="2000" dirty="0">
              <a:ln w="0"/>
              <a:effectLst>
                <a:outerShdw blurRad="38100" dist="19050" dir="2700000" algn="tl" rotWithShape="0">
                  <a:schemeClr val="dk1">
                    <a:alpha val="40000"/>
                  </a:schemeClr>
                </a:outerShdw>
              </a:effectLst>
            </a:endParaRPr>
          </a:p>
        </p:txBody>
      </p:sp>
      <p:sp>
        <p:nvSpPr>
          <p:cNvPr id="29" name="Rectangle 28"/>
          <p:cNvSpPr/>
          <p:nvPr/>
        </p:nvSpPr>
        <p:spPr>
          <a:xfrm>
            <a:off x="492351" y="-28370"/>
            <a:ext cx="10686196" cy="1338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accent6">
                    <a:lumMod val="75000"/>
                  </a:schemeClr>
                </a:solidFill>
                <a:latin typeface="Arial" panose="020B0604020202020204" pitchFamily="34" charset="0"/>
                <a:cs typeface="Arial" panose="020B0604020202020204" pitchFamily="34" charset="0"/>
              </a:rPr>
              <a:t>Example</a:t>
            </a:r>
            <a:endParaRPr lang="en-US" sz="3600" dirty="0" smtClean="0">
              <a:solidFill>
                <a:schemeClr val="accent6">
                  <a:lumMod val="75000"/>
                </a:schemeClr>
              </a:solidFill>
              <a:latin typeface="Arial" panose="020B0604020202020204" pitchFamily="34" charset="0"/>
              <a:cs typeface="Arial" panose="020B0604020202020204" pitchFamily="34" charset="0"/>
            </a:endParaRPr>
          </a:p>
          <a:p>
            <a:pPr algn="ctr"/>
            <a:endParaRPr lang="en-US" sz="800" dirty="0" smtClean="0">
              <a:solidFill>
                <a:schemeClr val="accent6">
                  <a:lumMod val="75000"/>
                </a:schemeClr>
              </a:solidFill>
              <a:latin typeface="Arial" panose="020B0604020202020204" pitchFamily="34" charset="0"/>
              <a:cs typeface="Arial" panose="020B0604020202020204" pitchFamily="34" charset="0"/>
            </a:endParaRPr>
          </a:p>
          <a:p>
            <a:pPr algn="ctr"/>
            <a:r>
              <a:rPr lang="en-US" sz="2800" i="1" dirty="0" smtClean="0">
                <a:solidFill>
                  <a:schemeClr val="accent6">
                    <a:lumMod val="75000"/>
                  </a:schemeClr>
                </a:solidFill>
                <a:latin typeface="Arial" panose="020B0604020202020204" pitchFamily="34" charset="0"/>
                <a:cs typeface="Arial" panose="020B0604020202020204" pitchFamily="34" charset="0"/>
              </a:rPr>
              <a:t>“Executive summary about the use of mobile phones in meetings”.</a:t>
            </a:r>
            <a:endParaRPr lang="en-US" sz="2800" i="1" dirty="0">
              <a:solidFill>
                <a:schemeClr val="accent6">
                  <a:lumMod val="75000"/>
                </a:schemeClr>
              </a:solidFill>
              <a:latin typeface="Arial" panose="020B0604020202020204" pitchFamily="34" charset="0"/>
              <a:cs typeface="Arial" panose="020B0604020202020204" pitchFamily="34" charset="0"/>
            </a:endParaRPr>
          </a:p>
        </p:txBody>
      </p:sp>
      <p:grpSp>
        <p:nvGrpSpPr>
          <p:cNvPr id="31" name="Group 4"/>
          <p:cNvGrpSpPr>
            <a:grpSpLocks noChangeAspect="1"/>
          </p:cNvGrpSpPr>
          <p:nvPr/>
        </p:nvGrpSpPr>
        <p:grpSpPr bwMode="auto">
          <a:xfrm>
            <a:off x="10838239" y="248487"/>
            <a:ext cx="1448732" cy="1216025"/>
            <a:chOff x="4067" y="-633"/>
            <a:chExt cx="1705" cy="1872"/>
          </a:xfrm>
          <a:solidFill>
            <a:schemeClr val="bg1"/>
          </a:solidFill>
        </p:grpSpPr>
        <p:sp>
          <p:nvSpPr>
            <p:cNvPr id="32" name="Freeform 6"/>
            <p:cNvSpPr>
              <a:spLocks noEditPoints="1"/>
            </p:cNvSpPr>
            <p:nvPr/>
          </p:nvSpPr>
          <p:spPr bwMode="auto">
            <a:xfrm>
              <a:off x="4922" y="-491"/>
              <a:ext cx="850" cy="1518"/>
            </a:xfrm>
            <a:custGeom>
              <a:avLst/>
              <a:gdLst>
                <a:gd name="T0" fmla="*/ 1408 w 1699"/>
                <a:gd name="T1" fmla="*/ 1294 h 3036"/>
                <a:gd name="T2" fmla="*/ 1433 w 1699"/>
                <a:gd name="T3" fmla="*/ 1154 h 3036"/>
                <a:gd name="T4" fmla="*/ 1418 w 1699"/>
                <a:gd name="T5" fmla="*/ 1036 h 3036"/>
                <a:gd name="T6" fmla="*/ 1040 w 1699"/>
                <a:gd name="T7" fmla="*/ 532 h 3036"/>
                <a:gd name="T8" fmla="*/ 1041 w 1699"/>
                <a:gd name="T9" fmla="*/ 1197 h 3036"/>
                <a:gd name="T10" fmla="*/ 1040 w 1699"/>
                <a:gd name="T11" fmla="*/ 532 h 3036"/>
                <a:gd name="T12" fmla="*/ 191 w 1699"/>
                <a:gd name="T13" fmla="*/ 14 h 3036"/>
                <a:gd name="T14" fmla="*/ 241 w 1699"/>
                <a:gd name="T15" fmla="*/ 55 h 3036"/>
                <a:gd name="T16" fmla="*/ 281 w 1699"/>
                <a:gd name="T17" fmla="*/ 127 h 3036"/>
                <a:gd name="T18" fmla="*/ 346 w 1699"/>
                <a:gd name="T19" fmla="*/ 233 h 3036"/>
                <a:gd name="T20" fmla="*/ 435 w 1699"/>
                <a:gd name="T21" fmla="*/ 349 h 3036"/>
                <a:gd name="T22" fmla="*/ 540 w 1699"/>
                <a:gd name="T23" fmla="*/ 450 h 3036"/>
                <a:gd name="T24" fmla="*/ 655 w 1699"/>
                <a:gd name="T25" fmla="*/ 513 h 3036"/>
                <a:gd name="T26" fmla="*/ 750 w 1699"/>
                <a:gd name="T27" fmla="*/ 519 h 3036"/>
                <a:gd name="T28" fmla="*/ 839 w 1699"/>
                <a:gd name="T29" fmla="*/ 483 h 3036"/>
                <a:gd name="T30" fmla="*/ 957 w 1699"/>
                <a:gd name="T31" fmla="*/ 434 h 3036"/>
                <a:gd name="T32" fmla="*/ 1126 w 1699"/>
                <a:gd name="T33" fmla="*/ 434 h 3036"/>
                <a:gd name="T34" fmla="*/ 1247 w 1699"/>
                <a:gd name="T35" fmla="*/ 488 h 3036"/>
                <a:gd name="T36" fmla="*/ 1281 w 1699"/>
                <a:gd name="T37" fmla="*/ 505 h 3036"/>
                <a:gd name="T38" fmla="*/ 1347 w 1699"/>
                <a:gd name="T39" fmla="*/ 548 h 3036"/>
                <a:gd name="T40" fmla="*/ 1426 w 1699"/>
                <a:gd name="T41" fmla="*/ 607 h 3036"/>
                <a:gd name="T42" fmla="*/ 1508 w 1699"/>
                <a:gd name="T43" fmla="*/ 683 h 3036"/>
                <a:gd name="T44" fmla="*/ 1583 w 1699"/>
                <a:gd name="T45" fmla="*/ 774 h 3036"/>
                <a:gd name="T46" fmla="*/ 1647 w 1699"/>
                <a:gd name="T47" fmla="*/ 885 h 3036"/>
                <a:gd name="T48" fmla="*/ 1688 w 1699"/>
                <a:gd name="T49" fmla="*/ 1013 h 3036"/>
                <a:gd name="T50" fmla="*/ 1699 w 1699"/>
                <a:gd name="T51" fmla="*/ 1163 h 3036"/>
                <a:gd name="T52" fmla="*/ 1673 w 1699"/>
                <a:gd name="T53" fmla="*/ 1334 h 3036"/>
                <a:gd name="T54" fmla="*/ 1602 w 1699"/>
                <a:gd name="T55" fmla="*/ 1529 h 3036"/>
                <a:gd name="T56" fmla="*/ 1535 w 1699"/>
                <a:gd name="T57" fmla="*/ 1636 h 3036"/>
                <a:gd name="T58" fmla="*/ 1472 w 1699"/>
                <a:gd name="T59" fmla="*/ 1666 h 3036"/>
                <a:gd name="T60" fmla="*/ 1407 w 1699"/>
                <a:gd name="T61" fmla="*/ 1661 h 3036"/>
                <a:gd name="T62" fmla="*/ 1358 w 1699"/>
                <a:gd name="T63" fmla="*/ 1631 h 3036"/>
                <a:gd name="T64" fmla="*/ 1346 w 1699"/>
                <a:gd name="T65" fmla="*/ 2939 h 3036"/>
                <a:gd name="T66" fmla="*/ 1289 w 1699"/>
                <a:gd name="T67" fmla="*/ 3008 h 3036"/>
                <a:gd name="T68" fmla="*/ 1202 w 1699"/>
                <a:gd name="T69" fmla="*/ 3036 h 3036"/>
                <a:gd name="T70" fmla="*/ 1140 w 1699"/>
                <a:gd name="T71" fmla="*/ 3023 h 3036"/>
                <a:gd name="T72" fmla="*/ 1071 w 1699"/>
                <a:gd name="T73" fmla="*/ 2966 h 3036"/>
                <a:gd name="T74" fmla="*/ 1044 w 1699"/>
                <a:gd name="T75" fmla="*/ 2878 h 3036"/>
                <a:gd name="T76" fmla="*/ 1022 w 1699"/>
                <a:gd name="T77" fmla="*/ 1787 h 3036"/>
                <a:gd name="T78" fmla="*/ 1010 w 1699"/>
                <a:gd name="T79" fmla="*/ 2939 h 3036"/>
                <a:gd name="T80" fmla="*/ 953 w 1699"/>
                <a:gd name="T81" fmla="*/ 3008 h 3036"/>
                <a:gd name="T82" fmla="*/ 866 w 1699"/>
                <a:gd name="T83" fmla="*/ 3036 h 3036"/>
                <a:gd name="T84" fmla="*/ 777 w 1699"/>
                <a:gd name="T85" fmla="*/ 3009 h 3036"/>
                <a:gd name="T86" fmla="*/ 721 w 1699"/>
                <a:gd name="T87" fmla="*/ 2939 h 3036"/>
                <a:gd name="T88" fmla="*/ 708 w 1699"/>
                <a:gd name="T89" fmla="*/ 1607 h 3036"/>
                <a:gd name="T90" fmla="*/ 694 w 1699"/>
                <a:gd name="T91" fmla="*/ 1521 h 3036"/>
                <a:gd name="T92" fmla="*/ 633 w 1699"/>
                <a:gd name="T93" fmla="*/ 780 h 3036"/>
                <a:gd name="T94" fmla="*/ 473 w 1699"/>
                <a:gd name="T95" fmla="*/ 722 h 3036"/>
                <a:gd name="T96" fmla="*/ 337 w 1699"/>
                <a:gd name="T97" fmla="*/ 625 h 3036"/>
                <a:gd name="T98" fmla="*/ 221 w 1699"/>
                <a:gd name="T99" fmla="*/ 506 h 3036"/>
                <a:gd name="T100" fmla="*/ 128 w 1699"/>
                <a:gd name="T101" fmla="*/ 385 h 3036"/>
                <a:gd name="T102" fmla="*/ 60 w 1699"/>
                <a:gd name="T103" fmla="*/ 279 h 3036"/>
                <a:gd name="T104" fmla="*/ 25 w 1699"/>
                <a:gd name="T105" fmla="*/ 213 h 3036"/>
                <a:gd name="T106" fmla="*/ 4 w 1699"/>
                <a:gd name="T107" fmla="*/ 165 h 3036"/>
                <a:gd name="T108" fmla="*/ 7 w 1699"/>
                <a:gd name="T109" fmla="*/ 89 h 3036"/>
                <a:gd name="T110" fmla="*/ 51 w 1699"/>
                <a:gd name="T111" fmla="*/ 28 h 3036"/>
                <a:gd name="T112" fmla="*/ 128 w 1699"/>
                <a:gd name="T113" fmla="*/ 0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99" h="3036">
                  <a:moveTo>
                    <a:pt x="1391" y="967"/>
                  </a:moveTo>
                  <a:lnTo>
                    <a:pt x="1391" y="1347"/>
                  </a:lnTo>
                  <a:lnTo>
                    <a:pt x="1408" y="1294"/>
                  </a:lnTo>
                  <a:lnTo>
                    <a:pt x="1422" y="1245"/>
                  </a:lnTo>
                  <a:lnTo>
                    <a:pt x="1430" y="1198"/>
                  </a:lnTo>
                  <a:lnTo>
                    <a:pt x="1433" y="1154"/>
                  </a:lnTo>
                  <a:lnTo>
                    <a:pt x="1432" y="1112"/>
                  </a:lnTo>
                  <a:lnTo>
                    <a:pt x="1426" y="1073"/>
                  </a:lnTo>
                  <a:lnTo>
                    <a:pt x="1418" y="1036"/>
                  </a:lnTo>
                  <a:lnTo>
                    <a:pt x="1406" y="1000"/>
                  </a:lnTo>
                  <a:lnTo>
                    <a:pt x="1391" y="967"/>
                  </a:lnTo>
                  <a:close/>
                  <a:moveTo>
                    <a:pt x="1040" y="532"/>
                  </a:moveTo>
                  <a:lnTo>
                    <a:pt x="957" y="1084"/>
                  </a:lnTo>
                  <a:lnTo>
                    <a:pt x="1040" y="1197"/>
                  </a:lnTo>
                  <a:lnTo>
                    <a:pt x="1041" y="1197"/>
                  </a:lnTo>
                  <a:lnTo>
                    <a:pt x="1124" y="1084"/>
                  </a:lnTo>
                  <a:lnTo>
                    <a:pt x="1041" y="532"/>
                  </a:lnTo>
                  <a:lnTo>
                    <a:pt x="1040" y="532"/>
                  </a:lnTo>
                  <a:close/>
                  <a:moveTo>
                    <a:pt x="128" y="0"/>
                  </a:moveTo>
                  <a:lnTo>
                    <a:pt x="154" y="2"/>
                  </a:lnTo>
                  <a:lnTo>
                    <a:pt x="191" y="14"/>
                  </a:lnTo>
                  <a:lnTo>
                    <a:pt x="210" y="25"/>
                  </a:lnTo>
                  <a:lnTo>
                    <a:pt x="226" y="39"/>
                  </a:lnTo>
                  <a:lnTo>
                    <a:pt x="241" y="55"/>
                  </a:lnTo>
                  <a:lnTo>
                    <a:pt x="252" y="75"/>
                  </a:lnTo>
                  <a:lnTo>
                    <a:pt x="265" y="99"/>
                  </a:lnTo>
                  <a:lnTo>
                    <a:pt x="281" y="127"/>
                  </a:lnTo>
                  <a:lnTo>
                    <a:pt x="300" y="161"/>
                  </a:lnTo>
                  <a:lnTo>
                    <a:pt x="322" y="196"/>
                  </a:lnTo>
                  <a:lnTo>
                    <a:pt x="346" y="233"/>
                  </a:lnTo>
                  <a:lnTo>
                    <a:pt x="374" y="272"/>
                  </a:lnTo>
                  <a:lnTo>
                    <a:pt x="403" y="311"/>
                  </a:lnTo>
                  <a:lnTo>
                    <a:pt x="435" y="349"/>
                  </a:lnTo>
                  <a:lnTo>
                    <a:pt x="469" y="384"/>
                  </a:lnTo>
                  <a:lnTo>
                    <a:pt x="503" y="419"/>
                  </a:lnTo>
                  <a:lnTo>
                    <a:pt x="540" y="450"/>
                  </a:lnTo>
                  <a:lnTo>
                    <a:pt x="578" y="476"/>
                  </a:lnTo>
                  <a:lnTo>
                    <a:pt x="616" y="497"/>
                  </a:lnTo>
                  <a:lnTo>
                    <a:pt x="655" y="513"/>
                  </a:lnTo>
                  <a:lnTo>
                    <a:pt x="687" y="520"/>
                  </a:lnTo>
                  <a:lnTo>
                    <a:pt x="719" y="522"/>
                  </a:lnTo>
                  <a:lnTo>
                    <a:pt x="750" y="519"/>
                  </a:lnTo>
                  <a:lnTo>
                    <a:pt x="782" y="509"/>
                  </a:lnTo>
                  <a:lnTo>
                    <a:pt x="813" y="494"/>
                  </a:lnTo>
                  <a:lnTo>
                    <a:pt x="839" y="483"/>
                  </a:lnTo>
                  <a:lnTo>
                    <a:pt x="877" y="462"/>
                  </a:lnTo>
                  <a:lnTo>
                    <a:pt x="916" y="445"/>
                  </a:lnTo>
                  <a:lnTo>
                    <a:pt x="957" y="434"/>
                  </a:lnTo>
                  <a:lnTo>
                    <a:pt x="958" y="432"/>
                  </a:lnTo>
                  <a:lnTo>
                    <a:pt x="1041" y="520"/>
                  </a:lnTo>
                  <a:lnTo>
                    <a:pt x="1126" y="434"/>
                  </a:lnTo>
                  <a:lnTo>
                    <a:pt x="1168" y="447"/>
                  </a:lnTo>
                  <a:lnTo>
                    <a:pt x="1210" y="465"/>
                  </a:lnTo>
                  <a:lnTo>
                    <a:pt x="1247" y="488"/>
                  </a:lnTo>
                  <a:lnTo>
                    <a:pt x="1254" y="490"/>
                  </a:lnTo>
                  <a:lnTo>
                    <a:pt x="1261" y="493"/>
                  </a:lnTo>
                  <a:lnTo>
                    <a:pt x="1281" y="505"/>
                  </a:lnTo>
                  <a:lnTo>
                    <a:pt x="1301" y="519"/>
                  </a:lnTo>
                  <a:lnTo>
                    <a:pt x="1323" y="532"/>
                  </a:lnTo>
                  <a:lnTo>
                    <a:pt x="1347" y="548"/>
                  </a:lnTo>
                  <a:lnTo>
                    <a:pt x="1372" y="567"/>
                  </a:lnTo>
                  <a:lnTo>
                    <a:pt x="1399" y="586"/>
                  </a:lnTo>
                  <a:lnTo>
                    <a:pt x="1426" y="607"/>
                  </a:lnTo>
                  <a:lnTo>
                    <a:pt x="1453" y="631"/>
                  </a:lnTo>
                  <a:lnTo>
                    <a:pt x="1480" y="655"/>
                  </a:lnTo>
                  <a:lnTo>
                    <a:pt x="1508" y="683"/>
                  </a:lnTo>
                  <a:lnTo>
                    <a:pt x="1534" y="711"/>
                  </a:lnTo>
                  <a:lnTo>
                    <a:pt x="1559" y="741"/>
                  </a:lnTo>
                  <a:lnTo>
                    <a:pt x="1583" y="774"/>
                  </a:lnTo>
                  <a:lnTo>
                    <a:pt x="1606" y="809"/>
                  </a:lnTo>
                  <a:lnTo>
                    <a:pt x="1627" y="846"/>
                  </a:lnTo>
                  <a:lnTo>
                    <a:pt x="1647" y="885"/>
                  </a:lnTo>
                  <a:lnTo>
                    <a:pt x="1663" y="925"/>
                  </a:lnTo>
                  <a:lnTo>
                    <a:pt x="1676" y="968"/>
                  </a:lnTo>
                  <a:lnTo>
                    <a:pt x="1688" y="1013"/>
                  </a:lnTo>
                  <a:lnTo>
                    <a:pt x="1696" y="1061"/>
                  </a:lnTo>
                  <a:lnTo>
                    <a:pt x="1699" y="1111"/>
                  </a:lnTo>
                  <a:lnTo>
                    <a:pt x="1699" y="1163"/>
                  </a:lnTo>
                  <a:lnTo>
                    <a:pt x="1696" y="1218"/>
                  </a:lnTo>
                  <a:lnTo>
                    <a:pt x="1687" y="1276"/>
                  </a:lnTo>
                  <a:lnTo>
                    <a:pt x="1673" y="1334"/>
                  </a:lnTo>
                  <a:lnTo>
                    <a:pt x="1655" y="1397"/>
                  </a:lnTo>
                  <a:lnTo>
                    <a:pt x="1630" y="1462"/>
                  </a:lnTo>
                  <a:lnTo>
                    <a:pt x="1602" y="1529"/>
                  </a:lnTo>
                  <a:lnTo>
                    <a:pt x="1566" y="1598"/>
                  </a:lnTo>
                  <a:lnTo>
                    <a:pt x="1553" y="1619"/>
                  </a:lnTo>
                  <a:lnTo>
                    <a:pt x="1535" y="1636"/>
                  </a:lnTo>
                  <a:lnTo>
                    <a:pt x="1516" y="1650"/>
                  </a:lnTo>
                  <a:lnTo>
                    <a:pt x="1495" y="1660"/>
                  </a:lnTo>
                  <a:lnTo>
                    <a:pt x="1472" y="1666"/>
                  </a:lnTo>
                  <a:lnTo>
                    <a:pt x="1449" y="1668"/>
                  </a:lnTo>
                  <a:lnTo>
                    <a:pt x="1427" y="1666"/>
                  </a:lnTo>
                  <a:lnTo>
                    <a:pt x="1407" y="1661"/>
                  </a:lnTo>
                  <a:lnTo>
                    <a:pt x="1386" y="1652"/>
                  </a:lnTo>
                  <a:lnTo>
                    <a:pt x="1371" y="1642"/>
                  </a:lnTo>
                  <a:lnTo>
                    <a:pt x="1358" y="1631"/>
                  </a:lnTo>
                  <a:lnTo>
                    <a:pt x="1358" y="2878"/>
                  </a:lnTo>
                  <a:lnTo>
                    <a:pt x="1355" y="2911"/>
                  </a:lnTo>
                  <a:lnTo>
                    <a:pt x="1346" y="2939"/>
                  </a:lnTo>
                  <a:lnTo>
                    <a:pt x="1331" y="2966"/>
                  </a:lnTo>
                  <a:lnTo>
                    <a:pt x="1312" y="2990"/>
                  </a:lnTo>
                  <a:lnTo>
                    <a:pt x="1289" y="3008"/>
                  </a:lnTo>
                  <a:lnTo>
                    <a:pt x="1262" y="3023"/>
                  </a:lnTo>
                  <a:lnTo>
                    <a:pt x="1233" y="3032"/>
                  </a:lnTo>
                  <a:lnTo>
                    <a:pt x="1202" y="3036"/>
                  </a:lnTo>
                  <a:lnTo>
                    <a:pt x="1202" y="3036"/>
                  </a:lnTo>
                  <a:lnTo>
                    <a:pt x="1169" y="3032"/>
                  </a:lnTo>
                  <a:lnTo>
                    <a:pt x="1140" y="3023"/>
                  </a:lnTo>
                  <a:lnTo>
                    <a:pt x="1113" y="3008"/>
                  </a:lnTo>
                  <a:lnTo>
                    <a:pt x="1090" y="2990"/>
                  </a:lnTo>
                  <a:lnTo>
                    <a:pt x="1071" y="2966"/>
                  </a:lnTo>
                  <a:lnTo>
                    <a:pt x="1057" y="2939"/>
                  </a:lnTo>
                  <a:lnTo>
                    <a:pt x="1048" y="2911"/>
                  </a:lnTo>
                  <a:lnTo>
                    <a:pt x="1044" y="2878"/>
                  </a:lnTo>
                  <a:lnTo>
                    <a:pt x="1044" y="1787"/>
                  </a:lnTo>
                  <a:lnTo>
                    <a:pt x="1041" y="1787"/>
                  </a:lnTo>
                  <a:lnTo>
                    <a:pt x="1022" y="1787"/>
                  </a:lnTo>
                  <a:lnTo>
                    <a:pt x="1022" y="2878"/>
                  </a:lnTo>
                  <a:lnTo>
                    <a:pt x="1019" y="2911"/>
                  </a:lnTo>
                  <a:lnTo>
                    <a:pt x="1010" y="2939"/>
                  </a:lnTo>
                  <a:lnTo>
                    <a:pt x="995" y="2967"/>
                  </a:lnTo>
                  <a:lnTo>
                    <a:pt x="976" y="2990"/>
                  </a:lnTo>
                  <a:lnTo>
                    <a:pt x="953" y="3008"/>
                  </a:lnTo>
                  <a:lnTo>
                    <a:pt x="926" y="3023"/>
                  </a:lnTo>
                  <a:lnTo>
                    <a:pt x="897" y="3032"/>
                  </a:lnTo>
                  <a:lnTo>
                    <a:pt x="866" y="3036"/>
                  </a:lnTo>
                  <a:lnTo>
                    <a:pt x="833" y="3032"/>
                  </a:lnTo>
                  <a:lnTo>
                    <a:pt x="804" y="3023"/>
                  </a:lnTo>
                  <a:lnTo>
                    <a:pt x="777" y="3009"/>
                  </a:lnTo>
                  <a:lnTo>
                    <a:pt x="754" y="2990"/>
                  </a:lnTo>
                  <a:lnTo>
                    <a:pt x="735" y="2967"/>
                  </a:lnTo>
                  <a:lnTo>
                    <a:pt x="721" y="2939"/>
                  </a:lnTo>
                  <a:lnTo>
                    <a:pt x="712" y="2911"/>
                  </a:lnTo>
                  <a:lnTo>
                    <a:pt x="708" y="2878"/>
                  </a:lnTo>
                  <a:lnTo>
                    <a:pt x="708" y="1607"/>
                  </a:lnTo>
                  <a:lnTo>
                    <a:pt x="711" y="1587"/>
                  </a:lnTo>
                  <a:lnTo>
                    <a:pt x="699" y="1556"/>
                  </a:lnTo>
                  <a:lnTo>
                    <a:pt x="694" y="1521"/>
                  </a:lnTo>
                  <a:lnTo>
                    <a:pt x="691" y="1487"/>
                  </a:lnTo>
                  <a:lnTo>
                    <a:pt x="691" y="787"/>
                  </a:lnTo>
                  <a:lnTo>
                    <a:pt x="633" y="780"/>
                  </a:lnTo>
                  <a:lnTo>
                    <a:pt x="575" y="765"/>
                  </a:lnTo>
                  <a:lnTo>
                    <a:pt x="523" y="747"/>
                  </a:lnTo>
                  <a:lnTo>
                    <a:pt x="473" y="722"/>
                  </a:lnTo>
                  <a:lnTo>
                    <a:pt x="425" y="693"/>
                  </a:lnTo>
                  <a:lnTo>
                    <a:pt x="379" y="661"/>
                  </a:lnTo>
                  <a:lnTo>
                    <a:pt x="337" y="625"/>
                  </a:lnTo>
                  <a:lnTo>
                    <a:pt x="296" y="587"/>
                  </a:lnTo>
                  <a:lnTo>
                    <a:pt x="257" y="547"/>
                  </a:lnTo>
                  <a:lnTo>
                    <a:pt x="221" y="506"/>
                  </a:lnTo>
                  <a:lnTo>
                    <a:pt x="187" y="466"/>
                  </a:lnTo>
                  <a:lnTo>
                    <a:pt x="157" y="424"/>
                  </a:lnTo>
                  <a:lnTo>
                    <a:pt x="128" y="385"/>
                  </a:lnTo>
                  <a:lnTo>
                    <a:pt x="97" y="337"/>
                  </a:lnTo>
                  <a:lnTo>
                    <a:pt x="78" y="307"/>
                  </a:lnTo>
                  <a:lnTo>
                    <a:pt x="60" y="279"/>
                  </a:lnTo>
                  <a:lnTo>
                    <a:pt x="47" y="254"/>
                  </a:lnTo>
                  <a:lnTo>
                    <a:pt x="34" y="232"/>
                  </a:lnTo>
                  <a:lnTo>
                    <a:pt x="25" y="213"/>
                  </a:lnTo>
                  <a:lnTo>
                    <a:pt x="18" y="200"/>
                  </a:lnTo>
                  <a:lnTo>
                    <a:pt x="12" y="190"/>
                  </a:lnTo>
                  <a:lnTo>
                    <a:pt x="4" y="165"/>
                  </a:lnTo>
                  <a:lnTo>
                    <a:pt x="0" y="139"/>
                  </a:lnTo>
                  <a:lnTo>
                    <a:pt x="1" y="114"/>
                  </a:lnTo>
                  <a:lnTo>
                    <a:pt x="7" y="89"/>
                  </a:lnTo>
                  <a:lnTo>
                    <a:pt x="18" y="65"/>
                  </a:lnTo>
                  <a:lnTo>
                    <a:pt x="33" y="45"/>
                  </a:lnTo>
                  <a:lnTo>
                    <a:pt x="51" y="28"/>
                  </a:lnTo>
                  <a:lnTo>
                    <a:pt x="74" y="13"/>
                  </a:lnTo>
                  <a:lnTo>
                    <a:pt x="101" y="3"/>
                  </a:lnTo>
                  <a:lnTo>
                    <a:pt x="128"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ln w="0"/>
                <a:solidFill>
                  <a:schemeClr val="accent1"/>
                </a:solidFill>
                <a:effectLst>
                  <a:outerShdw blurRad="38100" dist="25400" dir="5400000" algn="ctr" rotWithShape="0">
                    <a:srgbClr val="6E747A">
                      <a:alpha val="43000"/>
                    </a:srgbClr>
                  </a:outerShdw>
                </a:effectLst>
              </a:endParaRPr>
            </a:p>
          </p:txBody>
        </p:sp>
        <p:sp>
          <p:nvSpPr>
            <p:cNvPr id="33" name="Freeform 7"/>
            <p:cNvSpPr>
              <a:spLocks/>
            </p:cNvSpPr>
            <p:nvPr/>
          </p:nvSpPr>
          <p:spPr bwMode="auto">
            <a:xfrm>
              <a:off x="5271" y="-626"/>
              <a:ext cx="342" cy="342"/>
            </a:xfrm>
            <a:custGeom>
              <a:avLst/>
              <a:gdLst>
                <a:gd name="T0" fmla="*/ 343 w 685"/>
                <a:gd name="T1" fmla="*/ 0 h 684"/>
                <a:gd name="T2" fmla="*/ 389 w 685"/>
                <a:gd name="T3" fmla="*/ 3 h 684"/>
                <a:gd name="T4" fmla="*/ 434 w 685"/>
                <a:gd name="T5" fmla="*/ 12 h 684"/>
                <a:gd name="T6" fmla="*/ 476 w 685"/>
                <a:gd name="T7" fmla="*/ 27 h 684"/>
                <a:gd name="T8" fmla="*/ 515 w 685"/>
                <a:gd name="T9" fmla="*/ 46 h 684"/>
                <a:gd name="T10" fmla="*/ 552 w 685"/>
                <a:gd name="T11" fmla="*/ 71 h 684"/>
                <a:gd name="T12" fmla="*/ 584 w 685"/>
                <a:gd name="T13" fmla="*/ 100 h 684"/>
                <a:gd name="T14" fmla="*/ 614 w 685"/>
                <a:gd name="T15" fmla="*/ 133 h 684"/>
                <a:gd name="T16" fmla="*/ 638 w 685"/>
                <a:gd name="T17" fmla="*/ 169 h 684"/>
                <a:gd name="T18" fmla="*/ 657 w 685"/>
                <a:gd name="T19" fmla="*/ 209 h 684"/>
                <a:gd name="T20" fmla="*/ 672 w 685"/>
                <a:gd name="T21" fmla="*/ 252 h 684"/>
                <a:gd name="T22" fmla="*/ 681 w 685"/>
                <a:gd name="T23" fmla="*/ 295 h 684"/>
                <a:gd name="T24" fmla="*/ 685 w 685"/>
                <a:gd name="T25" fmla="*/ 342 h 684"/>
                <a:gd name="T26" fmla="*/ 681 w 685"/>
                <a:gd name="T27" fmla="*/ 388 h 684"/>
                <a:gd name="T28" fmla="*/ 672 w 685"/>
                <a:gd name="T29" fmla="*/ 433 h 684"/>
                <a:gd name="T30" fmla="*/ 657 w 685"/>
                <a:gd name="T31" fmla="*/ 475 h 684"/>
                <a:gd name="T32" fmla="*/ 638 w 685"/>
                <a:gd name="T33" fmla="*/ 514 h 684"/>
                <a:gd name="T34" fmla="*/ 614 w 685"/>
                <a:gd name="T35" fmla="*/ 551 h 684"/>
                <a:gd name="T36" fmla="*/ 584 w 685"/>
                <a:gd name="T37" fmla="*/ 584 h 684"/>
                <a:gd name="T38" fmla="*/ 552 w 685"/>
                <a:gd name="T39" fmla="*/ 613 h 684"/>
                <a:gd name="T40" fmla="*/ 515 w 685"/>
                <a:gd name="T41" fmla="*/ 637 h 684"/>
                <a:gd name="T42" fmla="*/ 476 w 685"/>
                <a:gd name="T43" fmla="*/ 658 h 684"/>
                <a:gd name="T44" fmla="*/ 434 w 685"/>
                <a:gd name="T45" fmla="*/ 672 h 684"/>
                <a:gd name="T46" fmla="*/ 389 w 685"/>
                <a:gd name="T47" fmla="*/ 681 h 684"/>
                <a:gd name="T48" fmla="*/ 343 w 685"/>
                <a:gd name="T49" fmla="*/ 684 h 684"/>
                <a:gd name="T50" fmla="*/ 296 w 685"/>
                <a:gd name="T51" fmla="*/ 681 h 684"/>
                <a:gd name="T52" fmla="*/ 251 w 685"/>
                <a:gd name="T53" fmla="*/ 672 h 684"/>
                <a:gd name="T54" fmla="*/ 210 w 685"/>
                <a:gd name="T55" fmla="*/ 658 h 684"/>
                <a:gd name="T56" fmla="*/ 170 w 685"/>
                <a:gd name="T57" fmla="*/ 637 h 684"/>
                <a:gd name="T58" fmla="*/ 133 w 685"/>
                <a:gd name="T59" fmla="*/ 613 h 684"/>
                <a:gd name="T60" fmla="*/ 101 w 685"/>
                <a:gd name="T61" fmla="*/ 584 h 684"/>
                <a:gd name="T62" fmla="*/ 72 w 685"/>
                <a:gd name="T63" fmla="*/ 551 h 684"/>
                <a:gd name="T64" fmla="*/ 47 w 685"/>
                <a:gd name="T65" fmla="*/ 514 h 684"/>
                <a:gd name="T66" fmla="*/ 28 w 685"/>
                <a:gd name="T67" fmla="*/ 475 h 684"/>
                <a:gd name="T68" fmla="*/ 13 w 685"/>
                <a:gd name="T69" fmla="*/ 433 h 684"/>
                <a:gd name="T70" fmla="*/ 4 w 685"/>
                <a:gd name="T71" fmla="*/ 388 h 684"/>
                <a:gd name="T72" fmla="*/ 0 w 685"/>
                <a:gd name="T73" fmla="*/ 342 h 684"/>
                <a:gd name="T74" fmla="*/ 4 w 685"/>
                <a:gd name="T75" fmla="*/ 295 h 684"/>
                <a:gd name="T76" fmla="*/ 13 w 685"/>
                <a:gd name="T77" fmla="*/ 252 h 684"/>
                <a:gd name="T78" fmla="*/ 28 w 685"/>
                <a:gd name="T79" fmla="*/ 209 h 684"/>
                <a:gd name="T80" fmla="*/ 47 w 685"/>
                <a:gd name="T81" fmla="*/ 169 h 684"/>
                <a:gd name="T82" fmla="*/ 72 w 685"/>
                <a:gd name="T83" fmla="*/ 133 h 684"/>
                <a:gd name="T84" fmla="*/ 101 w 685"/>
                <a:gd name="T85" fmla="*/ 100 h 684"/>
                <a:gd name="T86" fmla="*/ 133 w 685"/>
                <a:gd name="T87" fmla="*/ 71 h 684"/>
                <a:gd name="T88" fmla="*/ 170 w 685"/>
                <a:gd name="T89" fmla="*/ 46 h 684"/>
                <a:gd name="T90" fmla="*/ 210 w 685"/>
                <a:gd name="T91" fmla="*/ 27 h 684"/>
                <a:gd name="T92" fmla="*/ 251 w 685"/>
                <a:gd name="T93" fmla="*/ 12 h 684"/>
                <a:gd name="T94" fmla="*/ 296 w 685"/>
                <a:gd name="T95" fmla="*/ 3 h 684"/>
                <a:gd name="T96" fmla="*/ 343 w 685"/>
                <a:gd name="T97" fmla="*/ 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5" h="684">
                  <a:moveTo>
                    <a:pt x="343" y="0"/>
                  </a:moveTo>
                  <a:lnTo>
                    <a:pt x="389" y="3"/>
                  </a:lnTo>
                  <a:lnTo>
                    <a:pt x="434" y="12"/>
                  </a:lnTo>
                  <a:lnTo>
                    <a:pt x="476" y="27"/>
                  </a:lnTo>
                  <a:lnTo>
                    <a:pt x="515" y="46"/>
                  </a:lnTo>
                  <a:lnTo>
                    <a:pt x="552" y="71"/>
                  </a:lnTo>
                  <a:lnTo>
                    <a:pt x="584" y="100"/>
                  </a:lnTo>
                  <a:lnTo>
                    <a:pt x="614" y="133"/>
                  </a:lnTo>
                  <a:lnTo>
                    <a:pt x="638" y="169"/>
                  </a:lnTo>
                  <a:lnTo>
                    <a:pt x="657" y="209"/>
                  </a:lnTo>
                  <a:lnTo>
                    <a:pt x="672" y="252"/>
                  </a:lnTo>
                  <a:lnTo>
                    <a:pt x="681" y="295"/>
                  </a:lnTo>
                  <a:lnTo>
                    <a:pt x="685" y="342"/>
                  </a:lnTo>
                  <a:lnTo>
                    <a:pt x="681" y="388"/>
                  </a:lnTo>
                  <a:lnTo>
                    <a:pt x="672" y="433"/>
                  </a:lnTo>
                  <a:lnTo>
                    <a:pt x="657" y="475"/>
                  </a:lnTo>
                  <a:lnTo>
                    <a:pt x="638" y="514"/>
                  </a:lnTo>
                  <a:lnTo>
                    <a:pt x="614" y="551"/>
                  </a:lnTo>
                  <a:lnTo>
                    <a:pt x="584" y="584"/>
                  </a:lnTo>
                  <a:lnTo>
                    <a:pt x="552" y="613"/>
                  </a:lnTo>
                  <a:lnTo>
                    <a:pt x="515" y="637"/>
                  </a:lnTo>
                  <a:lnTo>
                    <a:pt x="476" y="658"/>
                  </a:lnTo>
                  <a:lnTo>
                    <a:pt x="434" y="672"/>
                  </a:lnTo>
                  <a:lnTo>
                    <a:pt x="389" y="681"/>
                  </a:lnTo>
                  <a:lnTo>
                    <a:pt x="343" y="684"/>
                  </a:lnTo>
                  <a:lnTo>
                    <a:pt x="296" y="681"/>
                  </a:lnTo>
                  <a:lnTo>
                    <a:pt x="251" y="672"/>
                  </a:lnTo>
                  <a:lnTo>
                    <a:pt x="210" y="658"/>
                  </a:lnTo>
                  <a:lnTo>
                    <a:pt x="170" y="637"/>
                  </a:lnTo>
                  <a:lnTo>
                    <a:pt x="133" y="613"/>
                  </a:lnTo>
                  <a:lnTo>
                    <a:pt x="101" y="584"/>
                  </a:lnTo>
                  <a:lnTo>
                    <a:pt x="72" y="551"/>
                  </a:lnTo>
                  <a:lnTo>
                    <a:pt x="47" y="514"/>
                  </a:lnTo>
                  <a:lnTo>
                    <a:pt x="28" y="475"/>
                  </a:lnTo>
                  <a:lnTo>
                    <a:pt x="13" y="433"/>
                  </a:lnTo>
                  <a:lnTo>
                    <a:pt x="4" y="388"/>
                  </a:lnTo>
                  <a:lnTo>
                    <a:pt x="0" y="342"/>
                  </a:lnTo>
                  <a:lnTo>
                    <a:pt x="4" y="295"/>
                  </a:lnTo>
                  <a:lnTo>
                    <a:pt x="13" y="252"/>
                  </a:lnTo>
                  <a:lnTo>
                    <a:pt x="28" y="209"/>
                  </a:lnTo>
                  <a:lnTo>
                    <a:pt x="47" y="169"/>
                  </a:lnTo>
                  <a:lnTo>
                    <a:pt x="72" y="133"/>
                  </a:lnTo>
                  <a:lnTo>
                    <a:pt x="101" y="100"/>
                  </a:lnTo>
                  <a:lnTo>
                    <a:pt x="133" y="71"/>
                  </a:lnTo>
                  <a:lnTo>
                    <a:pt x="170" y="46"/>
                  </a:lnTo>
                  <a:lnTo>
                    <a:pt x="210" y="27"/>
                  </a:lnTo>
                  <a:lnTo>
                    <a:pt x="251" y="12"/>
                  </a:lnTo>
                  <a:lnTo>
                    <a:pt x="296" y="3"/>
                  </a:lnTo>
                  <a:lnTo>
                    <a:pt x="343"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ln w="0"/>
                <a:solidFill>
                  <a:schemeClr val="accent1"/>
                </a:solidFill>
                <a:effectLst>
                  <a:outerShdw blurRad="38100" dist="25400" dir="5400000" algn="ctr" rotWithShape="0">
                    <a:srgbClr val="6E747A">
                      <a:alpha val="43000"/>
                    </a:srgbClr>
                  </a:outerShdw>
                </a:effectLst>
              </a:endParaRPr>
            </a:p>
          </p:txBody>
        </p:sp>
        <p:sp>
          <p:nvSpPr>
            <p:cNvPr id="34" name="Freeform 8"/>
            <p:cNvSpPr>
              <a:spLocks noEditPoints="1"/>
            </p:cNvSpPr>
            <p:nvPr/>
          </p:nvSpPr>
          <p:spPr bwMode="auto">
            <a:xfrm>
              <a:off x="4131" y="-633"/>
              <a:ext cx="1031" cy="962"/>
            </a:xfrm>
            <a:custGeom>
              <a:avLst/>
              <a:gdLst>
                <a:gd name="T0" fmla="*/ 173 w 2062"/>
                <a:gd name="T1" fmla="*/ 132 h 1922"/>
                <a:gd name="T2" fmla="*/ 141 w 2062"/>
                <a:gd name="T3" fmla="*/ 154 h 1922"/>
                <a:gd name="T4" fmla="*/ 128 w 2062"/>
                <a:gd name="T5" fmla="*/ 192 h 1922"/>
                <a:gd name="T6" fmla="*/ 132 w 2062"/>
                <a:gd name="T7" fmla="*/ 1749 h 1922"/>
                <a:gd name="T8" fmla="*/ 155 w 2062"/>
                <a:gd name="T9" fmla="*/ 1781 h 1922"/>
                <a:gd name="T10" fmla="*/ 194 w 2062"/>
                <a:gd name="T11" fmla="*/ 1794 h 1922"/>
                <a:gd name="T12" fmla="*/ 1889 w 2062"/>
                <a:gd name="T13" fmla="*/ 1790 h 1922"/>
                <a:gd name="T14" fmla="*/ 1921 w 2062"/>
                <a:gd name="T15" fmla="*/ 1768 h 1922"/>
                <a:gd name="T16" fmla="*/ 1932 w 2062"/>
                <a:gd name="T17" fmla="*/ 1729 h 1922"/>
                <a:gd name="T18" fmla="*/ 1930 w 2062"/>
                <a:gd name="T19" fmla="*/ 173 h 1922"/>
                <a:gd name="T20" fmla="*/ 1906 w 2062"/>
                <a:gd name="T21" fmla="*/ 141 h 1922"/>
                <a:gd name="T22" fmla="*/ 1868 w 2062"/>
                <a:gd name="T23" fmla="*/ 128 h 1922"/>
                <a:gd name="T24" fmla="*/ 194 w 2062"/>
                <a:gd name="T25" fmla="*/ 0 h 1922"/>
                <a:gd name="T26" fmla="*/ 1904 w 2062"/>
                <a:gd name="T27" fmla="*/ 3 h 1922"/>
                <a:gd name="T28" fmla="*/ 1966 w 2062"/>
                <a:gd name="T29" fmla="*/ 26 h 1922"/>
                <a:gd name="T30" fmla="*/ 2016 w 2062"/>
                <a:gd name="T31" fmla="*/ 68 h 1922"/>
                <a:gd name="T32" fmla="*/ 2049 w 2062"/>
                <a:gd name="T33" fmla="*/ 126 h 1922"/>
                <a:gd name="T34" fmla="*/ 2062 w 2062"/>
                <a:gd name="T35" fmla="*/ 192 h 1922"/>
                <a:gd name="T36" fmla="*/ 2059 w 2062"/>
                <a:gd name="T37" fmla="*/ 1764 h 1922"/>
                <a:gd name="T38" fmla="*/ 2036 w 2062"/>
                <a:gd name="T39" fmla="*/ 1826 h 1922"/>
                <a:gd name="T40" fmla="*/ 1993 w 2062"/>
                <a:gd name="T41" fmla="*/ 1877 h 1922"/>
                <a:gd name="T42" fmla="*/ 1936 w 2062"/>
                <a:gd name="T43" fmla="*/ 1910 h 1922"/>
                <a:gd name="T44" fmla="*/ 1868 w 2062"/>
                <a:gd name="T45" fmla="*/ 1922 h 1922"/>
                <a:gd name="T46" fmla="*/ 158 w 2062"/>
                <a:gd name="T47" fmla="*/ 1919 h 1922"/>
                <a:gd name="T48" fmla="*/ 96 w 2062"/>
                <a:gd name="T49" fmla="*/ 1896 h 1922"/>
                <a:gd name="T50" fmla="*/ 46 w 2062"/>
                <a:gd name="T51" fmla="*/ 1854 h 1922"/>
                <a:gd name="T52" fmla="*/ 13 w 2062"/>
                <a:gd name="T53" fmla="*/ 1796 h 1922"/>
                <a:gd name="T54" fmla="*/ 0 w 2062"/>
                <a:gd name="T55" fmla="*/ 1729 h 1922"/>
                <a:gd name="T56" fmla="*/ 3 w 2062"/>
                <a:gd name="T57" fmla="*/ 158 h 1922"/>
                <a:gd name="T58" fmla="*/ 26 w 2062"/>
                <a:gd name="T59" fmla="*/ 96 h 1922"/>
                <a:gd name="T60" fmla="*/ 69 w 2062"/>
                <a:gd name="T61" fmla="*/ 45 h 1922"/>
                <a:gd name="T62" fmla="*/ 126 w 2062"/>
                <a:gd name="T63" fmla="*/ 12 h 1922"/>
                <a:gd name="T64" fmla="*/ 194 w 2062"/>
                <a:gd name="T65" fmla="*/ 0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62" h="1922">
                  <a:moveTo>
                    <a:pt x="194" y="128"/>
                  </a:moveTo>
                  <a:lnTo>
                    <a:pt x="173" y="132"/>
                  </a:lnTo>
                  <a:lnTo>
                    <a:pt x="155" y="141"/>
                  </a:lnTo>
                  <a:lnTo>
                    <a:pt x="141" y="154"/>
                  </a:lnTo>
                  <a:lnTo>
                    <a:pt x="132" y="173"/>
                  </a:lnTo>
                  <a:lnTo>
                    <a:pt x="128" y="192"/>
                  </a:lnTo>
                  <a:lnTo>
                    <a:pt x="128" y="1729"/>
                  </a:lnTo>
                  <a:lnTo>
                    <a:pt x="132" y="1749"/>
                  </a:lnTo>
                  <a:lnTo>
                    <a:pt x="141" y="1768"/>
                  </a:lnTo>
                  <a:lnTo>
                    <a:pt x="155" y="1781"/>
                  </a:lnTo>
                  <a:lnTo>
                    <a:pt x="173" y="1790"/>
                  </a:lnTo>
                  <a:lnTo>
                    <a:pt x="194" y="1794"/>
                  </a:lnTo>
                  <a:lnTo>
                    <a:pt x="1868" y="1794"/>
                  </a:lnTo>
                  <a:lnTo>
                    <a:pt x="1889" y="1790"/>
                  </a:lnTo>
                  <a:lnTo>
                    <a:pt x="1906" y="1781"/>
                  </a:lnTo>
                  <a:lnTo>
                    <a:pt x="1921" y="1768"/>
                  </a:lnTo>
                  <a:lnTo>
                    <a:pt x="1930" y="1749"/>
                  </a:lnTo>
                  <a:lnTo>
                    <a:pt x="1932" y="1729"/>
                  </a:lnTo>
                  <a:lnTo>
                    <a:pt x="1932" y="192"/>
                  </a:lnTo>
                  <a:lnTo>
                    <a:pt x="1930" y="173"/>
                  </a:lnTo>
                  <a:lnTo>
                    <a:pt x="1921" y="154"/>
                  </a:lnTo>
                  <a:lnTo>
                    <a:pt x="1906" y="141"/>
                  </a:lnTo>
                  <a:lnTo>
                    <a:pt x="1889" y="132"/>
                  </a:lnTo>
                  <a:lnTo>
                    <a:pt x="1868" y="128"/>
                  </a:lnTo>
                  <a:lnTo>
                    <a:pt x="194" y="128"/>
                  </a:lnTo>
                  <a:close/>
                  <a:moveTo>
                    <a:pt x="194" y="0"/>
                  </a:moveTo>
                  <a:lnTo>
                    <a:pt x="1868" y="0"/>
                  </a:lnTo>
                  <a:lnTo>
                    <a:pt x="1904" y="3"/>
                  </a:lnTo>
                  <a:lnTo>
                    <a:pt x="1936" y="12"/>
                  </a:lnTo>
                  <a:lnTo>
                    <a:pt x="1966" y="26"/>
                  </a:lnTo>
                  <a:lnTo>
                    <a:pt x="1993" y="45"/>
                  </a:lnTo>
                  <a:lnTo>
                    <a:pt x="2016" y="68"/>
                  </a:lnTo>
                  <a:lnTo>
                    <a:pt x="2036" y="96"/>
                  </a:lnTo>
                  <a:lnTo>
                    <a:pt x="2049" y="126"/>
                  </a:lnTo>
                  <a:lnTo>
                    <a:pt x="2059" y="158"/>
                  </a:lnTo>
                  <a:lnTo>
                    <a:pt x="2062" y="192"/>
                  </a:lnTo>
                  <a:lnTo>
                    <a:pt x="2062" y="1729"/>
                  </a:lnTo>
                  <a:lnTo>
                    <a:pt x="2059" y="1764"/>
                  </a:lnTo>
                  <a:lnTo>
                    <a:pt x="2049" y="1796"/>
                  </a:lnTo>
                  <a:lnTo>
                    <a:pt x="2036" y="1826"/>
                  </a:lnTo>
                  <a:lnTo>
                    <a:pt x="2016" y="1854"/>
                  </a:lnTo>
                  <a:lnTo>
                    <a:pt x="1993" y="1877"/>
                  </a:lnTo>
                  <a:lnTo>
                    <a:pt x="1966" y="1896"/>
                  </a:lnTo>
                  <a:lnTo>
                    <a:pt x="1936" y="1910"/>
                  </a:lnTo>
                  <a:lnTo>
                    <a:pt x="1903" y="1919"/>
                  </a:lnTo>
                  <a:lnTo>
                    <a:pt x="1868" y="1922"/>
                  </a:lnTo>
                  <a:lnTo>
                    <a:pt x="194" y="1922"/>
                  </a:lnTo>
                  <a:lnTo>
                    <a:pt x="158" y="1919"/>
                  </a:lnTo>
                  <a:lnTo>
                    <a:pt x="126" y="1910"/>
                  </a:lnTo>
                  <a:lnTo>
                    <a:pt x="96" y="1896"/>
                  </a:lnTo>
                  <a:lnTo>
                    <a:pt x="69" y="1877"/>
                  </a:lnTo>
                  <a:lnTo>
                    <a:pt x="46" y="1854"/>
                  </a:lnTo>
                  <a:lnTo>
                    <a:pt x="26" y="1826"/>
                  </a:lnTo>
                  <a:lnTo>
                    <a:pt x="13" y="1796"/>
                  </a:lnTo>
                  <a:lnTo>
                    <a:pt x="3" y="1764"/>
                  </a:lnTo>
                  <a:lnTo>
                    <a:pt x="0" y="1729"/>
                  </a:lnTo>
                  <a:lnTo>
                    <a:pt x="0" y="192"/>
                  </a:lnTo>
                  <a:lnTo>
                    <a:pt x="3" y="158"/>
                  </a:lnTo>
                  <a:lnTo>
                    <a:pt x="13" y="126"/>
                  </a:lnTo>
                  <a:lnTo>
                    <a:pt x="26" y="96"/>
                  </a:lnTo>
                  <a:lnTo>
                    <a:pt x="46" y="68"/>
                  </a:lnTo>
                  <a:lnTo>
                    <a:pt x="69" y="45"/>
                  </a:lnTo>
                  <a:lnTo>
                    <a:pt x="96" y="26"/>
                  </a:lnTo>
                  <a:lnTo>
                    <a:pt x="126" y="12"/>
                  </a:lnTo>
                  <a:lnTo>
                    <a:pt x="158" y="3"/>
                  </a:lnTo>
                  <a:lnTo>
                    <a:pt x="194"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ln w="0"/>
                <a:solidFill>
                  <a:schemeClr val="accent1"/>
                </a:solidFill>
                <a:effectLst>
                  <a:outerShdw blurRad="38100" dist="25400" dir="5400000" algn="ctr" rotWithShape="0">
                    <a:srgbClr val="6E747A">
                      <a:alpha val="43000"/>
                    </a:srgbClr>
                  </a:outerShdw>
                </a:effectLst>
              </a:endParaRPr>
            </a:p>
          </p:txBody>
        </p:sp>
        <p:sp>
          <p:nvSpPr>
            <p:cNvPr id="35" name="Freeform 9"/>
            <p:cNvSpPr>
              <a:spLocks/>
            </p:cNvSpPr>
            <p:nvPr/>
          </p:nvSpPr>
          <p:spPr bwMode="auto">
            <a:xfrm>
              <a:off x="4247" y="424"/>
              <a:ext cx="271" cy="271"/>
            </a:xfrm>
            <a:custGeom>
              <a:avLst/>
              <a:gdLst>
                <a:gd name="T0" fmla="*/ 272 w 542"/>
                <a:gd name="T1" fmla="*/ 0 h 543"/>
                <a:gd name="T2" fmla="*/ 315 w 542"/>
                <a:gd name="T3" fmla="*/ 3 h 543"/>
                <a:gd name="T4" fmla="*/ 356 w 542"/>
                <a:gd name="T5" fmla="*/ 14 h 543"/>
                <a:gd name="T6" fmla="*/ 395 w 542"/>
                <a:gd name="T7" fmla="*/ 31 h 543"/>
                <a:gd name="T8" fmla="*/ 431 w 542"/>
                <a:gd name="T9" fmla="*/ 53 h 543"/>
                <a:gd name="T10" fmla="*/ 463 w 542"/>
                <a:gd name="T11" fmla="*/ 79 h 543"/>
                <a:gd name="T12" fmla="*/ 490 w 542"/>
                <a:gd name="T13" fmla="*/ 111 h 543"/>
                <a:gd name="T14" fmla="*/ 511 w 542"/>
                <a:gd name="T15" fmla="*/ 147 h 543"/>
                <a:gd name="T16" fmla="*/ 529 w 542"/>
                <a:gd name="T17" fmla="*/ 186 h 543"/>
                <a:gd name="T18" fmla="*/ 539 w 542"/>
                <a:gd name="T19" fmla="*/ 227 h 543"/>
                <a:gd name="T20" fmla="*/ 542 w 542"/>
                <a:gd name="T21" fmla="*/ 271 h 543"/>
                <a:gd name="T22" fmla="*/ 539 w 542"/>
                <a:gd name="T23" fmla="*/ 315 h 543"/>
                <a:gd name="T24" fmla="*/ 529 w 542"/>
                <a:gd name="T25" fmla="*/ 357 h 543"/>
                <a:gd name="T26" fmla="*/ 511 w 542"/>
                <a:gd name="T27" fmla="*/ 396 h 543"/>
                <a:gd name="T28" fmla="*/ 490 w 542"/>
                <a:gd name="T29" fmla="*/ 431 h 543"/>
                <a:gd name="T30" fmla="*/ 463 w 542"/>
                <a:gd name="T31" fmla="*/ 462 h 543"/>
                <a:gd name="T32" fmla="*/ 431 w 542"/>
                <a:gd name="T33" fmla="*/ 490 h 543"/>
                <a:gd name="T34" fmla="*/ 395 w 542"/>
                <a:gd name="T35" fmla="*/ 512 h 543"/>
                <a:gd name="T36" fmla="*/ 356 w 542"/>
                <a:gd name="T37" fmla="*/ 529 h 543"/>
                <a:gd name="T38" fmla="*/ 315 w 542"/>
                <a:gd name="T39" fmla="*/ 538 h 543"/>
                <a:gd name="T40" fmla="*/ 272 w 542"/>
                <a:gd name="T41" fmla="*/ 543 h 543"/>
                <a:gd name="T42" fmla="*/ 227 w 542"/>
                <a:gd name="T43" fmla="*/ 538 h 543"/>
                <a:gd name="T44" fmla="*/ 186 w 542"/>
                <a:gd name="T45" fmla="*/ 529 h 543"/>
                <a:gd name="T46" fmla="*/ 147 w 542"/>
                <a:gd name="T47" fmla="*/ 512 h 543"/>
                <a:gd name="T48" fmla="*/ 111 w 542"/>
                <a:gd name="T49" fmla="*/ 490 h 543"/>
                <a:gd name="T50" fmla="*/ 80 w 542"/>
                <a:gd name="T51" fmla="*/ 462 h 543"/>
                <a:gd name="T52" fmla="*/ 53 w 542"/>
                <a:gd name="T53" fmla="*/ 431 h 543"/>
                <a:gd name="T54" fmla="*/ 31 w 542"/>
                <a:gd name="T55" fmla="*/ 396 h 543"/>
                <a:gd name="T56" fmla="*/ 15 w 542"/>
                <a:gd name="T57" fmla="*/ 357 h 543"/>
                <a:gd name="T58" fmla="*/ 4 w 542"/>
                <a:gd name="T59" fmla="*/ 315 h 543"/>
                <a:gd name="T60" fmla="*/ 0 w 542"/>
                <a:gd name="T61" fmla="*/ 271 h 543"/>
                <a:gd name="T62" fmla="*/ 4 w 542"/>
                <a:gd name="T63" fmla="*/ 227 h 543"/>
                <a:gd name="T64" fmla="*/ 15 w 542"/>
                <a:gd name="T65" fmla="*/ 186 h 543"/>
                <a:gd name="T66" fmla="*/ 31 w 542"/>
                <a:gd name="T67" fmla="*/ 147 h 543"/>
                <a:gd name="T68" fmla="*/ 53 w 542"/>
                <a:gd name="T69" fmla="*/ 111 h 543"/>
                <a:gd name="T70" fmla="*/ 80 w 542"/>
                <a:gd name="T71" fmla="*/ 79 h 543"/>
                <a:gd name="T72" fmla="*/ 111 w 542"/>
                <a:gd name="T73" fmla="*/ 53 h 543"/>
                <a:gd name="T74" fmla="*/ 147 w 542"/>
                <a:gd name="T75" fmla="*/ 31 h 543"/>
                <a:gd name="T76" fmla="*/ 186 w 542"/>
                <a:gd name="T77" fmla="*/ 14 h 543"/>
                <a:gd name="T78" fmla="*/ 227 w 542"/>
                <a:gd name="T79" fmla="*/ 3 h 543"/>
                <a:gd name="T80" fmla="*/ 272 w 542"/>
                <a:gd name="T8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2" h="543">
                  <a:moveTo>
                    <a:pt x="272" y="0"/>
                  </a:moveTo>
                  <a:lnTo>
                    <a:pt x="315" y="3"/>
                  </a:lnTo>
                  <a:lnTo>
                    <a:pt x="356" y="14"/>
                  </a:lnTo>
                  <a:lnTo>
                    <a:pt x="395" y="31"/>
                  </a:lnTo>
                  <a:lnTo>
                    <a:pt x="431" y="53"/>
                  </a:lnTo>
                  <a:lnTo>
                    <a:pt x="463" y="79"/>
                  </a:lnTo>
                  <a:lnTo>
                    <a:pt x="490" y="111"/>
                  </a:lnTo>
                  <a:lnTo>
                    <a:pt x="511" y="147"/>
                  </a:lnTo>
                  <a:lnTo>
                    <a:pt x="529" y="186"/>
                  </a:lnTo>
                  <a:lnTo>
                    <a:pt x="539" y="227"/>
                  </a:lnTo>
                  <a:lnTo>
                    <a:pt x="542" y="271"/>
                  </a:lnTo>
                  <a:lnTo>
                    <a:pt x="539" y="315"/>
                  </a:lnTo>
                  <a:lnTo>
                    <a:pt x="529" y="357"/>
                  </a:lnTo>
                  <a:lnTo>
                    <a:pt x="511" y="396"/>
                  </a:lnTo>
                  <a:lnTo>
                    <a:pt x="490" y="431"/>
                  </a:lnTo>
                  <a:lnTo>
                    <a:pt x="463" y="462"/>
                  </a:lnTo>
                  <a:lnTo>
                    <a:pt x="431" y="490"/>
                  </a:lnTo>
                  <a:lnTo>
                    <a:pt x="395" y="512"/>
                  </a:lnTo>
                  <a:lnTo>
                    <a:pt x="356" y="529"/>
                  </a:lnTo>
                  <a:lnTo>
                    <a:pt x="315" y="538"/>
                  </a:lnTo>
                  <a:lnTo>
                    <a:pt x="272" y="543"/>
                  </a:lnTo>
                  <a:lnTo>
                    <a:pt x="227" y="538"/>
                  </a:lnTo>
                  <a:lnTo>
                    <a:pt x="186" y="529"/>
                  </a:lnTo>
                  <a:lnTo>
                    <a:pt x="147" y="512"/>
                  </a:lnTo>
                  <a:lnTo>
                    <a:pt x="111" y="490"/>
                  </a:lnTo>
                  <a:lnTo>
                    <a:pt x="80" y="462"/>
                  </a:lnTo>
                  <a:lnTo>
                    <a:pt x="53" y="431"/>
                  </a:lnTo>
                  <a:lnTo>
                    <a:pt x="31" y="396"/>
                  </a:lnTo>
                  <a:lnTo>
                    <a:pt x="15" y="357"/>
                  </a:lnTo>
                  <a:lnTo>
                    <a:pt x="4" y="315"/>
                  </a:lnTo>
                  <a:lnTo>
                    <a:pt x="0" y="271"/>
                  </a:lnTo>
                  <a:lnTo>
                    <a:pt x="4" y="227"/>
                  </a:lnTo>
                  <a:lnTo>
                    <a:pt x="15" y="186"/>
                  </a:lnTo>
                  <a:lnTo>
                    <a:pt x="31" y="147"/>
                  </a:lnTo>
                  <a:lnTo>
                    <a:pt x="53" y="111"/>
                  </a:lnTo>
                  <a:lnTo>
                    <a:pt x="80" y="79"/>
                  </a:lnTo>
                  <a:lnTo>
                    <a:pt x="111" y="53"/>
                  </a:lnTo>
                  <a:lnTo>
                    <a:pt x="147" y="31"/>
                  </a:lnTo>
                  <a:lnTo>
                    <a:pt x="186" y="14"/>
                  </a:lnTo>
                  <a:lnTo>
                    <a:pt x="227" y="3"/>
                  </a:lnTo>
                  <a:lnTo>
                    <a:pt x="272"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ln w="0"/>
                <a:solidFill>
                  <a:schemeClr val="accent1"/>
                </a:solidFill>
                <a:effectLst>
                  <a:outerShdw blurRad="38100" dist="25400" dir="5400000" algn="ctr" rotWithShape="0">
                    <a:srgbClr val="6E747A">
                      <a:alpha val="43000"/>
                    </a:srgbClr>
                  </a:outerShdw>
                </a:effectLst>
              </a:endParaRPr>
            </a:p>
          </p:txBody>
        </p:sp>
        <p:sp>
          <p:nvSpPr>
            <p:cNvPr id="36" name="Freeform 10"/>
            <p:cNvSpPr>
              <a:spLocks/>
            </p:cNvSpPr>
            <p:nvPr/>
          </p:nvSpPr>
          <p:spPr bwMode="auto">
            <a:xfrm>
              <a:off x="4119" y="703"/>
              <a:ext cx="527" cy="301"/>
            </a:xfrm>
            <a:custGeom>
              <a:avLst/>
              <a:gdLst>
                <a:gd name="T0" fmla="*/ 462 w 1054"/>
                <a:gd name="T1" fmla="*/ 0 h 603"/>
                <a:gd name="T2" fmla="*/ 594 w 1054"/>
                <a:gd name="T3" fmla="*/ 0 h 603"/>
                <a:gd name="T4" fmla="*/ 662 w 1054"/>
                <a:gd name="T5" fmla="*/ 26 h 603"/>
                <a:gd name="T6" fmla="*/ 701 w 1054"/>
                <a:gd name="T7" fmla="*/ 47 h 603"/>
                <a:gd name="T8" fmla="*/ 726 w 1054"/>
                <a:gd name="T9" fmla="*/ 62 h 603"/>
                <a:gd name="T10" fmla="*/ 771 w 1054"/>
                <a:gd name="T11" fmla="*/ 91 h 603"/>
                <a:gd name="T12" fmla="*/ 821 w 1054"/>
                <a:gd name="T13" fmla="*/ 128 h 603"/>
                <a:gd name="T14" fmla="*/ 875 w 1054"/>
                <a:gd name="T15" fmla="*/ 174 h 603"/>
                <a:gd name="T16" fmla="*/ 928 w 1054"/>
                <a:gd name="T17" fmla="*/ 229 h 603"/>
                <a:gd name="T18" fmla="*/ 976 w 1054"/>
                <a:gd name="T19" fmla="*/ 293 h 603"/>
                <a:gd name="T20" fmla="*/ 1015 w 1054"/>
                <a:gd name="T21" fmla="*/ 368 h 603"/>
                <a:gd name="T22" fmla="*/ 1043 w 1054"/>
                <a:gd name="T23" fmla="*/ 454 h 603"/>
                <a:gd name="T24" fmla="*/ 1054 w 1054"/>
                <a:gd name="T25" fmla="*/ 550 h 603"/>
                <a:gd name="T26" fmla="*/ 841 w 1054"/>
                <a:gd name="T27" fmla="*/ 603 h 603"/>
                <a:gd name="T28" fmla="*/ 840 w 1054"/>
                <a:gd name="T29" fmla="*/ 520 h 603"/>
                <a:gd name="T30" fmla="*/ 820 w 1054"/>
                <a:gd name="T31" fmla="*/ 449 h 603"/>
                <a:gd name="T32" fmla="*/ 804 w 1054"/>
                <a:gd name="T33" fmla="*/ 603 h 603"/>
                <a:gd name="T34" fmla="*/ 593 w 1054"/>
                <a:gd name="T35" fmla="*/ 516 h 603"/>
                <a:gd name="T36" fmla="*/ 526 w 1054"/>
                <a:gd name="T37" fmla="*/ 78 h 603"/>
                <a:gd name="T38" fmla="*/ 525 w 1054"/>
                <a:gd name="T39" fmla="*/ 603 h 603"/>
                <a:gd name="T40" fmla="*/ 250 w 1054"/>
                <a:gd name="T41" fmla="*/ 417 h 603"/>
                <a:gd name="T42" fmla="*/ 223 w 1054"/>
                <a:gd name="T43" fmla="*/ 482 h 603"/>
                <a:gd name="T44" fmla="*/ 211 w 1054"/>
                <a:gd name="T45" fmla="*/ 560 h 603"/>
                <a:gd name="T46" fmla="*/ 1 w 1054"/>
                <a:gd name="T47" fmla="*/ 603 h 603"/>
                <a:gd name="T48" fmla="*/ 4 w 1054"/>
                <a:gd name="T49" fmla="*/ 501 h 603"/>
                <a:gd name="T50" fmla="*/ 23 w 1054"/>
                <a:gd name="T51" fmla="*/ 410 h 603"/>
                <a:gd name="T52" fmla="*/ 57 w 1054"/>
                <a:gd name="T53" fmla="*/ 330 h 603"/>
                <a:gd name="T54" fmla="*/ 102 w 1054"/>
                <a:gd name="T55" fmla="*/ 260 h 603"/>
                <a:gd name="T56" fmla="*/ 153 w 1054"/>
                <a:gd name="T57" fmla="*/ 200 h 603"/>
                <a:gd name="T58" fmla="*/ 207 w 1054"/>
                <a:gd name="T59" fmla="*/ 150 h 603"/>
                <a:gd name="T60" fmla="*/ 259 w 1054"/>
                <a:gd name="T61" fmla="*/ 108 h 603"/>
                <a:gd name="T62" fmla="*/ 307 w 1054"/>
                <a:gd name="T63" fmla="*/ 76 h 603"/>
                <a:gd name="T64" fmla="*/ 346 w 1054"/>
                <a:gd name="T65" fmla="*/ 51 h 603"/>
                <a:gd name="T66" fmla="*/ 360 w 1054"/>
                <a:gd name="T67" fmla="*/ 44 h 603"/>
                <a:gd name="T68" fmla="*/ 427 w 1054"/>
                <a:gd name="T69" fmla="*/ 1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4" h="603">
                  <a:moveTo>
                    <a:pt x="461" y="0"/>
                  </a:moveTo>
                  <a:lnTo>
                    <a:pt x="462" y="0"/>
                  </a:lnTo>
                  <a:lnTo>
                    <a:pt x="528" y="68"/>
                  </a:lnTo>
                  <a:lnTo>
                    <a:pt x="594" y="0"/>
                  </a:lnTo>
                  <a:lnTo>
                    <a:pt x="629" y="11"/>
                  </a:lnTo>
                  <a:lnTo>
                    <a:pt x="662" y="26"/>
                  </a:lnTo>
                  <a:lnTo>
                    <a:pt x="693" y="44"/>
                  </a:lnTo>
                  <a:lnTo>
                    <a:pt x="701" y="47"/>
                  </a:lnTo>
                  <a:lnTo>
                    <a:pt x="708" y="51"/>
                  </a:lnTo>
                  <a:lnTo>
                    <a:pt x="726" y="62"/>
                  </a:lnTo>
                  <a:lnTo>
                    <a:pt x="747" y="76"/>
                  </a:lnTo>
                  <a:lnTo>
                    <a:pt x="771" y="91"/>
                  </a:lnTo>
                  <a:lnTo>
                    <a:pt x="795" y="108"/>
                  </a:lnTo>
                  <a:lnTo>
                    <a:pt x="821" y="128"/>
                  </a:lnTo>
                  <a:lnTo>
                    <a:pt x="848" y="150"/>
                  </a:lnTo>
                  <a:lnTo>
                    <a:pt x="875" y="174"/>
                  </a:lnTo>
                  <a:lnTo>
                    <a:pt x="901" y="200"/>
                  </a:lnTo>
                  <a:lnTo>
                    <a:pt x="928" y="229"/>
                  </a:lnTo>
                  <a:lnTo>
                    <a:pt x="952" y="260"/>
                  </a:lnTo>
                  <a:lnTo>
                    <a:pt x="976" y="293"/>
                  </a:lnTo>
                  <a:lnTo>
                    <a:pt x="997" y="330"/>
                  </a:lnTo>
                  <a:lnTo>
                    <a:pt x="1015" y="368"/>
                  </a:lnTo>
                  <a:lnTo>
                    <a:pt x="1031" y="410"/>
                  </a:lnTo>
                  <a:lnTo>
                    <a:pt x="1043" y="454"/>
                  </a:lnTo>
                  <a:lnTo>
                    <a:pt x="1051" y="501"/>
                  </a:lnTo>
                  <a:lnTo>
                    <a:pt x="1054" y="550"/>
                  </a:lnTo>
                  <a:lnTo>
                    <a:pt x="1053" y="603"/>
                  </a:lnTo>
                  <a:lnTo>
                    <a:pt x="841" y="603"/>
                  </a:lnTo>
                  <a:lnTo>
                    <a:pt x="843" y="560"/>
                  </a:lnTo>
                  <a:lnTo>
                    <a:pt x="840" y="520"/>
                  </a:lnTo>
                  <a:lnTo>
                    <a:pt x="832" y="483"/>
                  </a:lnTo>
                  <a:lnTo>
                    <a:pt x="820" y="449"/>
                  </a:lnTo>
                  <a:lnTo>
                    <a:pt x="804" y="417"/>
                  </a:lnTo>
                  <a:lnTo>
                    <a:pt x="804" y="603"/>
                  </a:lnTo>
                  <a:lnTo>
                    <a:pt x="529" y="603"/>
                  </a:lnTo>
                  <a:lnTo>
                    <a:pt x="593" y="516"/>
                  </a:lnTo>
                  <a:lnTo>
                    <a:pt x="528" y="78"/>
                  </a:lnTo>
                  <a:lnTo>
                    <a:pt x="526" y="78"/>
                  </a:lnTo>
                  <a:lnTo>
                    <a:pt x="461" y="516"/>
                  </a:lnTo>
                  <a:lnTo>
                    <a:pt x="525" y="603"/>
                  </a:lnTo>
                  <a:lnTo>
                    <a:pt x="250" y="603"/>
                  </a:lnTo>
                  <a:lnTo>
                    <a:pt x="250" y="417"/>
                  </a:lnTo>
                  <a:lnTo>
                    <a:pt x="234" y="448"/>
                  </a:lnTo>
                  <a:lnTo>
                    <a:pt x="223" y="482"/>
                  </a:lnTo>
                  <a:lnTo>
                    <a:pt x="215" y="520"/>
                  </a:lnTo>
                  <a:lnTo>
                    <a:pt x="211" y="560"/>
                  </a:lnTo>
                  <a:lnTo>
                    <a:pt x="213" y="603"/>
                  </a:lnTo>
                  <a:lnTo>
                    <a:pt x="1" y="603"/>
                  </a:lnTo>
                  <a:lnTo>
                    <a:pt x="0" y="550"/>
                  </a:lnTo>
                  <a:lnTo>
                    <a:pt x="4" y="501"/>
                  </a:lnTo>
                  <a:lnTo>
                    <a:pt x="12" y="454"/>
                  </a:lnTo>
                  <a:lnTo>
                    <a:pt x="23" y="410"/>
                  </a:lnTo>
                  <a:lnTo>
                    <a:pt x="39" y="368"/>
                  </a:lnTo>
                  <a:lnTo>
                    <a:pt x="57" y="330"/>
                  </a:lnTo>
                  <a:lnTo>
                    <a:pt x="78" y="293"/>
                  </a:lnTo>
                  <a:lnTo>
                    <a:pt x="102" y="260"/>
                  </a:lnTo>
                  <a:lnTo>
                    <a:pt x="126" y="229"/>
                  </a:lnTo>
                  <a:lnTo>
                    <a:pt x="153" y="200"/>
                  </a:lnTo>
                  <a:lnTo>
                    <a:pt x="179" y="174"/>
                  </a:lnTo>
                  <a:lnTo>
                    <a:pt x="207" y="150"/>
                  </a:lnTo>
                  <a:lnTo>
                    <a:pt x="233" y="128"/>
                  </a:lnTo>
                  <a:lnTo>
                    <a:pt x="259" y="108"/>
                  </a:lnTo>
                  <a:lnTo>
                    <a:pt x="283" y="91"/>
                  </a:lnTo>
                  <a:lnTo>
                    <a:pt x="307" y="76"/>
                  </a:lnTo>
                  <a:lnTo>
                    <a:pt x="328" y="62"/>
                  </a:lnTo>
                  <a:lnTo>
                    <a:pt x="346" y="51"/>
                  </a:lnTo>
                  <a:lnTo>
                    <a:pt x="353" y="47"/>
                  </a:lnTo>
                  <a:lnTo>
                    <a:pt x="360" y="44"/>
                  </a:lnTo>
                  <a:lnTo>
                    <a:pt x="392" y="26"/>
                  </a:lnTo>
                  <a:lnTo>
                    <a:pt x="427" y="11"/>
                  </a:lnTo>
                  <a:lnTo>
                    <a:pt x="461"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ln w="0"/>
                <a:solidFill>
                  <a:schemeClr val="accent1"/>
                </a:solidFill>
                <a:effectLst>
                  <a:outerShdw blurRad="38100" dist="25400" dir="5400000" algn="ctr" rotWithShape="0">
                    <a:srgbClr val="6E747A">
                      <a:alpha val="43000"/>
                    </a:srgbClr>
                  </a:outerShdw>
                </a:effectLst>
              </a:endParaRPr>
            </a:p>
          </p:txBody>
        </p:sp>
        <p:sp>
          <p:nvSpPr>
            <p:cNvPr id="37" name="Freeform 11"/>
            <p:cNvSpPr>
              <a:spLocks/>
            </p:cNvSpPr>
            <p:nvPr/>
          </p:nvSpPr>
          <p:spPr bwMode="auto">
            <a:xfrm>
              <a:off x="4774" y="424"/>
              <a:ext cx="271" cy="271"/>
            </a:xfrm>
            <a:custGeom>
              <a:avLst/>
              <a:gdLst>
                <a:gd name="T0" fmla="*/ 272 w 542"/>
                <a:gd name="T1" fmla="*/ 0 h 543"/>
                <a:gd name="T2" fmla="*/ 315 w 542"/>
                <a:gd name="T3" fmla="*/ 3 h 543"/>
                <a:gd name="T4" fmla="*/ 356 w 542"/>
                <a:gd name="T5" fmla="*/ 14 h 543"/>
                <a:gd name="T6" fmla="*/ 395 w 542"/>
                <a:gd name="T7" fmla="*/ 31 h 543"/>
                <a:gd name="T8" fmla="*/ 431 w 542"/>
                <a:gd name="T9" fmla="*/ 53 h 543"/>
                <a:gd name="T10" fmla="*/ 463 w 542"/>
                <a:gd name="T11" fmla="*/ 79 h 543"/>
                <a:gd name="T12" fmla="*/ 489 w 542"/>
                <a:gd name="T13" fmla="*/ 111 h 543"/>
                <a:gd name="T14" fmla="*/ 511 w 542"/>
                <a:gd name="T15" fmla="*/ 147 h 543"/>
                <a:gd name="T16" fmla="*/ 528 w 542"/>
                <a:gd name="T17" fmla="*/ 186 h 543"/>
                <a:gd name="T18" fmla="*/ 539 w 542"/>
                <a:gd name="T19" fmla="*/ 227 h 543"/>
                <a:gd name="T20" fmla="*/ 542 w 542"/>
                <a:gd name="T21" fmla="*/ 271 h 543"/>
                <a:gd name="T22" fmla="*/ 539 w 542"/>
                <a:gd name="T23" fmla="*/ 315 h 543"/>
                <a:gd name="T24" fmla="*/ 528 w 542"/>
                <a:gd name="T25" fmla="*/ 357 h 543"/>
                <a:gd name="T26" fmla="*/ 511 w 542"/>
                <a:gd name="T27" fmla="*/ 396 h 543"/>
                <a:gd name="T28" fmla="*/ 489 w 542"/>
                <a:gd name="T29" fmla="*/ 431 h 543"/>
                <a:gd name="T30" fmla="*/ 463 w 542"/>
                <a:gd name="T31" fmla="*/ 462 h 543"/>
                <a:gd name="T32" fmla="*/ 431 w 542"/>
                <a:gd name="T33" fmla="*/ 490 h 543"/>
                <a:gd name="T34" fmla="*/ 395 w 542"/>
                <a:gd name="T35" fmla="*/ 512 h 543"/>
                <a:gd name="T36" fmla="*/ 356 w 542"/>
                <a:gd name="T37" fmla="*/ 529 h 543"/>
                <a:gd name="T38" fmla="*/ 315 w 542"/>
                <a:gd name="T39" fmla="*/ 538 h 543"/>
                <a:gd name="T40" fmla="*/ 272 w 542"/>
                <a:gd name="T41" fmla="*/ 543 h 543"/>
                <a:gd name="T42" fmla="*/ 227 w 542"/>
                <a:gd name="T43" fmla="*/ 538 h 543"/>
                <a:gd name="T44" fmla="*/ 186 w 542"/>
                <a:gd name="T45" fmla="*/ 529 h 543"/>
                <a:gd name="T46" fmla="*/ 147 w 542"/>
                <a:gd name="T47" fmla="*/ 512 h 543"/>
                <a:gd name="T48" fmla="*/ 111 w 542"/>
                <a:gd name="T49" fmla="*/ 490 h 543"/>
                <a:gd name="T50" fmla="*/ 80 w 542"/>
                <a:gd name="T51" fmla="*/ 462 h 543"/>
                <a:gd name="T52" fmla="*/ 53 w 542"/>
                <a:gd name="T53" fmla="*/ 431 h 543"/>
                <a:gd name="T54" fmla="*/ 31 w 542"/>
                <a:gd name="T55" fmla="*/ 396 h 543"/>
                <a:gd name="T56" fmla="*/ 14 w 542"/>
                <a:gd name="T57" fmla="*/ 357 h 543"/>
                <a:gd name="T58" fmla="*/ 4 w 542"/>
                <a:gd name="T59" fmla="*/ 315 h 543"/>
                <a:gd name="T60" fmla="*/ 0 w 542"/>
                <a:gd name="T61" fmla="*/ 271 h 543"/>
                <a:gd name="T62" fmla="*/ 4 w 542"/>
                <a:gd name="T63" fmla="*/ 227 h 543"/>
                <a:gd name="T64" fmla="*/ 14 w 542"/>
                <a:gd name="T65" fmla="*/ 186 h 543"/>
                <a:gd name="T66" fmla="*/ 31 w 542"/>
                <a:gd name="T67" fmla="*/ 147 h 543"/>
                <a:gd name="T68" fmla="*/ 53 w 542"/>
                <a:gd name="T69" fmla="*/ 111 h 543"/>
                <a:gd name="T70" fmla="*/ 80 w 542"/>
                <a:gd name="T71" fmla="*/ 79 h 543"/>
                <a:gd name="T72" fmla="*/ 111 w 542"/>
                <a:gd name="T73" fmla="*/ 53 h 543"/>
                <a:gd name="T74" fmla="*/ 147 w 542"/>
                <a:gd name="T75" fmla="*/ 31 h 543"/>
                <a:gd name="T76" fmla="*/ 186 w 542"/>
                <a:gd name="T77" fmla="*/ 14 h 543"/>
                <a:gd name="T78" fmla="*/ 227 w 542"/>
                <a:gd name="T79" fmla="*/ 3 h 543"/>
                <a:gd name="T80" fmla="*/ 272 w 542"/>
                <a:gd name="T81" fmla="*/ 0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42" h="543">
                  <a:moveTo>
                    <a:pt x="272" y="0"/>
                  </a:moveTo>
                  <a:lnTo>
                    <a:pt x="315" y="3"/>
                  </a:lnTo>
                  <a:lnTo>
                    <a:pt x="356" y="14"/>
                  </a:lnTo>
                  <a:lnTo>
                    <a:pt x="395" y="31"/>
                  </a:lnTo>
                  <a:lnTo>
                    <a:pt x="431" y="53"/>
                  </a:lnTo>
                  <a:lnTo>
                    <a:pt x="463" y="79"/>
                  </a:lnTo>
                  <a:lnTo>
                    <a:pt x="489" y="111"/>
                  </a:lnTo>
                  <a:lnTo>
                    <a:pt x="511" y="147"/>
                  </a:lnTo>
                  <a:lnTo>
                    <a:pt x="528" y="186"/>
                  </a:lnTo>
                  <a:lnTo>
                    <a:pt x="539" y="227"/>
                  </a:lnTo>
                  <a:lnTo>
                    <a:pt x="542" y="271"/>
                  </a:lnTo>
                  <a:lnTo>
                    <a:pt x="539" y="315"/>
                  </a:lnTo>
                  <a:lnTo>
                    <a:pt x="528" y="357"/>
                  </a:lnTo>
                  <a:lnTo>
                    <a:pt x="511" y="396"/>
                  </a:lnTo>
                  <a:lnTo>
                    <a:pt x="489" y="431"/>
                  </a:lnTo>
                  <a:lnTo>
                    <a:pt x="463" y="462"/>
                  </a:lnTo>
                  <a:lnTo>
                    <a:pt x="431" y="490"/>
                  </a:lnTo>
                  <a:lnTo>
                    <a:pt x="395" y="512"/>
                  </a:lnTo>
                  <a:lnTo>
                    <a:pt x="356" y="529"/>
                  </a:lnTo>
                  <a:lnTo>
                    <a:pt x="315" y="538"/>
                  </a:lnTo>
                  <a:lnTo>
                    <a:pt x="272" y="543"/>
                  </a:lnTo>
                  <a:lnTo>
                    <a:pt x="227" y="538"/>
                  </a:lnTo>
                  <a:lnTo>
                    <a:pt x="186" y="529"/>
                  </a:lnTo>
                  <a:lnTo>
                    <a:pt x="147" y="512"/>
                  </a:lnTo>
                  <a:lnTo>
                    <a:pt x="111" y="490"/>
                  </a:lnTo>
                  <a:lnTo>
                    <a:pt x="80" y="462"/>
                  </a:lnTo>
                  <a:lnTo>
                    <a:pt x="53" y="431"/>
                  </a:lnTo>
                  <a:lnTo>
                    <a:pt x="31" y="396"/>
                  </a:lnTo>
                  <a:lnTo>
                    <a:pt x="14" y="357"/>
                  </a:lnTo>
                  <a:lnTo>
                    <a:pt x="4" y="315"/>
                  </a:lnTo>
                  <a:lnTo>
                    <a:pt x="0" y="271"/>
                  </a:lnTo>
                  <a:lnTo>
                    <a:pt x="4" y="227"/>
                  </a:lnTo>
                  <a:lnTo>
                    <a:pt x="14" y="186"/>
                  </a:lnTo>
                  <a:lnTo>
                    <a:pt x="31" y="147"/>
                  </a:lnTo>
                  <a:lnTo>
                    <a:pt x="53" y="111"/>
                  </a:lnTo>
                  <a:lnTo>
                    <a:pt x="80" y="79"/>
                  </a:lnTo>
                  <a:lnTo>
                    <a:pt x="111" y="53"/>
                  </a:lnTo>
                  <a:lnTo>
                    <a:pt x="147" y="31"/>
                  </a:lnTo>
                  <a:lnTo>
                    <a:pt x="186" y="14"/>
                  </a:lnTo>
                  <a:lnTo>
                    <a:pt x="227" y="3"/>
                  </a:lnTo>
                  <a:lnTo>
                    <a:pt x="272"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ln w="0"/>
                <a:solidFill>
                  <a:schemeClr val="accent1"/>
                </a:solidFill>
                <a:effectLst>
                  <a:outerShdw blurRad="38100" dist="25400" dir="5400000" algn="ctr" rotWithShape="0">
                    <a:srgbClr val="6E747A">
                      <a:alpha val="43000"/>
                    </a:srgbClr>
                  </a:outerShdw>
                </a:effectLst>
              </a:endParaRPr>
            </a:p>
          </p:txBody>
        </p:sp>
        <p:sp>
          <p:nvSpPr>
            <p:cNvPr id="38" name="Freeform 12"/>
            <p:cNvSpPr>
              <a:spLocks/>
            </p:cNvSpPr>
            <p:nvPr/>
          </p:nvSpPr>
          <p:spPr bwMode="auto">
            <a:xfrm>
              <a:off x="4646" y="703"/>
              <a:ext cx="527" cy="301"/>
            </a:xfrm>
            <a:custGeom>
              <a:avLst/>
              <a:gdLst>
                <a:gd name="T0" fmla="*/ 462 w 1054"/>
                <a:gd name="T1" fmla="*/ 0 h 603"/>
                <a:gd name="T2" fmla="*/ 594 w 1054"/>
                <a:gd name="T3" fmla="*/ 0 h 603"/>
                <a:gd name="T4" fmla="*/ 662 w 1054"/>
                <a:gd name="T5" fmla="*/ 26 h 603"/>
                <a:gd name="T6" fmla="*/ 700 w 1054"/>
                <a:gd name="T7" fmla="*/ 47 h 603"/>
                <a:gd name="T8" fmla="*/ 726 w 1054"/>
                <a:gd name="T9" fmla="*/ 62 h 603"/>
                <a:gd name="T10" fmla="*/ 771 w 1054"/>
                <a:gd name="T11" fmla="*/ 91 h 603"/>
                <a:gd name="T12" fmla="*/ 821 w 1054"/>
                <a:gd name="T13" fmla="*/ 128 h 603"/>
                <a:gd name="T14" fmla="*/ 875 w 1054"/>
                <a:gd name="T15" fmla="*/ 174 h 603"/>
                <a:gd name="T16" fmla="*/ 928 w 1054"/>
                <a:gd name="T17" fmla="*/ 229 h 603"/>
                <a:gd name="T18" fmla="*/ 976 w 1054"/>
                <a:gd name="T19" fmla="*/ 293 h 603"/>
                <a:gd name="T20" fmla="*/ 1015 w 1054"/>
                <a:gd name="T21" fmla="*/ 368 h 603"/>
                <a:gd name="T22" fmla="*/ 1043 w 1054"/>
                <a:gd name="T23" fmla="*/ 454 h 603"/>
                <a:gd name="T24" fmla="*/ 1054 w 1054"/>
                <a:gd name="T25" fmla="*/ 550 h 603"/>
                <a:gd name="T26" fmla="*/ 841 w 1054"/>
                <a:gd name="T27" fmla="*/ 603 h 603"/>
                <a:gd name="T28" fmla="*/ 840 w 1054"/>
                <a:gd name="T29" fmla="*/ 520 h 603"/>
                <a:gd name="T30" fmla="*/ 820 w 1054"/>
                <a:gd name="T31" fmla="*/ 449 h 603"/>
                <a:gd name="T32" fmla="*/ 804 w 1054"/>
                <a:gd name="T33" fmla="*/ 603 h 603"/>
                <a:gd name="T34" fmla="*/ 593 w 1054"/>
                <a:gd name="T35" fmla="*/ 516 h 603"/>
                <a:gd name="T36" fmla="*/ 526 w 1054"/>
                <a:gd name="T37" fmla="*/ 78 h 603"/>
                <a:gd name="T38" fmla="*/ 525 w 1054"/>
                <a:gd name="T39" fmla="*/ 603 h 603"/>
                <a:gd name="T40" fmla="*/ 250 w 1054"/>
                <a:gd name="T41" fmla="*/ 417 h 603"/>
                <a:gd name="T42" fmla="*/ 223 w 1054"/>
                <a:gd name="T43" fmla="*/ 482 h 603"/>
                <a:gd name="T44" fmla="*/ 211 w 1054"/>
                <a:gd name="T45" fmla="*/ 560 h 603"/>
                <a:gd name="T46" fmla="*/ 1 w 1054"/>
                <a:gd name="T47" fmla="*/ 603 h 603"/>
                <a:gd name="T48" fmla="*/ 3 w 1054"/>
                <a:gd name="T49" fmla="*/ 501 h 603"/>
                <a:gd name="T50" fmla="*/ 23 w 1054"/>
                <a:gd name="T51" fmla="*/ 410 h 603"/>
                <a:gd name="T52" fmla="*/ 57 w 1054"/>
                <a:gd name="T53" fmla="*/ 330 h 603"/>
                <a:gd name="T54" fmla="*/ 101 w 1054"/>
                <a:gd name="T55" fmla="*/ 260 h 603"/>
                <a:gd name="T56" fmla="*/ 153 w 1054"/>
                <a:gd name="T57" fmla="*/ 200 h 603"/>
                <a:gd name="T58" fmla="*/ 206 w 1054"/>
                <a:gd name="T59" fmla="*/ 150 h 603"/>
                <a:gd name="T60" fmla="*/ 259 w 1054"/>
                <a:gd name="T61" fmla="*/ 108 h 603"/>
                <a:gd name="T62" fmla="*/ 307 w 1054"/>
                <a:gd name="T63" fmla="*/ 76 h 603"/>
                <a:gd name="T64" fmla="*/ 346 w 1054"/>
                <a:gd name="T65" fmla="*/ 51 h 603"/>
                <a:gd name="T66" fmla="*/ 360 w 1054"/>
                <a:gd name="T67" fmla="*/ 44 h 603"/>
                <a:gd name="T68" fmla="*/ 427 w 1054"/>
                <a:gd name="T69" fmla="*/ 1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54" h="603">
                  <a:moveTo>
                    <a:pt x="461" y="0"/>
                  </a:moveTo>
                  <a:lnTo>
                    <a:pt x="462" y="0"/>
                  </a:lnTo>
                  <a:lnTo>
                    <a:pt x="528" y="68"/>
                  </a:lnTo>
                  <a:lnTo>
                    <a:pt x="594" y="0"/>
                  </a:lnTo>
                  <a:lnTo>
                    <a:pt x="629" y="11"/>
                  </a:lnTo>
                  <a:lnTo>
                    <a:pt x="662" y="26"/>
                  </a:lnTo>
                  <a:lnTo>
                    <a:pt x="693" y="44"/>
                  </a:lnTo>
                  <a:lnTo>
                    <a:pt x="700" y="47"/>
                  </a:lnTo>
                  <a:lnTo>
                    <a:pt x="708" y="51"/>
                  </a:lnTo>
                  <a:lnTo>
                    <a:pt x="726" y="62"/>
                  </a:lnTo>
                  <a:lnTo>
                    <a:pt x="747" y="76"/>
                  </a:lnTo>
                  <a:lnTo>
                    <a:pt x="771" y="91"/>
                  </a:lnTo>
                  <a:lnTo>
                    <a:pt x="795" y="108"/>
                  </a:lnTo>
                  <a:lnTo>
                    <a:pt x="821" y="128"/>
                  </a:lnTo>
                  <a:lnTo>
                    <a:pt x="848" y="150"/>
                  </a:lnTo>
                  <a:lnTo>
                    <a:pt x="875" y="174"/>
                  </a:lnTo>
                  <a:lnTo>
                    <a:pt x="901" y="200"/>
                  </a:lnTo>
                  <a:lnTo>
                    <a:pt x="928" y="229"/>
                  </a:lnTo>
                  <a:lnTo>
                    <a:pt x="952" y="260"/>
                  </a:lnTo>
                  <a:lnTo>
                    <a:pt x="976" y="293"/>
                  </a:lnTo>
                  <a:lnTo>
                    <a:pt x="997" y="330"/>
                  </a:lnTo>
                  <a:lnTo>
                    <a:pt x="1015" y="368"/>
                  </a:lnTo>
                  <a:lnTo>
                    <a:pt x="1030" y="410"/>
                  </a:lnTo>
                  <a:lnTo>
                    <a:pt x="1043" y="454"/>
                  </a:lnTo>
                  <a:lnTo>
                    <a:pt x="1051" y="501"/>
                  </a:lnTo>
                  <a:lnTo>
                    <a:pt x="1054" y="550"/>
                  </a:lnTo>
                  <a:lnTo>
                    <a:pt x="1052" y="603"/>
                  </a:lnTo>
                  <a:lnTo>
                    <a:pt x="841" y="603"/>
                  </a:lnTo>
                  <a:lnTo>
                    <a:pt x="843" y="560"/>
                  </a:lnTo>
                  <a:lnTo>
                    <a:pt x="840" y="520"/>
                  </a:lnTo>
                  <a:lnTo>
                    <a:pt x="831" y="483"/>
                  </a:lnTo>
                  <a:lnTo>
                    <a:pt x="820" y="449"/>
                  </a:lnTo>
                  <a:lnTo>
                    <a:pt x="804" y="417"/>
                  </a:lnTo>
                  <a:lnTo>
                    <a:pt x="804" y="603"/>
                  </a:lnTo>
                  <a:lnTo>
                    <a:pt x="529" y="603"/>
                  </a:lnTo>
                  <a:lnTo>
                    <a:pt x="593" y="516"/>
                  </a:lnTo>
                  <a:lnTo>
                    <a:pt x="528" y="78"/>
                  </a:lnTo>
                  <a:lnTo>
                    <a:pt x="526" y="78"/>
                  </a:lnTo>
                  <a:lnTo>
                    <a:pt x="461" y="516"/>
                  </a:lnTo>
                  <a:lnTo>
                    <a:pt x="525" y="603"/>
                  </a:lnTo>
                  <a:lnTo>
                    <a:pt x="250" y="603"/>
                  </a:lnTo>
                  <a:lnTo>
                    <a:pt x="250" y="417"/>
                  </a:lnTo>
                  <a:lnTo>
                    <a:pt x="234" y="448"/>
                  </a:lnTo>
                  <a:lnTo>
                    <a:pt x="223" y="482"/>
                  </a:lnTo>
                  <a:lnTo>
                    <a:pt x="214" y="520"/>
                  </a:lnTo>
                  <a:lnTo>
                    <a:pt x="211" y="560"/>
                  </a:lnTo>
                  <a:lnTo>
                    <a:pt x="213" y="603"/>
                  </a:lnTo>
                  <a:lnTo>
                    <a:pt x="1" y="603"/>
                  </a:lnTo>
                  <a:lnTo>
                    <a:pt x="0" y="550"/>
                  </a:lnTo>
                  <a:lnTo>
                    <a:pt x="3" y="501"/>
                  </a:lnTo>
                  <a:lnTo>
                    <a:pt x="11" y="454"/>
                  </a:lnTo>
                  <a:lnTo>
                    <a:pt x="23" y="410"/>
                  </a:lnTo>
                  <a:lnTo>
                    <a:pt x="39" y="368"/>
                  </a:lnTo>
                  <a:lnTo>
                    <a:pt x="57" y="330"/>
                  </a:lnTo>
                  <a:lnTo>
                    <a:pt x="78" y="293"/>
                  </a:lnTo>
                  <a:lnTo>
                    <a:pt x="101" y="260"/>
                  </a:lnTo>
                  <a:lnTo>
                    <a:pt x="126" y="229"/>
                  </a:lnTo>
                  <a:lnTo>
                    <a:pt x="153" y="200"/>
                  </a:lnTo>
                  <a:lnTo>
                    <a:pt x="179" y="174"/>
                  </a:lnTo>
                  <a:lnTo>
                    <a:pt x="206" y="150"/>
                  </a:lnTo>
                  <a:lnTo>
                    <a:pt x="233" y="128"/>
                  </a:lnTo>
                  <a:lnTo>
                    <a:pt x="259" y="108"/>
                  </a:lnTo>
                  <a:lnTo>
                    <a:pt x="283" y="91"/>
                  </a:lnTo>
                  <a:lnTo>
                    <a:pt x="307" y="76"/>
                  </a:lnTo>
                  <a:lnTo>
                    <a:pt x="328" y="62"/>
                  </a:lnTo>
                  <a:lnTo>
                    <a:pt x="346" y="51"/>
                  </a:lnTo>
                  <a:lnTo>
                    <a:pt x="353" y="47"/>
                  </a:lnTo>
                  <a:lnTo>
                    <a:pt x="360" y="44"/>
                  </a:lnTo>
                  <a:lnTo>
                    <a:pt x="392" y="26"/>
                  </a:lnTo>
                  <a:lnTo>
                    <a:pt x="427" y="11"/>
                  </a:lnTo>
                  <a:lnTo>
                    <a:pt x="461"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ln w="0"/>
                <a:solidFill>
                  <a:schemeClr val="accent1"/>
                </a:solidFill>
                <a:effectLst>
                  <a:outerShdw blurRad="38100" dist="25400" dir="5400000" algn="ctr" rotWithShape="0">
                    <a:srgbClr val="6E747A">
                      <a:alpha val="43000"/>
                    </a:srgbClr>
                  </a:outerShdw>
                </a:effectLst>
              </a:endParaRPr>
            </a:p>
          </p:txBody>
        </p:sp>
        <p:sp>
          <p:nvSpPr>
            <p:cNvPr id="39" name="Rectangle 13"/>
            <p:cNvSpPr>
              <a:spLocks noChangeArrowheads="1"/>
            </p:cNvSpPr>
            <p:nvPr/>
          </p:nvSpPr>
          <p:spPr bwMode="auto">
            <a:xfrm>
              <a:off x="4067" y="1046"/>
              <a:ext cx="1549" cy="193"/>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ln w="0"/>
                <a:solidFill>
                  <a:schemeClr val="accent1"/>
                </a:solidFill>
                <a:effectLst>
                  <a:outerShdw blurRad="38100" dist="25400" dir="5400000" algn="ctr" rotWithShape="0">
                    <a:srgbClr val="6E747A">
                      <a:alpha val="43000"/>
                    </a:srgbClr>
                  </a:outerShdw>
                </a:effectLst>
              </a:endParaRPr>
            </a:p>
          </p:txBody>
        </p:sp>
        <p:sp>
          <p:nvSpPr>
            <p:cNvPr id="40" name="Freeform 14"/>
            <p:cNvSpPr>
              <a:spLocks noEditPoints="1"/>
            </p:cNvSpPr>
            <p:nvPr/>
          </p:nvSpPr>
          <p:spPr bwMode="auto">
            <a:xfrm>
              <a:off x="4393" y="-406"/>
              <a:ext cx="506" cy="508"/>
            </a:xfrm>
            <a:custGeom>
              <a:avLst/>
              <a:gdLst>
                <a:gd name="T0" fmla="*/ 435 w 1014"/>
                <a:gd name="T1" fmla="*/ 260 h 1014"/>
                <a:gd name="T2" fmla="*/ 337 w 1014"/>
                <a:gd name="T3" fmla="*/ 314 h 1014"/>
                <a:gd name="T4" fmla="*/ 273 w 1014"/>
                <a:gd name="T5" fmla="*/ 401 h 1014"/>
                <a:gd name="T6" fmla="*/ 250 w 1014"/>
                <a:gd name="T7" fmla="*/ 506 h 1014"/>
                <a:gd name="T8" fmla="*/ 274 w 1014"/>
                <a:gd name="T9" fmla="*/ 614 h 1014"/>
                <a:gd name="T10" fmla="*/ 340 w 1014"/>
                <a:gd name="T11" fmla="*/ 702 h 1014"/>
                <a:gd name="T12" fmla="*/ 435 w 1014"/>
                <a:gd name="T13" fmla="*/ 754 h 1014"/>
                <a:gd name="T14" fmla="*/ 544 w 1014"/>
                <a:gd name="T15" fmla="*/ 762 h 1014"/>
                <a:gd name="T16" fmla="*/ 648 w 1014"/>
                <a:gd name="T17" fmla="*/ 722 h 1014"/>
                <a:gd name="T18" fmla="*/ 724 w 1014"/>
                <a:gd name="T19" fmla="*/ 644 h 1014"/>
                <a:gd name="T20" fmla="*/ 760 w 1014"/>
                <a:gd name="T21" fmla="*/ 544 h 1014"/>
                <a:gd name="T22" fmla="*/ 754 w 1014"/>
                <a:gd name="T23" fmla="*/ 435 h 1014"/>
                <a:gd name="T24" fmla="*/ 700 w 1014"/>
                <a:gd name="T25" fmla="*/ 337 h 1014"/>
                <a:gd name="T26" fmla="*/ 614 w 1014"/>
                <a:gd name="T27" fmla="*/ 273 h 1014"/>
                <a:gd name="T28" fmla="*/ 507 w 1014"/>
                <a:gd name="T29" fmla="*/ 250 h 1014"/>
                <a:gd name="T30" fmla="*/ 723 w 1014"/>
                <a:gd name="T31" fmla="*/ 29 h 1014"/>
                <a:gd name="T32" fmla="*/ 758 w 1014"/>
                <a:gd name="T33" fmla="*/ 63 h 1014"/>
                <a:gd name="T34" fmla="*/ 760 w 1014"/>
                <a:gd name="T35" fmla="*/ 112 h 1014"/>
                <a:gd name="T36" fmla="*/ 802 w 1014"/>
                <a:gd name="T37" fmla="*/ 217 h 1014"/>
                <a:gd name="T38" fmla="*/ 897 w 1014"/>
                <a:gd name="T39" fmla="*/ 218 h 1014"/>
                <a:gd name="T40" fmla="*/ 945 w 1014"/>
                <a:gd name="T41" fmla="*/ 229 h 1014"/>
                <a:gd name="T42" fmla="*/ 997 w 1014"/>
                <a:gd name="T43" fmla="*/ 321 h 1014"/>
                <a:gd name="T44" fmla="*/ 999 w 1014"/>
                <a:gd name="T45" fmla="*/ 370 h 1014"/>
                <a:gd name="T46" fmla="*/ 966 w 1014"/>
                <a:gd name="T47" fmla="*/ 407 h 1014"/>
                <a:gd name="T48" fmla="*/ 920 w 1014"/>
                <a:gd name="T49" fmla="*/ 510 h 1014"/>
                <a:gd name="T50" fmla="*/ 986 w 1014"/>
                <a:gd name="T51" fmla="*/ 578 h 1014"/>
                <a:gd name="T52" fmla="*/ 1013 w 1014"/>
                <a:gd name="T53" fmla="*/ 621 h 1014"/>
                <a:gd name="T54" fmla="*/ 985 w 1014"/>
                <a:gd name="T55" fmla="*/ 722 h 1014"/>
                <a:gd name="T56" fmla="*/ 951 w 1014"/>
                <a:gd name="T57" fmla="*/ 758 h 1014"/>
                <a:gd name="T58" fmla="*/ 902 w 1014"/>
                <a:gd name="T59" fmla="*/ 761 h 1014"/>
                <a:gd name="T60" fmla="*/ 796 w 1014"/>
                <a:gd name="T61" fmla="*/ 802 h 1014"/>
                <a:gd name="T62" fmla="*/ 796 w 1014"/>
                <a:gd name="T63" fmla="*/ 897 h 1014"/>
                <a:gd name="T64" fmla="*/ 785 w 1014"/>
                <a:gd name="T65" fmla="*/ 945 h 1014"/>
                <a:gd name="T66" fmla="*/ 693 w 1014"/>
                <a:gd name="T67" fmla="*/ 997 h 1014"/>
                <a:gd name="T68" fmla="*/ 644 w 1014"/>
                <a:gd name="T69" fmla="*/ 999 h 1014"/>
                <a:gd name="T70" fmla="*/ 607 w 1014"/>
                <a:gd name="T71" fmla="*/ 965 h 1014"/>
                <a:gd name="T72" fmla="*/ 502 w 1014"/>
                <a:gd name="T73" fmla="*/ 920 h 1014"/>
                <a:gd name="T74" fmla="*/ 436 w 1014"/>
                <a:gd name="T75" fmla="*/ 987 h 1014"/>
                <a:gd name="T76" fmla="*/ 393 w 1014"/>
                <a:gd name="T77" fmla="*/ 1013 h 1014"/>
                <a:gd name="T78" fmla="*/ 291 w 1014"/>
                <a:gd name="T79" fmla="*/ 984 h 1014"/>
                <a:gd name="T80" fmla="*/ 256 w 1014"/>
                <a:gd name="T81" fmla="*/ 951 h 1014"/>
                <a:gd name="T82" fmla="*/ 254 w 1014"/>
                <a:gd name="T83" fmla="*/ 902 h 1014"/>
                <a:gd name="T84" fmla="*/ 212 w 1014"/>
                <a:gd name="T85" fmla="*/ 796 h 1014"/>
                <a:gd name="T86" fmla="*/ 117 w 1014"/>
                <a:gd name="T87" fmla="*/ 796 h 1014"/>
                <a:gd name="T88" fmla="*/ 69 w 1014"/>
                <a:gd name="T89" fmla="*/ 785 h 1014"/>
                <a:gd name="T90" fmla="*/ 17 w 1014"/>
                <a:gd name="T91" fmla="*/ 693 h 1014"/>
                <a:gd name="T92" fmla="*/ 15 w 1014"/>
                <a:gd name="T93" fmla="*/ 642 h 1014"/>
                <a:gd name="T94" fmla="*/ 48 w 1014"/>
                <a:gd name="T95" fmla="*/ 607 h 1014"/>
                <a:gd name="T96" fmla="*/ 94 w 1014"/>
                <a:gd name="T97" fmla="*/ 502 h 1014"/>
                <a:gd name="T98" fmla="*/ 28 w 1014"/>
                <a:gd name="T99" fmla="*/ 436 h 1014"/>
                <a:gd name="T100" fmla="*/ 1 w 1014"/>
                <a:gd name="T101" fmla="*/ 393 h 1014"/>
                <a:gd name="T102" fmla="*/ 29 w 1014"/>
                <a:gd name="T103" fmla="*/ 291 h 1014"/>
                <a:gd name="T104" fmla="*/ 63 w 1014"/>
                <a:gd name="T105" fmla="*/ 256 h 1014"/>
                <a:gd name="T106" fmla="*/ 113 w 1014"/>
                <a:gd name="T107" fmla="*/ 253 h 1014"/>
                <a:gd name="T108" fmla="*/ 217 w 1014"/>
                <a:gd name="T109" fmla="*/ 212 h 1014"/>
                <a:gd name="T110" fmla="*/ 218 w 1014"/>
                <a:gd name="T111" fmla="*/ 117 h 1014"/>
                <a:gd name="T112" fmla="*/ 229 w 1014"/>
                <a:gd name="T113" fmla="*/ 69 h 1014"/>
                <a:gd name="T114" fmla="*/ 321 w 1014"/>
                <a:gd name="T115" fmla="*/ 17 h 1014"/>
                <a:gd name="T116" fmla="*/ 371 w 1014"/>
                <a:gd name="T117" fmla="*/ 15 h 1014"/>
                <a:gd name="T118" fmla="*/ 407 w 1014"/>
                <a:gd name="T119" fmla="*/ 48 h 1014"/>
                <a:gd name="T120" fmla="*/ 512 w 1014"/>
                <a:gd name="T121" fmla="*/ 94 h 1014"/>
                <a:gd name="T122" fmla="*/ 578 w 1014"/>
                <a:gd name="T123" fmla="*/ 27 h 1014"/>
                <a:gd name="T124" fmla="*/ 621 w 1014"/>
                <a:gd name="T125" fmla="*/ 1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4" h="1014">
                  <a:moveTo>
                    <a:pt x="507" y="250"/>
                  </a:moveTo>
                  <a:lnTo>
                    <a:pt x="470" y="252"/>
                  </a:lnTo>
                  <a:lnTo>
                    <a:pt x="435" y="260"/>
                  </a:lnTo>
                  <a:lnTo>
                    <a:pt x="399" y="273"/>
                  </a:lnTo>
                  <a:lnTo>
                    <a:pt x="366" y="292"/>
                  </a:lnTo>
                  <a:lnTo>
                    <a:pt x="337" y="314"/>
                  </a:lnTo>
                  <a:lnTo>
                    <a:pt x="311" y="341"/>
                  </a:lnTo>
                  <a:lnTo>
                    <a:pt x="290" y="369"/>
                  </a:lnTo>
                  <a:lnTo>
                    <a:pt x="273" y="401"/>
                  </a:lnTo>
                  <a:lnTo>
                    <a:pt x="260" y="435"/>
                  </a:lnTo>
                  <a:lnTo>
                    <a:pt x="252" y="470"/>
                  </a:lnTo>
                  <a:lnTo>
                    <a:pt x="250" y="506"/>
                  </a:lnTo>
                  <a:lnTo>
                    <a:pt x="252" y="543"/>
                  </a:lnTo>
                  <a:lnTo>
                    <a:pt x="260" y="578"/>
                  </a:lnTo>
                  <a:lnTo>
                    <a:pt x="274" y="614"/>
                  </a:lnTo>
                  <a:lnTo>
                    <a:pt x="291" y="647"/>
                  </a:lnTo>
                  <a:lnTo>
                    <a:pt x="314" y="676"/>
                  </a:lnTo>
                  <a:lnTo>
                    <a:pt x="340" y="702"/>
                  </a:lnTo>
                  <a:lnTo>
                    <a:pt x="368" y="723"/>
                  </a:lnTo>
                  <a:lnTo>
                    <a:pt x="400" y="740"/>
                  </a:lnTo>
                  <a:lnTo>
                    <a:pt x="435" y="754"/>
                  </a:lnTo>
                  <a:lnTo>
                    <a:pt x="470" y="761"/>
                  </a:lnTo>
                  <a:lnTo>
                    <a:pt x="507" y="764"/>
                  </a:lnTo>
                  <a:lnTo>
                    <a:pt x="544" y="762"/>
                  </a:lnTo>
                  <a:lnTo>
                    <a:pt x="579" y="754"/>
                  </a:lnTo>
                  <a:lnTo>
                    <a:pt x="615" y="740"/>
                  </a:lnTo>
                  <a:lnTo>
                    <a:pt x="648" y="722"/>
                  </a:lnTo>
                  <a:lnTo>
                    <a:pt x="677" y="700"/>
                  </a:lnTo>
                  <a:lnTo>
                    <a:pt x="703" y="673"/>
                  </a:lnTo>
                  <a:lnTo>
                    <a:pt x="724" y="644"/>
                  </a:lnTo>
                  <a:lnTo>
                    <a:pt x="741" y="613"/>
                  </a:lnTo>
                  <a:lnTo>
                    <a:pt x="754" y="579"/>
                  </a:lnTo>
                  <a:lnTo>
                    <a:pt x="760" y="544"/>
                  </a:lnTo>
                  <a:lnTo>
                    <a:pt x="764" y="508"/>
                  </a:lnTo>
                  <a:lnTo>
                    <a:pt x="762" y="471"/>
                  </a:lnTo>
                  <a:lnTo>
                    <a:pt x="754" y="435"/>
                  </a:lnTo>
                  <a:lnTo>
                    <a:pt x="740" y="399"/>
                  </a:lnTo>
                  <a:lnTo>
                    <a:pt x="723" y="367"/>
                  </a:lnTo>
                  <a:lnTo>
                    <a:pt x="700" y="337"/>
                  </a:lnTo>
                  <a:lnTo>
                    <a:pt x="674" y="312"/>
                  </a:lnTo>
                  <a:lnTo>
                    <a:pt x="646" y="290"/>
                  </a:lnTo>
                  <a:lnTo>
                    <a:pt x="614" y="273"/>
                  </a:lnTo>
                  <a:lnTo>
                    <a:pt x="579" y="260"/>
                  </a:lnTo>
                  <a:lnTo>
                    <a:pt x="544" y="252"/>
                  </a:lnTo>
                  <a:lnTo>
                    <a:pt x="507" y="250"/>
                  </a:lnTo>
                  <a:close/>
                  <a:moveTo>
                    <a:pt x="638" y="0"/>
                  </a:moveTo>
                  <a:lnTo>
                    <a:pt x="654" y="3"/>
                  </a:lnTo>
                  <a:lnTo>
                    <a:pt x="723" y="29"/>
                  </a:lnTo>
                  <a:lnTo>
                    <a:pt x="738" y="37"/>
                  </a:lnTo>
                  <a:lnTo>
                    <a:pt x="750" y="48"/>
                  </a:lnTo>
                  <a:lnTo>
                    <a:pt x="758" y="63"/>
                  </a:lnTo>
                  <a:lnTo>
                    <a:pt x="764" y="79"/>
                  </a:lnTo>
                  <a:lnTo>
                    <a:pt x="764" y="95"/>
                  </a:lnTo>
                  <a:lnTo>
                    <a:pt x="760" y="112"/>
                  </a:lnTo>
                  <a:lnTo>
                    <a:pt x="741" y="166"/>
                  </a:lnTo>
                  <a:lnTo>
                    <a:pt x="772" y="190"/>
                  </a:lnTo>
                  <a:lnTo>
                    <a:pt x="802" y="217"/>
                  </a:lnTo>
                  <a:lnTo>
                    <a:pt x="828" y="248"/>
                  </a:lnTo>
                  <a:lnTo>
                    <a:pt x="881" y="224"/>
                  </a:lnTo>
                  <a:lnTo>
                    <a:pt x="897" y="218"/>
                  </a:lnTo>
                  <a:lnTo>
                    <a:pt x="914" y="218"/>
                  </a:lnTo>
                  <a:lnTo>
                    <a:pt x="930" y="221"/>
                  </a:lnTo>
                  <a:lnTo>
                    <a:pt x="945" y="229"/>
                  </a:lnTo>
                  <a:lnTo>
                    <a:pt x="958" y="241"/>
                  </a:lnTo>
                  <a:lnTo>
                    <a:pt x="967" y="255"/>
                  </a:lnTo>
                  <a:lnTo>
                    <a:pt x="997" y="321"/>
                  </a:lnTo>
                  <a:lnTo>
                    <a:pt x="1002" y="337"/>
                  </a:lnTo>
                  <a:lnTo>
                    <a:pt x="1002" y="354"/>
                  </a:lnTo>
                  <a:lnTo>
                    <a:pt x="999" y="370"/>
                  </a:lnTo>
                  <a:lnTo>
                    <a:pt x="991" y="385"/>
                  </a:lnTo>
                  <a:lnTo>
                    <a:pt x="980" y="398"/>
                  </a:lnTo>
                  <a:lnTo>
                    <a:pt x="966" y="407"/>
                  </a:lnTo>
                  <a:lnTo>
                    <a:pt x="913" y="431"/>
                  </a:lnTo>
                  <a:lnTo>
                    <a:pt x="919" y="471"/>
                  </a:lnTo>
                  <a:lnTo>
                    <a:pt x="920" y="510"/>
                  </a:lnTo>
                  <a:lnTo>
                    <a:pt x="918" y="551"/>
                  </a:lnTo>
                  <a:lnTo>
                    <a:pt x="972" y="570"/>
                  </a:lnTo>
                  <a:lnTo>
                    <a:pt x="986" y="578"/>
                  </a:lnTo>
                  <a:lnTo>
                    <a:pt x="999" y="590"/>
                  </a:lnTo>
                  <a:lnTo>
                    <a:pt x="1008" y="605"/>
                  </a:lnTo>
                  <a:lnTo>
                    <a:pt x="1013" y="621"/>
                  </a:lnTo>
                  <a:lnTo>
                    <a:pt x="1014" y="637"/>
                  </a:lnTo>
                  <a:lnTo>
                    <a:pt x="1009" y="654"/>
                  </a:lnTo>
                  <a:lnTo>
                    <a:pt x="985" y="722"/>
                  </a:lnTo>
                  <a:lnTo>
                    <a:pt x="977" y="738"/>
                  </a:lnTo>
                  <a:lnTo>
                    <a:pt x="966" y="749"/>
                  </a:lnTo>
                  <a:lnTo>
                    <a:pt x="951" y="758"/>
                  </a:lnTo>
                  <a:lnTo>
                    <a:pt x="935" y="764"/>
                  </a:lnTo>
                  <a:lnTo>
                    <a:pt x="918" y="764"/>
                  </a:lnTo>
                  <a:lnTo>
                    <a:pt x="902" y="761"/>
                  </a:lnTo>
                  <a:lnTo>
                    <a:pt x="848" y="741"/>
                  </a:lnTo>
                  <a:lnTo>
                    <a:pt x="824" y="772"/>
                  </a:lnTo>
                  <a:lnTo>
                    <a:pt x="796" y="802"/>
                  </a:lnTo>
                  <a:lnTo>
                    <a:pt x="766" y="828"/>
                  </a:lnTo>
                  <a:lnTo>
                    <a:pt x="790" y="881"/>
                  </a:lnTo>
                  <a:lnTo>
                    <a:pt x="796" y="897"/>
                  </a:lnTo>
                  <a:lnTo>
                    <a:pt x="796" y="914"/>
                  </a:lnTo>
                  <a:lnTo>
                    <a:pt x="793" y="930"/>
                  </a:lnTo>
                  <a:lnTo>
                    <a:pt x="785" y="945"/>
                  </a:lnTo>
                  <a:lnTo>
                    <a:pt x="773" y="957"/>
                  </a:lnTo>
                  <a:lnTo>
                    <a:pt x="758" y="967"/>
                  </a:lnTo>
                  <a:lnTo>
                    <a:pt x="693" y="997"/>
                  </a:lnTo>
                  <a:lnTo>
                    <a:pt x="676" y="1003"/>
                  </a:lnTo>
                  <a:lnTo>
                    <a:pt x="660" y="1003"/>
                  </a:lnTo>
                  <a:lnTo>
                    <a:pt x="644" y="999"/>
                  </a:lnTo>
                  <a:lnTo>
                    <a:pt x="629" y="991"/>
                  </a:lnTo>
                  <a:lnTo>
                    <a:pt x="616" y="980"/>
                  </a:lnTo>
                  <a:lnTo>
                    <a:pt x="607" y="965"/>
                  </a:lnTo>
                  <a:lnTo>
                    <a:pt x="583" y="913"/>
                  </a:lnTo>
                  <a:lnTo>
                    <a:pt x="543" y="919"/>
                  </a:lnTo>
                  <a:lnTo>
                    <a:pt x="502" y="920"/>
                  </a:lnTo>
                  <a:lnTo>
                    <a:pt x="463" y="918"/>
                  </a:lnTo>
                  <a:lnTo>
                    <a:pt x="444" y="972"/>
                  </a:lnTo>
                  <a:lnTo>
                    <a:pt x="436" y="987"/>
                  </a:lnTo>
                  <a:lnTo>
                    <a:pt x="424" y="999"/>
                  </a:lnTo>
                  <a:lnTo>
                    <a:pt x="410" y="1008"/>
                  </a:lnTo>
                  <a:lnTo>
                    <a:pt x="393" y="1013"/>
                  </a:lnTo>
                  <a:lnTo>
                    <a:pt x="376" y="1014"/>
                  </a:lnTo>
                  <a:lnTo>
                    <a:pt x="360" y="1010"/>
                  </a:lnTo>
                  <a:lnTo>
                    <a:pt x="291" y="984"/>
                  </a:lnTo>
                  <a:lnTo>
                    <a:pt x="277" y="977"/>
                  </a:lnTo>
                  <a:lnTo>
                    <a:pt x="264" y="966"/>
                  </a:lnTo>
                  <a:lnTo>
                    <a:pt x="256" y="951"/>
                  </a:lnTo>
                  <a:lnTo>
                    <a:pt x="250" y="935"/>
                  </a:lnTo>
                  <a:lnTo>
                    <a:pt x="250" y="918"/>
                  </a:lnTo>
                  <a:lnTo>
                    <a:pt x="254" y="902"/>
                  </a:lnTo>
                  <a:lnTo>
                    <a:pt x="273" y="848"/>
                  </a:lnTo>
                  <a:lnTo>
                    <a:pt x="242" y="824"/>
                  </a:lnTo>
                  <a:lnTo>
                    <a:pt x="212" y="796"/>
                  </a:lnTo>
                  <a:lnTo>
                    <a:pt x="186" y="766"/>
                  </a:lnTo>
                  <a:lnTo>
                    <a:pt x="133" y="790"/>
                  </a:lnTo>
                  <a:lnTo>
                    <a:pt x="117" y="796"/>
                  </a:lnTo>
                  <a:lnTo>
                    <a:pt x="100" y="796"/>
                  </a:lnTo>
                  <a:lnTo>
                    <a:pt x="84" y="793"/>
                  </a:lnTo>
                  <a:lnTo>
                    <a:pt x="69" y="785"/>
                  </a:lnTo>
                  <a:lnTo>
                    <a:pt x="56" y="773"/>
                  </a:lnTo>
                  <a:lnTo>
                    <a:pt x="47" y="758"/>
                  </a:lnTo>
                  <a:lnTo>
                    <a:pt x="17" y="693"/>
                  </a:lnTo>
                  <a:lnTo>
                    <a:pt x="12" y="676"/>
                  </a:lnTo>
                  <a:lnTo>
                    <a:pt x="12" y="660"/>
                  </a:lnTo>
                  <a:lnTo>
                    <a:pt x="15" y="642"/>
                  </a:lnTo>
                  <a:lnTo>
                    <a:pt x="23" y="629"/>
                  </a:lnTo>
                  <a:lnTo>
                    <a:pt x="35" y="616"/>
                  </a:lnTo>
                  <a:lnTo>
                    <a:pt x="48" y="607"/>
                  </a:lnTo>
                  <a:lnTo>
                    <a:pt x="101" y="583"/>
                  </a:lnTo>
                  <a:lnTo>
                    <a:pt x="95" y="543"/>
                  </a:lnTo>
                  <a:lnTo>
                    <a:pt x="94" y="502"/>
                  </a:lnTo>
                  <a:lnTo>
                    <a:pt x="96" y="463"/>
                  </a:lnTo>
                  <a:lnTo>
                    <a:pt x="43" y="443"/>
                  </a:lnTo>
                  <a:lnTo>
                    <a:pt x="28" y="436"/>
                  </a:lnTo>
                  <a:lnTo>
                    <a:pt x="15" y="424"/>
                  </a:lnTo>
                  <a:lnTo>
                    <a:pt x="6" y="409"/>
                  </a:lnTo>
                  <a:lnTo>
                    <a:pt x="1" y="393"/>
                  </a:lnTo>
                  <a:lnTo>
                    <a:pt x="0" y="376"/>
                  </a:lnTo>
                  <a:lnTo>
                    <a:pt x="4" y="360"/>
                  </a:lnTo>
                  <a:lnTo>
                    <a:pt x="29" y="291"/>
                  </a:lnTo>
                  <a:lnTo>
                    <a:pt x="37" y="276"/>
                  </a:lnTo>
                  <a:lnTo>
                    <a:pt x="49" y="265"/>
                  </a:lnTo>
                  <a:lnTo>
                    <a:pt x="63" y="256"/>
                  </a:lnTo>
                  <a:lnTo>
                    <a:pt x="79" y="250"/>
                  </a:lnTo>
                  <a:lnTo>
                    <a:pt x="96" y="250"/>
                  </a:lnTo>
                  <a:lnTo>
                    <a:pt x="113" y="253"/>
                  </a:lnTo>
                  <a:lnTo>
                    <a:pt x="166" y="273"/>
                  </a:lnTo>
                  <a:lnTo>
                    <a:pt x="190" y="242"/>
                  </a:lnTo>
                  <a:lnTo>
                    <a:pt x="217" y="212"/>
                  </a:lnTo>
                  <a:lnTo>
                    <a:pt x="248" y="186"/>
                  </a:lnTo>
                  <a:lnTo>
                    <a:pt x="224" y="133"/>
                  </a:lnTo>
                  <a:lnTo>
                    <a:pt x="218" y="117"/>
                  </a:lnTo>
                  <a:lnTo>
                    <a:pt x="218" y="100"/>
                  </a:lnTo>
                  <a:lnTo>
                    <a:pt x="221" y="84"/>
                  </a:lnTo>
                  <a:lnTo>
                    <a:pt x="229" y="69"/>
                  </a:lnTo>
                  <a:lnTo>
                    <a:pt x="241" y="56"/>
                  </a:lnTo>
                  <a:lnTo>
                    <a:pt x="255" y="47"/>
                  </a:lnTo>
                  <a:lnTo>
                    <a:pt x="321" y="17"/>
                  </a:lnTo>
                  <a:lnTo>
                    <a:pt x="338" y="11"/>
                  </a:lnTo>
                  <a:lnTo>
                    <a:pt x="354" y="11"/>
                  </a:lnTo>
                  <a:lnTo>
                    <a:pt x="371" y="15"/>
                  </a:lnTo>
                  <a:lnTo>
                    <a:pt x="385" y="23"/>
                  </a:lnTo>
                  <a:lnTo>
                    <a:pt x="398" y="33"/>
                  </a:lnTo>
                  <a:lnTo>
                    <a:pt x="407" y="48"/>
                  </a:lnTo>
                  <a:lnTo>
                    <a:pt x="431" y="101"/>
                  </a:lnTo>
                  <a:lnTo>
                    <a:pt x="471" y="95"/>
                  </a:lnTo>
                  <a:lnTo>
                    <a:pt x="512" y="94"/>
                  </a:lnTo>
                  <a:lnTo>
                    <a:pt x="551" y="96"/>
                  </a:lnTo>
                  <a:lnTo>
                    <a:pt x="570" y="42"/>
                  </a:lnTo>
                  <a:lnTo>
                    <a:pt x="578" y="27"/>
                  </a:lnTo>
                  <a:lnTo>
                    <a:pt x="591" y="15"/>
                  </a:lnTo>
                  <a:lnTo>
                    <a:pt x="605" y="6"/>
                  </a:lnTo>
                  <a:lnTo>
                    <a:pt x="621" y="1"/>
                  </a:lnTo>
                  <a:lnTo>
                    <a:pt x="638"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ln w="0"/>
                <a:solidFill>
                  <a:schemeClr val="accent1"/>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163921359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9000" b="-9000"/>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37735" y="400052"/>
            <a:ext cx="10972801" cy="715961"/>
          </a:xfrm>
        </p:spPr>
        <p:txBody>
          <a:bodyPr>
            <a:noAutofit/>
          </a:bodyPr>
          <a:lstStyle/>
          <a:p>
            <a:pPr algn="ctr" defTabSz="914400"/>
            <a:r>
              <a:rPr lang="en-US" sz="4800" b="1" dirty="0">
                <a:ln w="9525">
                  <a:solidFill>
                    <a:srgbClr val="FFFFFF"/>
                  </a:solidFill>
                  <a:prstDash val="solid"/>
                </a:ln>
                <a:solidFill>
                  <a:srgbClr val="000000"/>
                </a:solidFill>
                <a:effectLst>
                  <a:outerShdw blurRad="12700" dist="38100" dir="2700000" algn="tl" rotWithShape="0">
                    <a:srgbClr val="FFFFFF">
                      <a:lumMod val="50000"/>
                    </a:srgbClr>
                  </a:outerShdw>
                </a:effectLst>
                <a:latin typeface="+mn-lt"/>
                <a:ea typeface="+mn-ea"/>
                <a:cs typeface="+mn-cs"/>
              </a:rPr>
              <a:t>Types Of Executive Summary</a:t>
            </a:r>
          </a:p>
        </p:txBody>
      </p:sp>
      <p:sp>
        <p:nvSpPr>
          <p:cNvPr id="55" name="TextBox 54"/>
          <p:cNvSpPr txBox="1"/>
          <p:nvPr/>
        </p:nvSpPr>
        <p:spPr>
          <a:xfrm>
            <a:off x="4499201" y="1952816"/>
            <a:ext cx="3691729" cy="461665"/>
          </a:xfrm>
          <a:prstGeom prst="rect">
            <a:avLst/>
          </a:prstGeom>
          <a:noFill/>
        </p:spPr>
        <p:txBody>
          <a:bodyPr wrap="square" rtlCol="0">
            <a:spAutoFit/>
          </a:bodyPr>
          <a:lstStyle/>
          <a:p>
            <a:r>
              <a:rPr lang="en-US" sz="2400" dirty="0" smtClean="0">
                <a:solidFill>
                  <a:srgbClr val="FFFFFF"/>
                </a:solidFill>
                <a:latin typeface="Arial" panose="020B0604020202020204" pitchFamily="34" charset="0"/>
                <a:cs typeface="Arial" panose="020B0604020202020204" pitchFamily="34" charset="0"/>
              </a:rPr>
              <a:t>Informative Summary</a:t>
            </a:r>
            <a:endParaRPr lang="en-US" sz="2400" dirty="0">
              <a:solidFill>
                <a:srgbClr val="FFFFFF"/>
              </a:solidFill>
              <a:latin typeface="Arial" panose="020B0604020202020204" pitchFamily="34" charset="0"/>
              <a:cs typeface="Arial" panose="020B0604020202020204" pitchFamily="34" charset="0"/>
            </a:endParaRPr>
          </a:p>
        </p:txBody>
      </p:sp>
      <p:sp>
        <p:nvSpPr>
          <p:cNvPr id="59" name="TextBox 58"/>
          <p:cNvSpPr txBox="1"/>
          <p:nvPr/>
        </p:nvSpPr>
        <p:spPr>
          <a:xfrm>
            <a:off x="4550926" y="3628913"/>
            <a:ext cx="3353412" cy="461665"/>
          </a:xfrm>
          <a:prstGeom prst="rect">
            <a:avLst/>
          </a:prstGeom>
          <a:noFill/>
        </p:spPr>
        <p:txBody>
          <a:bodyPr wrap="square" rtlCol="0">
            <a:spAutoFit/>
          </a:bodyPr>
          <a:lstStyle/>
          <a:p>
            <a:r>
              <a:rPr lang="en-US" sz="2400" dirty="0">
                <a:solidFill>
                  <a:srgbClr val="FFFFFF"/>
                </a:solidFill>
                <a:latin typeface="Arial" panose="020B0604020202020204" pitchFamily="34" charset="0"/>
                <a:cs typeface="Arial" panose="020B0604020202020204" pitchFamily="34" charset="0"/>
              </a:rPr>
              <a:t>Descriptive Summary</a:t>
            </a:r>
          </a:p>
        </p:txBody>
      </p:sp>
      <p:sp>
        <p:nvSpPr>
          <p:cNvPr id="36" name="Rectangle 35"/>
          <p:cNvSpPr>
            <a:spLocks noChangeArrowheads="1"/>
          </p:cNvSpPr>
          <p:nvPr/>
        </p:nvSpPr>
        <p:spPr bwMode="auto">
          <a:xfrm>
            <a:off x="3825924" y="1771650"/>
            <a:ext cx="2747962" cy="1122363"/>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37" name="Freeform 36"/>
          <p:cNvSpPr>
            <a:spLocks noEditPoints="1"/>
          </p:cNvSpPr>
          <p:nvPr/>
        </p:nvSpPr>
        <p:spPr bwMode="auto">
          <a:xfrm>
            <a:off x="2206675" y="1447800"/>
            <a:ext cx="1152525" cy="1571625"/>
          </a:xfrm>
          <a:custGeom>
            <a:avLst/>
            <a:gdLst>
              <a:gd name="T0" fmla="*/ 256 w 726"/>
              <a:gd name="T1" fmla="*/ 110 h 990"/>
              <a:gd name="T2" fmla="*/ 242 w 726"/>
              <a:gd name="T3" fmla="*/ 141 h 990"/>
              <a:gd name="T4" fmla="*/ 222 w 726"/>
              <a:gd name="T5" fmla="*/ 169 h 990"/>
              <a:gd name="T6" fmla="*/ 194 w 726"/>
              <a:gd name="T7" fmla="*/ 191 h 990"/>
              <a:gd name="T8" fmla="*/ 156 w 726"/>
              <a:gd name="T9" fmla="*/ 204 h 990"/>
              <a:gd name="T10" fmla="*/ 102 w 726"/>
              <a:gd name="T11" fmla="*/ 209 h 990"/>
              <a:gd name="T12" fmla="*/ 215 w 726"/>
              <a:gd name="T13" fmla="*/ 313 h 990"/>
              <a:gd name="T14" fmla="*/ 360 w 726"/>
              <a:gd name="T15" fmla="*/ 911 h 990"/>
              <a:gd name="T16" fmla="*/ 262 w 726"/>
              <a:gd name="T17" fmla="*/ 93 h 990"/>
              <a:gd name="T18" fmla="*/ 421 w 726"/>
              <a:gd name="T19" fmla="*/ 1 h 990"/>
              <a:gd name="T20" fmla="*/ 442 w 726"/>
              <a:gd name="T21" fmla="*/ 7 h 990"/>
              <a:gd name="T22" fmla="*/ 452 w 726"/>
              <a:gd name="T23" fmla="*/ 17 h 990"/>
              <a:gd name="T24" fmla="*/ 454 w 726"/>
              <a:gd name="T25" fmla="*/ 23 h 990"/>
              <a:gd name="T26" fmla="*/ 455 w 726"/>
              <a:gd name="T27" fmla="*/ 284 h 990"/>
              <a:gd name="T28" fmla="*/ 726 w 726"/>
              <a:gd name="T29" fmla="*/ 988 h 990"/>
              <a:gd name="T30" fmla="*/ 413 w 726"/>
              <a:gd name="T31" fmla="*/ 989 h 990"/>
              <a:gd name="T32" fmla="*/ 413 w 726"/>
              <a:gd name="T33" fmla="*/ 989 h 990"/>
              <a:gd name="T34" fmla="*/ 361 w 726"/>
              <a:gd name="T35" fmla="*/ 990 h 990"/>
              <a:gd name="T36" fmla="*/ 299 w 726"/>
              <a:gd name="T37" fmla="*/ 990 h 990"/>
              <a:gd name="T38" fmla="*/ 234 w 726"/>
              <a:gd name="T39" fmla="*/ 990 h 990"/>
              <a:gd name="T40" fmla="*/ 190 w 726"/>
              <a:gd name="T41" fmla="*/ 988 h 990"/>
              <a:gd name="T42" fmla="*/ 165 w 726"/>
              <a:gd name="T43" fmla="*/ 979 h 990"/>
              <a:gd name="T44" fmla="*/ 152 w 726"/>
              <a:gd name="T45" fmla="*/ 966 h 990"/>
              <a:gd name="T46" fmla="*/ 145 w 726"/>
              <a:gd name="T47" fmla="*/ 952 h 990"/>
              <a:gd name="T48" fmla="*/ 143 w 726"/>
              <a:gd name="T49" fmla="*/ 943 h 990"/>
              <a:gd name="T50" fmla="*/ 141 w 726"/>
              <a:gd name="T51" fmla="*/ 394 h 990"/>
              <a:gd name="T52" fmla="*/ 48 w 726"/>
              <a:gd name="T53" fmla="*/ 393 h 990"/>
              <a:gd name="T54" fmla="*/ 22 w 726"/>
              <a:gd name="T55" fmla="*/ 386 h 990"/>
              <a:gd name="T56" fmla="*/ 9 w 726"/>
              <a:gd name="T57" fmla="*/ 373 h 990"/>
              <a:gd name="T58" fmla="*/ 2 w 726"/>
              <a:gd name="T59" fmla="*/ 360 h 990"/>
              <a:gd name="T60" fmla="*/ 0 w 726"/>
              <a:gd name="T61" fmla="*/ 351 h 990"/>
              <a:gd name="T62" fmla="*/ 0 w 726"/>
              <a:gd name="T63" fmla="*/ 161 h 990"/>
              <a:gd name="T64" fmla="*/ 8 w 726"/>
              <a:gd name="T65" fmla="*/ 132 h 990"/>
              <a:gd name="T66" fmla="*/ 23 w 726"/>
              <a:gd name="T67" fmla="*/ 114 h 990"/>
              <a:gd name="T68" fmla="*/ 41 w 726"/>
              <a:gd name="T69" fmla="*/ 105 h 990"/>
              <a:gd name="T70" fmla="*/ 53 w 726"/>
              <a:gd name="T71" fmla="*/ 102 h 990"/>
              <a:gd name="T72" fmla="*/ 88 w 726"/>
              <a:gd name="T73" fmla="*/ 91 h 990"/>
              <a:gd name="T74" fmla="*/ 144 w 726"/>
              <a:gd name="T75" fmla="*/ 66 h 990"/>
              <a:gd name="T76" fmla="*/ 183 w 726"/>
              <a:gd name="T77" fmla="*/ 39 h 990"/>
              <a:gd name="T78" fmla="*/ 205 w 726"/>
              <a:gd name="T79" fmla="*/ 17 h 990"/>
              <a:gd name="T80" fmla="*/ 217 w 726"/>
              <a:gd name="T81" fmla="*/ 2 h 990"/>
              <a:gd name="T82" fmla="*/ 223 w 726"/>
              <a:gd name="T83" fmla="*/ 0 h 990"/>
              <a:gd name="T84" fmla="*/ 249 w 726"/>
              <a:gd name="T85" fmla="*/ 0 h 990"/>
              <a:gd name="T86" fmla="*/ 290 w 726"/>
              <a:gd name="T87" fmla="*/ 0 h 990"/>
              <a:gd name="T88" fmla="*/ 335 w 726"/>
              <a:gd name="T89" fmla="*/ 0 h 990"/>
              <a:gd name="T90" fmla="*/ 375 w 726"/>
              <a:gd name="T91" fmla="*/ 0 h 990"/>
              <a:gd name="T92" fmla="*/ 400 w 726"/>
              <a:gd name="T93" fmla="*/ 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6" h="990">
                <a:moveTo>
                  <a:pt x="262" y="93"/>
                </a:moveTo>
                <a:lnTo>
                  <a:pt x="256" y="110"/>
                </a:lnTo>
                <a:lnTo>
                  <a:pt x="249" y="126"/>
                </a:lnTo>
                <a:lnTo>
                  <a:pt x="242" y="141"/>
                </a:lnTo>
                <a:lnTo>
                  <a:pt x="232" y="155"/>
                </a:lnTo>
                <a:lnTo>
                  <a:pt x="222" y="169"/>
                </a:lnTo>
                <a:lnTo>
                  <a:pt x="210" y="180"/>
                </a:lnTo>
                <a:lnTo>
                  <a:pt x="194" y="191"/>
                </a:lnTo>
                <a:lnTo>
                  <a:pt x="176" y="198"/>
                </a:lnTo>
                <a:lnTo>
                  <a:pt x="156" y="204"/>
                </a:lnTo>
                <a:lnTo>
                  <a:pt x="131" y="208"/>
                </a:lnTo>
                <a:lnTo>
                  <a:pt x="102" y="209"/>
                </a:lnTo>
                <a:lnTo>
                  <a:pt x="102" y="313"/>
                </a:lnTo>
                <a:lnTo>
                  <a:pt x="215" y="313"/>
                </a:lnTo>
                <a:lnTo>
                  <a:pt x="215" y="911"/>
                </a:lnTo>
                <a:lnTo>
                  <a:pt x="360" y="911"/>
                </a:lnTo>
                <a:lnTo>
                  <a:pt x="360" y="93"/>
                </a:lnTo>
                <a:lnTo>
                  <a:pt x="262" y="93"/>
                </a:lnTo>
                <a:close/>
                <a:moveTo>
                  <a:pt x="403" y="0"/>
                </a:moveTo>
                <a:lnTo>
                  <a:pt x="421" y="1"/>
                </a:lnTo>
                <a:lnTo>
                  <a:pt x="433" y="3"/>
                </a:lnTo>
                <a:lnTo>
                  <a:pt x="442" y="7"/>
                </a:lnTo>
                <a:lnTo>
                  <a:pt x="448" y="11"/>
                </a:lnTo>
                <a:lnTo>
                  <a:pt x="452" y="17"/>
                </a:lnTo>
                <a:lnTo>
                  <a:pt x="453" y="21"/>
                </a:lnTo>
                <a:lnTo>
                  <a:pt x="454" y="23"/>
                </a:lnTo>
                <a:lnTo>
                  <a:pt x="454" y="24"/>
                </a:lnTo>
                <a:lnTo>
                  <a:pt x="455" y="284"/>
                </a:lnTo>
                <a:lnTo>
                  <a:pt x="726" y="284"/>
                </a:lnTo>
                <a:lnTo>
                  <a:pt x="726" y="988"/>
                </a:lnTo>
                <a:lnTo>
                  <a:pt x="414" y="989"/>
                </a:lnTo>
                <a:lnTo>
                  <a:pt x="413" y="989"/>
                </a:lnTo>
                <a:lnTo>
                  <a:pt x="413" y="989"/>
                </a:lnTo>
                <a:lnTo>
                  <a:pt x="413" y="989"/>
                </a:lnTo>
                <a:lnTo>
                  <a:pt x="361" y="990"/>
                </a:lnTo>
                <a:lnTo>
                  <a:pt x="361" y="990"/>
                </a:lnTo>
                <a:lnTo>
                  <a:pt x="331" y="990"/>
                </a:lnTo>
                <a:lnTo>
                  <a:pt x="299" y="990"/>
                </a:lnTo>
                <a:lnTo>
                  <a:pt x="266" y="990"/>
                </a:lnTo>
                <a:lnTo>
                  <a:pt x="234" y="990"/>
                </a:lnTo>
                <a:lnTo>
                  <a:pt x="209" y="990"/>
                </a:lnTo>
                <a:lnTo>
                  <a:pt x="190" y="988"/>
                </a:lnTo>
                <a:lnTo>
                  <a:pt x="176" y="985"/>
                </a:lnTo>
                <a:lnTo>
                  <a:pt x="165" y="979"/>
                </a:lnTo>
                <a:lnTo>
                  <a:pt x="157" y="973"/>
                </a:lnTo>
                <a:lnTo>
                  <a:pt x="152" y="966"/>
                </a:lnTo>
                <a:lnTo>
                  <a:pt x="147" y="959"/>
                </a:lnTo>
                <a:lnTo>
                  <a:pt x="145" y="952"/>
                </a:lnTo>
                <a:lnTo>
                  <a:pt x="144" y="947"/>
                </a:lnTo>
                <a:lnTo>
                  <a:pt x="143" y="943"/>
                </a:lnTo>
                <a:lnTo>
                  <a:pt x="143" y="942"/>
                </a:lnTo>
                <a:lnTo>
                  <a:pt x="141" y="394"/>
                </a:lnTo>
                <a:lnTo>
                  <a:pt x="66" y="394"/>
                </a:lnTo>
                <a:lnTo>
                  <a:pt x="48" y="393"/>
                </a:lnTo>
                <a:lnTo>
                  <a:pt x="33" y="390"/>
                </a:lnTo>
                <a:lnTo>
                  <a:pt x="22" y="386"/>
                </a:lnTo>
                <a:lnTo>
                  <a:pt x="14" y="379"/>
                </a:lnTo>
                <a:lnTo>
                  <a:pt x="9" y="373"/>
                </a:lnTo>
                <a:lnTo>
                  <a:pt x="4" y="366"/>
                </a:lnTo>
                <a:lnTo>
                  <a:pt x="2" y="360"/>
                </a:lnTo>
                <a:lnTo>
                  <a:pt x="0" y="354"/>
                </a:lnTo>
                <a:lnTo>
                  <a:pt x="0" y="351"/>
                </a:lnTo>
                <a:lnTo>
                  <a:pt x="0" y="350"/>
                </a:lnTo>
                <a:lnTo>
                  <a:pt x="0" y="161"/>
                </a:lnTo>
                <a:lnTo>
                  <a:pt x="2" y="144"/>
                </a:lnTo>
                <a:lnTo>
                  <a:pt x="8" y="132"/>
                </a:lnTo>
                <a:lnTo>
                  <a:pt x="15" y="121"/>
                </a:lnTo>
                <a:lnTo>
                  <a:pt x="23" y="114"/>
                </a:lnTo>
                <a:lnTo>
                  <a:pt x="32" y="109"/>
                </a:lnTo>
                <a:lnTo>
                  <a:pt x="41" y="105"/>
                </a:lnTo>
                <a:lnTo>
                  <a:pt x="48" y="103"/>
                </a:lnTo>
                <a:lnTo>
                  <a:pt x="53" y="102"/>
                </a:lnTo>
                <a:lnTo>
                  <a:pt x="54" y="102"/>
                </a:lnTo>
                <a:lnTo>
                  <a:pt x="88" y="91"/>
                </a:lnTo>
                <a:lnTo>
                  <a:pt x="118" y="79"/>
                </a:lnTo>
                <a:lnTo>
                  <a:pt x="144" y="66"/>
                </a:lnTo>
                <a:lnTo>
                  <a:pt x="165" y="53"/>
                </a:lnTo>
                <a:lnTo>
                  <a:pt x="183" y="39"/>
                </a:lnTo>
                <a:lnTo>
                  <a:pt x="196" y="27"/>
                </a:lnTo>
                <a:lnTo>
                  <a:pt x="205" y="17"/>
                </a:lnTo>
                <a:lnTo>
                  <a:pt x="213" y="7"/>
                </a:lnTo>
                <a:lnTo>
                  <a:pt x="217" y="2"/>
                </a:lnTo>
                <a:lnTo>
                  <a:pt x="218" y="0"/>
                </a:lnTo>
                <a:lnTo>
                  <a:pt x="223" y="0"/>
                </a:lnTo>
                <a:lnTo>
                  <a:pt x="233" y="0"/>
                </a:lnTo>
                <a:lnTo>
                  <a:pt x="249" y="0"/>
                </a:lnTo>
                <a:lnTo>
                  <a:pt x="269" y="0"/>
                </a:lnTo>
                <a:lnTo>
                  <a:pt x="290" y="0"/>
                </a:lnTo>
                <a:lnTo>
                  <a:pt x="313" y="0"/>
                </a:lnTo>
                <a:lnTo>
                  <a:pt x="335" y="0"/>
                </a:lnTo>
                <a:lnTo>
                  <a:pt x="357" y="0"/>
                </a:lnTo>
                <a:lnTo>
                  <a:pt x="375" y="0"/>
                </a:lnTo>
                <a:lnTo>
                  <a:pt x="390" y="0"/>
                </a:lnTo>
                <a:lnTo>
                  <a:pt x="400" y="0"/>
                </a:lnTo>
                <a:lnTo>
                  <a:pt x="403"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38" name="Freeform 37"/>
          <p:cNvSpPr>
            <a:spLocks/>
          </p:cNvSpPr>
          <p:nvPr/>
        </p:nvSpPr>
        <p:spPr bwMode="auto">
          <a:xfrm>
            <a:off x="3359200" y="1771649"/>
            <a:ext cx="466725" cy="1244600"/>
          </a:xfrm>
          <a:custGeom>
            <a:avLst/>
            <a:gdLst>
              <a:gd name="T0" fmla="*/ 294 w 294"/>
              <a:gd name="T1" fmla="*/ 0 h 784"/>
              <a:gd name="T2" fmla="*/ 294 w 294"/>
              <a:gd name="T3" fmla="*/ 707 h 784"/>
              <a:gd name="T4" fmla="*/ 0 w 294"/>
              <a:gd name="T5" fmla="*/ 784 h 784"/>
              <a:gd name="T6" fmla="*/ 0 w 294"/>
              <a:gd name="T7" fmla="*/ 80 h 784"/>
              <a:gd name="T8" fmla="*/ 294 w 294"/>
              <a:gd name="T9" fmla="*/ 0 h 784"/>
            </a:gdLst>
            <a:ahLst/>
            <a:cxnLst>
              <a:cxn ang="0">
                <a:pos x="T0" y="T1"/>
              </a:cxn>
              <a:cxn ang="0">
                <a:pos x="T2" y="T3"/>
              </a:cxn>
              <a:cxn ang="0">
                <a:pos x="T4" y="T5"/>
              </a:cxn>
              <a:cxn ang="0">
                <a:pos x="T6" y="T7"/>
              </a:cxn>
              <a:cxn ang="0">
                <a:pos x="T8" y="T9"/>
              </a:cxn>
            </a:cxnLst>
            <a:rect l="0" t="0" r="r" b="b"/>
            <a:pathLst>
              <a:path w="294" h="784">
                <a:moveTo>
                  <a:pt x="294" y="0"/>
                </a:moveTo>
                <a:lnTo>
                  <a:pt x="294" y="707"/>
                </a:lnTo>
                <a:lnTo>
                  <a:pt x="0" y="784"/>
                </a:lnTo>
                <a:lnTo>
                  <a:pt x="0" y="80"/>
                </a:lnTo>
                <a:lnTo>
                  <a:pt x="294"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39" name="Freeform 38"/>
          <p:cNvSpPr>
            <a:spLocks/>
          </p:cNvSpPr>
          <p:nvPr/>
        </p:nvSpPr>
        <p:spPr bwMode="auto">
          <a:xfrm>
            <a:off x="6573886" y="1771650"/>
            <a:ext cx="474662" cy="1241425"/>
          </a:xfrm>
          <a:custGeom>
            <a:avLst/>
            <a:gdLst>
              <a:gd name="T0" fmla="*/ 0 w 299"/>
              <a:gd name="T1" fmla="*/ 0 h 782"/>
              <a:gd name="T2" fmla="*/ 299 w 299"/>
              <a:gd name="T3" fmla="*/ 80 h 782"/>
              <a:gd name="T4" fmla="*/ 299 w 299"/>
              <a:gd name="T5" fmla="*/ 782 h 782"/>
              <a:gd name="T6" fmla="*/ 0 w 299"/>
              <a:gd name="T7" fmla="*/ 707 h 782"/>
              <a:gd name="T8" fmla="*/ 0 w 299"/>
              <a:gd name="T9" fmla="*/ 0 h 782"/>
            </a:gdLst>
            <a:ahLst/>
            <a:cxnLst>
              <a:cxn ang="0">
                <a:pos x="T0" y="T1"/>
              </a:cxn>
              <a:cxn ang="0">
                <a:pos x="T2" y="T3"/>
              </a:cxn>
              <a:cxn ang="0">
                <a:pos x="T4" y="T5"/>
              </a:cxn>
              <a:cxn ang="0">
                <a:pos x="T6" y="T7"/>
              </a:cxn>
              <a:cxn ang="0">
                <a:pos x="T8" y="T9"/>
              </a:cxn>
            </a:cxnLst>
            <a:rect l="0" t="0" r="r" b="b"/>
            <a:pathLst>
              <a:path w="299" h="782">
                <a:moveTo>
                  <a:pt x="0" y="0"/>
                </a:moveTo>
                <a:lnTo>
                  <a:pt x="299" y="80"/>
                </a:lnTo>
                <a:lnTo>
                  <a:pt x="299" y="782"/>
                </a:lnTo>
                <a:lnTo>
                  <a:pt x="0" y="707"/>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40" name="Rectangle 39"/>
          <p:cNvSpPr>
            <a:spLocks noChangeArrowheads="1"/>
          </p:cNvSpPr>
          <p:nvPr/>
        </p:nvSpPr>
        <p:spPr bwMode="auto">
          <a:xfrm>
            <a:off x="7048549" y="1898650"/>
            <a:ext cx="1317624" cy="111442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41" name="Freeform 40"/>
          <p:cNvSpPr>
            <a:spLocks/>
          </p:cNvSpPr>
          <p:nvPr/>
        </p:nvSpPr>
        <p:spPr bwMode="auto">
          <a:xfrm>
            <a:off x="3359200" y="3481386"/>
            <a:ext cx="466725" cy="1246188"/>
          </a:xfrm>
          <a:custGeom>
            <a:avLst/>
            <a:gdLst>
              <a:gd name="T0" fmla="*/ 294 w 294"/>
              <a:gd name="T1" fmla="*/ 0 h 785"/>
              <a:gd name="T2" fmla="*/ 294 w 294"/>
              <a:gd name="T3" fmla="*/ 707 h 785"/>
              <a:gd name="T4" fmla="*/ 0 w 294"/>
              <a:gd name="T5" fmla="*/ 785 h 785"/>
              <a:gd name="T6" fmla="*/ 0 w 294"/>
              <a:gd name="T7" fmla="*/ 80 h 785"/>
              <a:gd name="T8" fmla="*/ 294 w 294"/>
              <a:gd name="T9" fmla="*/ 0 h 785"/>
            </a:gdLst>
            <a:ahLst/>
            <a:cxnLst>
              <a:cxn ang="0">
                <a:pos x="T0" y="T1"/>
              </a:cxn>
              <a:cxn ang="0">
                <a:pos x="T2" y="T3"/>
              </a:cxn>
              <a:cxn ang="0">
                <a:pos x="T4" y="T5"/>
              </a:cxn>
              <a:cxn ang="0">
                <a:pos x="T6" y="T7"/>
              </a:cxn>
              <a:cxn ang="0">
                <a:pos x="T8" y="T9"/>
              </a:cxn>
            </a:cxnLst>
            <a:rect l="0" t="0" r="r" b="b"/>
            <a:pathLst>
              <a:path w="294" h="785">
                <a:moveTo>
                  <a:pt x="294" y="0"/>
                </a:moveTo>
                <a:lnTo>
                  <a:pt x="294" y="707"/>
                </a:lnTo>
                <a:lnTo>
                  <a:pt x="0" y="785"/>
                </a:lnTo>
                <a:lnTo>
                  <a:pt x="0" y="80"/>
                </a:lnTo>
                <a:lnTo>
                  <a:pt x="29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42" name="Rectangle 41"/>
          <p:cNvSpPr>
            <a:spLocks noChangeArrowheads="1"/>
          </p:cNvSpPr>
          <p:nvPr/>
        </p:nvSpPr>
        <p:spPr bwMode="auto">
          <a:xfrm>
            <a:off x="3825924" y="3481387"/>
            <a:ext cx="2747962" cy="1122363"/>
          </a:xfrm>
          <a:prstGeom prst="rect">
            <a:avLst/>
          </a:prstGeom>
          <a:solidFill>
            <a:schemeClr val="bg1">
              <a:lumMod val="6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43" name="Freeform 42"/>
          <p:cNvSpPr>
            <a:spLocks/>
          </p:cNvSpPr>
          <p:nvPr/>
        </p:nvSpPr>
        <p:spPr bwMode="auto">
          <a:xfrm>
            <a:off x="6573886" y="3481386"/>
            <a:ext cx="474662" cy="1246188"/>
          </a:xfrm>
          <a:custGeom>
            <a:avLst/>
            <a:gdLst>
              <a:gd name="T0" fmla="*/ 0 w 299"/>
              <a:gd name="T1" fmla="*/ 0 h 785"/>
              <a:gd name="T2" fmla="*/ 299 w 299"/>
              <a:gd name="T3" fmla="*/ 80 h 785"/>
              <a:gd name="T4" fmla="*/ 299 w 299"/>
              <a:gd name="T5" fmla="*/ 80 h 785"/>
              <a:gd name="T6" fmla="*/ 299 w 299"/>
              <a:gd name="T7" fmla="*/ 785 h 785"/>
              <a:gd name="T8" fmla="*/ 0 w 299"/>
              <a:gd name="T9" fmla="*/ 707 h 785"/>
              <a:gd name="T10" fmla="*/ 0 w 299"/>
              <a:gd name="T11" fmla="*/ 0 h 785"/>
            </a:gdLst>
            <a:ahLst/>
            <a:cxnLst>
              <a:cxn ang="0">
                <a:pos x="T0" y="T1"/>
              </a:cxn>
              <a:cxn ang="0">
                <a:pos x="T2" y="T3"/>
              </a:cxn>
              <a:cxn ang="0">
                <a:pos x="T4" y="T5"/>
              </a:cxn>
              <a:cxn ang="0">
                <a:pos x="T6" y="T7"/>
              </a:cxn>
              <a:cxn ang="0">
                <a:pos x="T8" y="T9"/>
              </a:cxn>
              <a:cxn ang="0">
                <a:pos x="T10" y="T11"/>
              </a:cxn>
            </a:cxnLst>
            <a:rect l="0" t="0" r="r" b="b"/>
            <a:pathLst>
              <a:path w="299" h="785">
                <a:moveTo>
                  <a:pt x="0" y="0"/>
                </a:moveTo>
                <a:lnTo>
                  <a:pt x="299" y="80"/>
                </a:lnTo>
                <a:lnTo>
                  <a:pt x="299" y="80"/>
                </a:lnTo>
                <a:lnTo>
                  <a:pt x="299" y="785"/>
                </a:lnTo>
                <a:lnTo>
                  <a:pt x="0" y="707"/>
                </a:lnTo>
                <a:lnTo>
                  <a:pt x="0"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44" name="Rectangle 43"/>
          <p:cNvSpPr>
            <a:spLocks noChangeArrowheads="1"/>
          </p:cNvSpPr>
          <p:nvPr/>
        </p:nvSpPr>
        <p:spPr bwMode="auto">
          <a:xfrm>
            <a:off x="7048549" y="3608386"/>
            <a:ext cx="1317624" cy="1119188"/>
          </a:xfrm>
          <a:prstGeom prst="rect">
            <a:avLst/>
          </a:prstGeom>
          <a:solidFill>
            <a:schemeClr val="bg1">
              <a:lumMod val="6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45" name="Freeform 44"/>
          <p:cNvSpPr>
            <a:spLocks noEditPoints="1"/>
          </p:cNvSpPr>
          <p:nvPr/>
        </p:nvSpPr>
        <p:spPr bwMode="auto">
          <a:xfrm>
            <a:off x="2193975" y="3171824"/>
            <a:ext cx="1165225" cy="1562100"/>
          </a:xfrm>
          <a:custGeom>
            <a:avLst/>
            <a:gdLst>
              <a:gd name="T0" fmla="*/ 232 w 734"/>
              <a:gd name="T1" fmla="*/ 109 h 984"/>
              <a:gd name="T2" fmla="*/ 157 w 734"/>
              <a:gd name="T3" fmla="*/ 152 h 984"/>
              <a:gd name="T4" fmla="*/ 118 w 734"/>
              <a:gd name="T5" fmla="*/ 229 h 984"/>
              <a:gd name="T6" fmla="*/ 110 w 734"/>
              <a:gd name="T7" fmla="*/ 373 h 984"/>
              <a:gd name="T8" fmla="*/ 231 w 734"/>
              <a:gd name="T9" fmla="*/ 267 h 984"/>
              <a:gd name="T10" fmla="*/ 253 w 734"/>
              <a:gd name="T11" fmla="*/ 225 h 984"/>
              <a:gd name="T12" fmla="*/ 295 w 734"/>
              <a:gd name="T13" fmla="*/ 213 h 984"/>
              <a:gd name="T14" fmla="*/ 335 w 734"/>
              <a:gd name="T15" fmla="*/ 222 h 984"/>
              <a:gd name="T16" fmla="*/ 356 w 734"/>
              <a:gd name="T17" fmla="*/ 258 h 984"/>
              <a:gd name="T18" fmla="*/ 360 w 734"/>
              <a:gd name="T19" fmla="*/ 338 h 984"/>
              <a:gd name="T20" fmla="*/ 329 w 734"/>
              <a:gd name="T21" fmla="*/ 428 h 984"/>
              <a:gd name="T22" fmla="*/ 277 w 734"/>
              <a:gd name="T23" fmla="*/ 502 h 984"/>
              <a:gd name="T24" fmla="*/ 214 w 734"/>
              <a:gd name="T25" fmla="*/ 569 h 984"/>
              <a:gd name="T26" fmla="*/ 157 w 734"/>
              <a:gd name="T27" fmla="*/ 639 h 984"/>
              <a:gd name="T28" fmla="*/ 119 w 734"/>
              <a:gd name="T29" fmla="*/ 724 h 984"/>
              <a:gd name="T30" fmla="*/ 110 w 734"/>
              <a:gd name="T31" fmla="*/ 890 h 984"/>
              <a:gd name="T32" fmla="*/ 237 w 734"/>
              <a:gd name="T33" fmla="*/ 779 h 984"/>
              <a:gd name="T34" fmla="*/ 248 w 734"/>
              <a:gd name="T35" fmla="*/ 713 h 984"/>
              <a:gd name="T36" fmla="*/ 291 w 734"/>
              <a:gd name="T37" fmla="*/ 650 h 984"/>
              <a:gd name="T38" fmla="*/ 353 w 734"/>
              <a:gd name="T39" fmla="*/ 582 h 984"/>
              <a:gd name="T40" fmla="*/ 418 w 734"/>
              <a:gd name="T41" fmla="*/ 506 h 984"/>
              <a:gd name="T42" fmla="*/ 468 w 734"/>
              <a:gd name="T43" fmla="*/ 413 h 984"/>
              <a:gd name="T44" fmla="*/ 488 w 734"/>
              <a:gd name="T45" fmla="*/ 298 h 984"/>
              <a:gd name="T46" fmla="*/ 471 w 734"/>
              <a:gd name="T47" fmla="*/ 199 h 984"/>
              <a:gd name="T48" fmla="*/ 420 w 734"/>
              <a:gd name="T49" fmla="*/ 134 h 984"/>
              <a:gd name="T50" fmla="*/ 335 w 734"/>
              <a:gd name="T51" fmla="*/ 103 h 984"/>
              <a:gd name="T52" fmla="*/ 288 w 734"/>
              <a:gd name="T53" fmla="*/ 0 h 984"/>
              <a:gd name="T54" fmla="*/ 373 w 734"/>
              <a:gd name="T55" fmla="*/ 6 h 984"/>
              <a:gd name="T56" fmla="*/ 468 w 734"/>
              <a:gd name="T57" fmla="*/ 36 h 984"/>
              <a:gd name="T58" fmla="*/ 533 w 734"/>
              <a:gd name="T59" fmla="*/ 83 h 984"/>
              <a:gd name="T60" fmla="*/ 572 w 734"/>
              <a:gd name="T61" fmla="*/ 138 h 984"/>
              <a:gd name="T62" fmla="*/ 593 w 734"/>
              <a:gd name="T63" fmla="*/ 192 h 984"/>
              <a:gd name="T64" fmla="*/ 600 w 734"/>
              <a:gd name="T65" fmla="*/ 238 h 984"/>
              <a:gd name="T66" fmla="*/ 601 w 734"/>
              <a:gd name="T67" fmla="*/ 267 h 984"/>
              <a:gd name="T68" fmla="*/ 600 w 734"/>
              <a:gd name="T69" fmla="*/ 275 h 984"/>
              <a:gd name="T70" fmla="*/ 572 w 734"/>
              <a:gd name="T71" fmla="*/ 980 h 984"/>
              <a:gd name="T72" fmla="*/ 104 w 734"/>
              <a:gd name="T73" fmla="*/ 978 h 984"/>
              <a:gd name="T74" fmla="*/ 46 w 734"/>
              <a:gd name="T75" fmla="*/ 958 h 984"/>
              <a:gd name="T76" fmla="*/ 17 w 734"/>
              <a:gd name="T77" fmla="*/ 931 h 984"/>
              <a:gd name="T78" fmla="*/ 5 w 734"/>
              <a:gd name="T79" fmla="*/ 906 h 984"/>
              <a:gd name="T80" fmla="*/ 3 w 734"/>
              <a:gd name="T81" fmla="*/ 895 h 984"/>
              <a:gd name="T82" fmla="*/ 9 w 734"/>
              <a:gd name="T83" fmla="*/ 673 h 984"/>
              <a:gd name="T84" fmla="*/ 33 w 734"/>
              <a:gd name="T85" fmla="*/ 600 h 984"/>
              <a:gd name="T86" fmla="*/ 62 w 734"/>
              <a:gd name="T87" fmla="*/ 545 h 984"/>
              <a:gd name="T88" fmla="*/ 81 w 734"/>
              <a:gd name="T89" fmla="*/ 517 h 984"/>
              <a:gd name="T90" fmla="*/ 45 w 734"/>
              <a:gd name="T91" fmla="*/ 494 h 984"/>
              <a:gd name="T92" fmla="*/ 13 w 734"/>
              <a:gd name="T93" fmla="*/ 454 h 984"/>
              <a:gd name="T94" fmla="*/ 4 w 734"/>
              <a:gd name="T95" fmla="*/ 426 h 984"/>
              <a:gd name="T96" fmla="*/ 0 w 734"/>
              <a:gd name="T97" fmla="*/ 325 h 984"/>
              <a:gd name="T98" fmla="*/ 17 w 734"/>
              <a:gd name="T99" fmla="*/ 207 h 984"/>
              <a:gd name="T100" fmla="*/ 54 w 734"/>
              <a:gd name="T101" fmla="*/ 122 h 984"/>
              <a:gd name="T102" fmla="*/ 103 w 734"/>
              <a:gd name="T103" fmla="*/ 64 h 984"/>
              <a:gd name="T104" fmla="*/ 159 w 734"/>
              <a:gd name="T105" fmla="*/ 28 h 984"/>
              <a:gd name="T106" fmla="*/ 211 w 734"/>
              <a:gd name="T107" fmla="*/ 9 h 984"/>
              <a:gd name="T108" fmla="*/ 256 w 734"/>
              <a:gd name="T109" fmla="*/ 1 h 984"/>
              <a:gd name="T110" fmla="*/ 284 w 734"/>
              <a:gd name="T11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4" h="984">
                <a:moveTo>
                  <a:pt x="299" y="101"/>
                </a:moveTo>
                <a:lnTo>
                  <a:pt x="263" y="103"/>
                </a:lnTo>
                <a:lnTo>
                  <a:pt x="232" y="109"/>
                </a:lnTo>
                <a:lnTo>
                  <a:pt x="203" y="119"/>
                </a:lnTo>
                <a:lnTo>
                  <a:pt x="179" y="134"/>
                </a:lnTo>
                <a:lnTo>
                  <a:pt x="157" y="152"/>
                </a:lnTo>
                <a:lnTo>
                  <a:pt x="141" y="174"/>
                </a:lnTo>
                <a:lnTo>
                  <a:pt x="127" y="199"/>
                </a:lnTo>
                <a:lnTo>
                  <a:pt x="118" y="229"/>
                </a:lnTo>
                <a:lnTo>
                  <a:pt x="112" y="261"/>
                </a:lnTo>
                <a:lnTo>
                  <a:pt x="110" y="298"/>
                </a:lnTo>
                <a:lnTo>
                  <a:pt x="110" y="373"/>
                </a:lnTo>
                <a:lnTo>
                  <a:pt x="230" y="373"/>
                </a:lnTo>
                <a:lnTo>
                  <a:pt x="230" y="289"/>
                </a:lnTo>
                <a:lnTo>
                  <a:pt x="231" y="267"/>
                </a:lnTo>
                <a:lnTo>
                  <a:pt x="236" y="250"/>
                </a:lnTo>
                <a:lnTo>
                  <a:pt x="243" y="235"/>
                </a:lnTo>
                <a:lnTo>
                  <a:pt x="253" y="225"/>
                </a:lnTo>
                <a:lnTo>
                  <a:pt x="265" y="218"/>
                </a:lnTo>
                <a:lnTo>
                  <a:pt x="280" y="214"/>
                </a:lnTo>
                <a:lnTo>
                  <a:pt x="295" y="213"/>
                </a:lnTo>
                <a:lnTo>
                  <a:pt x="310" y="214"/>
                </a:lnTo>
                <a:lnTo>
                  <a:pt x="323" y="217"/>
                </a:lnTo>
                <a:lnTo>
                  <a:pt x="335" y="222"/>
                </a:lnTo>
                <a:lnTo>
                  <a:pt x="344" y="230"/>
                </a:lnTo>
                <a:lnTo>
                  <a:pt x="351" y="243"/>
                </a:lnTo>
                <a:lnTo>
                  <a:pt x="356" y="258"/>
                </a:lnTo>
                <a:lnTo>
                  <a:pt x="361" y="278"/>
                </a:lnTo>
                <a:lnTo>
                  <a:pt x="362" y="302"/>
                </a:lnTo>
                <a:lnTo>
                  <a:pt x="360" y="338"/>
                </a:lnTo>
                <a:lnTo>
                  <a:pt x="353" y="370"/>
                </a:lnTo>
                <a:lnTo>
                  <a:pt x="343" y="400"/>
                </a:lnTo>
                <a:lnTo>
                  <a:pt x="329" y="428"/>
                </a:lnTo>
                <a:lnTo>
                  <a:pt x="314" y="454"/>
                </a:lnTo>
                <a:lnTo>
                  <a:pt x="296" y="479"/>
                </a:lnTo>
                <a:lnTo>
                  <a:pt x="277" y="502"/>
                </a:lnTo>
                <a:lnTo>
                  <a:pt x="257" y="524"/>
                </a:lnTo>
                <a:lnTo>
                  <a:pt x="236" y="546"/>
                </a:lnTo>
                <a:lnTo>
                  <a:pt x="214" y="569"/>
                </a:lnTo>
                <a:lnTo>
                  <a:pt x="195" y="592"/>
                </a:lnTo>
                <a:lnTo>
                  <a:pt x="175" y="615"/>
                </a:lnTo>
                <a:lnTo>
                  <a:pt x="157" y="639"/>
                </a:lnTo>
                <a:lnTo>
                  <a:pt x="142" y="665"/>
                </a:lnTo>
                <a:lnTo>
                  <a:pt x="128" y="694"/>
                </a:lnTo>
                <a:lnTo>
                  <a:pt x="119" y="724"/>
                </a:lnTo>
                <a:lnTo>
                  <a:pt x="112" y="758"/>
                </a:lnTo>
                <a:lnTo>
                  <a:pt x="110" y="795"/>
                </a:lnTo>
                <a:lnTo>
                  <a:pt x="110" y="890"/>
                </a:lnTo>
                <a:lnTo>
                  <a:pt x="477" y="890"/>
                </a:lnTo>
                <a:lnTo>
                  <a:pt x="477" y="779"/>
                </a:lnTo>
                <a:lnTo>
                  <a:pt x="237" y="779"/>
                </a:lnTo>
                <a:lnTo>
                  <a:pt x="235" y="757"/>
                </a:lnTo>
                <a:lnTo>
                  <a:pt x="239" y="735"/>
                </a:lnTo>
                <a:lnTo>
                  <a:pt x="248" y="713"/>
                </a:lnTo>
                <a:lnTo>
                  <a:pt x="259" y="692"/>
                </a:lnTo>
                <a:lnTo>
                  <a:pt x="274" y="672"/>
                </a:lnTo>
                <a:lnTo>
                  <a:pt x="291" y="650"/>
                </a:lnTo>
                <a:lnTo>
                  <a:pt x="311" y="628"/>
                </a:lnTo>
                <a:lnTo>
                  <a:pt x="332" y="606"/>
                </a:lnTo>
                <a:lnTo>
                  <a:pt x="353" y="582"/>
                </a:lnTo>
                <a:lnTo>
                  <a:pt x="375" y="559"/>
                </a:lnTo>
                <a:lnTo>
                  <a:pt x="397" y="533"/>
                </a:lnTo>
                <a:lnTo>
                  <a:pt x="418" y="506"/>
                </a:lnTo>
                <a:lnTo>
                  <a:pt x="437" y="477"/>
                </a:lnTo>
                <a:lnTo>
                  <a:pt x="454" y="446"/>
                </a:lnTo>
                <a:lnTo>
                  <a:pt x="468" y="413"/>
                </a:lnTo>
                <a:lnTo>
                  <a:pt x="479" y="376"/>
                </a:lnTo>
                <a:lnTo>
                  <a:pt x="486" y="338"/>
                </a:lnTo>
                <a:lnTo>
                  <a:pt x="488" y="298"/>
                </a:lnTo>
                <a:lnTo>
                  <a:pt x="486" y="261"/>
                </a:lnTo>
                <a:lnTo>
                  <a:pt x="481" y="229"/>
                </a:lnTo>
                <a:lnTo>
                  <a:pt x="471" y="199"/>
                </a:lnTo>
                <a:lnTo>
                  <a:pt x="458" y="174"/>
                </a:lnTo>
                <a:lnTo>
                  <a:pt x="440" y="152"/>
                </a:lnTo>
                <a:lnTo>
                  <a:pt x="420" y="134"/>
                </a:lnTo>
                <a:lnTo>
                  <a:pt x="395" y="119"/>
                </a:lnTo>
                <a:lnTo>
                  <a:pt x="367" y="109"/>
                </a:lnTo>
                <a:lnTo>
                  <a:pt x="335" y="103"/>
                </a:lnTo>
                <a:lnTo>
                  <a:pt x="299" y="101"/>
                </a:lnTo>
                <a:close/>
                <a:moveTo>
                  <a:pt x="284" y="0"/>
                </a:moveTo>
                <a:lnTo>
                  <a:pt x="288" y="0"/>
                </a:lnTo>
                <a:lnTo>
                  <a:pt x="290" y="0"/>
                </a:lnTo>
                <a:lnTo>
                  <a:pt x="334" y="2"/>
                </a:lnTo>
                <a:lnTo>
                  <a:pt x="373" y="6"/>
                </a:lnTo>
                <a:lnTo>
                  <a:pt x="409" y="15"/>
                </a:lnTo>
                <a:lnTo>
                  <a:pt x="440" y="25"/>
                </a:lnTo>
                <a:lnTo>
                  <a:pt x="468" y="36"/>
                </a:lnTo>
                <a:lnTo>
                  <a:pt x="493" y="51"/>
                </a:lnTo>
                <a:lnTo>
                  <a:pt x="515" y="66"/>
                </a:lnTo>
                <a:lnTo>
                  <a:pt x="533" y="83"/>
                </a:lnTo>
                <a:lnTo>
                  <a:pt x="548" y="101"/>
                </a:lnTo>
                <a:lnTo>
                  <a:pt x="562" y="119"/>
                </a:lnTo>
                <a:lnTo>
                  <a:pt x="572" y="138"/>
                </a:lnTo>
                <a:lnTo>
                  <a:pt x="580" y="157"/>
                </a:lnTo>
                <a:lnTo>
                  <a:pt x="587" y="174"/>
                </a:lnTo>
                <a:lnTo>
                  <a:pt x="593" y="192"/>
                </a:lnTo>
                <a:lnTo>
                  <a:pt x="596" y="208"/>
                </a:lnTo>
                <a:lnTo>
                  <a:pt x="599" y="224"/>
                </a:lnTo>
                <a:lnTo>
                  <a:pt x="600" y="238"/>
                </a:lnTo>
                <a:lnTo>
                  <a:pt x="601" y="250"/>
                </a:lnTo>
                <a:lnTo>
                  <a:pt x="601" y="260"/>
                </a:lnTo>
                <a:lnTo>
                  <a:pt x="601" y="267"/>
                </a:lnTo>
                <a:lnTo>
                  <a:pt x="601" y="273"/>
                </a:lnTo>
                <a:lnTo>
                  <a:pt x="600" y="274"/>
                </a:lnTo>
                <a:lnTo>
                  <a:pt x="600" y="275"/>
                </a:lnTo>
                <a:lnTo>
                  <a:pt x="734" y="275"/>
                </a:lnTo>
                <a:lnTo>
                  <a:pt x="734" y="980"/>
                </a:lnTo>
                <a:lnTo>
                  <a:pt x="572" y="980"/>
                </a:lnTo>
                <a:lnTo>
                  <a:pt x="162" y="984"/>
                </a:lnTo>
                <a:lnTo>
                  <a:pt x="131" y="983"/>
                </a:lnTo>
                <a:lnTo>
                  <a:pt x="104" y="978"/>
                </a:lnTo>
                <a:lnTo>
                  <a:pt x="81" y="973"/>
                </a:lnTo>
                <a:lnTo>
                  <a:pt x="61" y="966"/>
                </a:lnTo>
                <a:lnTo>
                  <a:pt x="46" y="958"/>
                </a:lnTo>
                <a:lnTo>
                  <a:pt x="33" y="949"/>
                </a:lnTo>
                <a:lnTo>
                  <a:pt x="24" y="940"/>
                </a:lnTo>
                <a:lnTo>
                  <a:pt x="17" y="931"/>
                </a:lnTo>
                <a:lnTo>
                  <a:pt x="11" y="921"/>
                </a:lnTo>
                <a:lnTo>
                  <a:pt x="7" y="913"/>
                </a:lnTo>
                <a:lnTo>
                  <a:pt x="5" y="906"/>
                </a:lnTo>
                <a:lnTo>
                  <a:pt x="4" y="901"/>
                </a:lnTo>
                <a:lnTo>
                  <a:pt x="4" y="896"/>
                </a:lnTo>
                <a:lnTo>
                  <a:pt x="3" y="895"/>
                </a:lnTo>
                <a:lnTo>
                  <a:pt x="3" y="728"/>
                </a:lnTo>
                <a:lnTo>
                  <a:pt x="5" y="700"/>
                </a:lnTo>
                <a:lnTo>
                  <a:pt x="9" y="673"/>
                </a:lnTo>
                <a:lnTo>
                  <a:pt x="16" y="648"/>
                </a:lnTo>
                <a:lnTo>
                  <a:pt x="24" y="623"/>
                </a:lnTo>
                <a:lnTo>
                  <a:pt x="33" y="600"/>
                </a:lnTo>
                <a:lnTo>
                  <a:pt x="44" y="579"/>
                </a:lnTo>
                <a:lnTo>
                  <a:pt x="53" y="562"/>
                </a:lnTo>
                <a:lnTo>
                  <a:pt x="62" y="545"/>
                </a:lnTo>
                <a:lnTo>
                  <a:pt x="70" y="533"/>
                </a:lnTo>
                <a:lnTo>
                  <a:pt x="77" y="523"/>
                </a:lnTo>
                <a:lnTo>
                  <a:pt x="81" y="517"/>
                </a:lnTo>
                <a:lnTo>
                  <a:pt x="83" y="515"/>
                </a:lnTo>
                <a:lnTo>
                  <a:pt x="61" y="506"/>
                </a:lnTo>
                <a:lnTo>
                  <a:pt x="45" y="494"/>
                </a:lnTo>
                <a:lnTo>
                  <a:pt x="31" y="481"/>
                </a:lnTo>
                <a:lnTo>
                  <a:pt x="21" y="467"/>
                </a:lnTo>
                <a:lnTo>
                  <a:pt x="13" y="454"/>
                </a:lnTo>
                <a:lnTo>
                  <a:pt x="9" y="443"/>
                </a:lnTo>
                <a:lnTo>
                  <a:pt x="6" y="432"/>
                </a:lnTo>
                <a:lnTo>
                  <a:pt x="4" y="426"/>
                </a:lnTo>
                <a:lnTo>
                  <a:pt x="4" y="424"/>
                </a:lnTo>
                <a:lnTo>
                  <a:pt x="0" y="372"/>
                </a:lnTo>
                <a:lnTo>
                  <a:pt x="0" y="325"/>
                </a:lnTo>
                <a:lnTo>
                  <a:pt x="3" y="282"/>
                </a:lnTo>
                <a:lnTo>
                  <a:pt x="8" y="243"/>
                </a:lnTo>
                <a:lnTo>
                  <a:pt x="17" y="207"/>
                </a:lnTo>
                <a:lnTo>
                  <a:pt x="27" y="176"/>
                </a:lnTo>
                <a:lnTo>
                  <a:pt x="39" y="148"/>
                </a:lnTo>
                <a:lnTo>
                  <a:pt x="54" y="122"/>
                </a:lnTo>
                <a:lnTo>
                  <a:pt x="69" y="101"/>
                </a:lnTo>
                <a:lnTo>
                  <a:pt x="86" y="81"/>
                </a:lnTo>
                <a:lnTo>
                  <a:pt x="103" y="64"/>
                </a:lnTo>
                <a:lnTo>
                  <a:pt x="121" y="51"/>
                </a:lnTo>
                <a:lnTo>
                  <a:pt x="140" y="38"/>
                </a:lnTo>
                <a:lnTo>
                  <a:pt x="159" y="28"/>
                </a:lnTo>
                <a:lnTo>
                  <a:pt x="176" y="21"/>
                </a:lnTo>
                <a:lnTo>
                  <a:pt x="195" y="14"/>
                </a:lnTo>
                <a:lnTo>
                  <a:pt x="211" y="9"/>
                </a:lnTo>
                <a:lnTo>
                  <a:pt x="228" y="5"/>
                </a:lnTo>
                <a:lnTo>
                  <a:pt x="242" y="3"/>
                </a:lnTo>
                <a:lnTo>
                  <a:pt x="256" y="1"/>
                </a:lnTo>
                <a:lnTo>
                  <a:pt x="267" y="0"/>
                </a:lnTo>
                <a:lnTo>
                  <a:pt x="277" y="0"/>
                </a:lnTo>
                <a:lnTo>
                  <a:pt x="284"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46" name="TextBox 45"/>
          <p:cNvSpPr txBox="1"/>
          <p:nvPr/>
        </p:nvSpPr>
        <p:spPr>
          <a:xfrm>
            <a:off x="3683274" y="2105215"/>
            <a:ext cx="3691729" cy="430887"/>
          </a:xfrm>
          <a:prstGeom prst="rect">
            <a:avLst/>
          </a:prstGeom>
          <a:noFill/>
        </p:spPr>
        <p:txBody>
          <a:bodyPr wrap="square" rtlCol="0">
            <a:spAutoFit/>
          </a:bodyPr>
          <a:lstStyle/>
          <a:p>
            <a:r>
              <a:rPr lang="en-US" sz="2000" dirty="0" smtClean="0">
                <a:solidFill>
                  <a:srgbClr val="FFFFFF"/>
                </a:solidFill>
                <a:latin typeface="Arial" panose="020B0604020202020204" pitchFamily="34" charset="0"/>
                <a:cs typeface="Arial" panose="020B0604020202020204" pitchFamily="34" charset="0"/>
              </a:rPr>
              <a:t>  Informative </a:t>
            </a:r>
            <a:r>
              <a:rPr lang="en-US" sz="2200" dirty="0" smtClean="0">
                <a:solidFill>
                  <a:srgbClr val="FFFFFF"/>
                </a:solidFill>
                <a:latin typeface="Arial" panose="020B0604020202020204" pitchFamily="34" charset="0"/>
                <a:cs typeface="Arial" panose="020B0604020202020204" pitchFamily="34" charset="0"/>
              </a:rPr>
              <a:t>Summary</a:t>
            </a:r>
            <a:endParaRPr lang="en-US" sz="2200" dirty="0">
              <a:solidFill>
                <a:srgbClr val="FFFFFF"/>
              </a:solidFill>
              <a:latin typeface="Arial" panose="020B0604020202020204" pitchFamily="34" charset="0"/>
              <a:cs typeface="Arial" panose="020B0604020202020204" pitchFamily="34" charset="0"/>
            </a:endParaRPr>
          </a:p>
        </p:txBody>
      </p:sp>
      <p:sp>
        <p:nvSpPr>
          <p:cNvPr id="47" name="TextBox 46"/>
          <p:cNvSpPr txBox="1"/>
          <p:nvPr/>
        </p:nvSpPr>
        <p:spPr>
          <a:xfrm>
            <a:off x="3734999" y="3781312"/>
            <a:ext cx="3353412" cy="430887"/>
          </a:xfrm>
          <a:prstGeom prst="rect">
            <a:avLst/>
          </a:prstGeom>
          <a:noFill/>
        </p:spPr>
        <p:txBody>
          <a:bodyPr wrap="square" rtlCol="0">
            <a:spAutoFit/>
          </a:bodyPr>
          <a:lstStyle/>
          <a:p>
            <a:r>
              <a:rPr lang="en-US" sz="2200" dirty="0">
                <a:solidFill>
                  <a:srgbClr val="FFFFFF"/>
                </a:solidFill>
                <a:latin typeface="Arial" panose="020B0604020202020204" pitchFamily="34" charset="0"/>
                <a:cs typeface="Arial" panose="020B0604020202020204" pitchFamily="34" charset="0"/>
              </a:rPr>
              <a:t>Descriptive Summary</a:t>
            </a:r>
          </a:p>
        </p:txBody>
      </p:sp>
      <p:grpSp>
        <p:nvGrpSpPr>
          <p:cNvPr id="48" name="Group 47"/>
          <p:cNvGrpSpPr/>
          <p:nvPr/>
        </p:nvGrpSpPr>
        <p:grpSpPr>
          <a:xfrm>
            <a:off x="7381984" y="2098366"/>
            <a:ext cx="650754" cy="714990"/>
            <a:chOff x="2171700" y="1574800"/>
            <a:chExt cx="739776" cy="812800"/>
          </a:xfrm>
          <a:solidFill>
            <a:schemeClr val="bg1"/>
          </a:solidFill>
        </p:grpSpPr>
        <p:sp>
          <p:nvSpPr>
            <p:cNvPr id="49" name="Freeform 33"/>
            <p:cNvSpPr>
              <a:spLocks noEditPoints="1"/>
            </p:cNvSpPr>
            <p:nvPr/>
          </p:nvSpPr>
          <p:spPr bwMode="auto">
            <a:xfrm>
              <a:off x="2292350" y="1700213"/>
              <a:ext cx="498475" cy="687387"/>
            </a:xfrm>
            <a:custGeom>
              <a:avLst/>
              <a:gdLst>
                <a:gd name="T0" fmla="*/ 813 w 2197"/>
                <a:gd name="T1" fmla="*/ 324 h 3032"/>
                <a:gd name="T2" fmla="*/ 519 w 2197"/>
                <a:gd name="T3" fmla="*/ 505 h 3032"/>
                <a:gd name="T4" fmla="*/ 329 w 2197"/>
                <a:gd name="T5" fmla="*/ 783 h 3032"/>
                <a:gd name="T6" fmla="*/ 281 w 2197"/>
                <a:gd name="T7" fmla="*/ 1120 h 3032"/>
                <a:gd name="T8" fmla="*/ 340 w 2197"/>
                <a:gd name="T9" fmla="*/ 1390 h 3032"/>
                <a:gd name="T10" fmla="*/ 449 w 2197"/>
                <a:gd name="T11" fmla="*/ 1594 h 3032"/>
                <a:gd name="T12" fmla="*/ 575 w 2197"/>
                <a:gd name="T13" fmla="*/ 1783 h 3032"/>
                <a:gd name="T14" fmla="*/ 653 w 2197"/>
                <a:gd name="T15" fmla="*/ 1996 h 3032"/>
                <a:gd name="T16" fmla="*/ 700 w 2197"/>
                <a:gd name="T17" fmla="*/ 2142 h 3032"/>
                <a:gd name="T18" fmla="*/ 1457 w 2197"/>
                <a:gd name="T19" fmla="*/ 2178 h 3032"/>
                <a:gd name="T20" fmla="*/ 1539 w 2197"/>
                <a:gd name="T21" fmla="*/ 2071 h 3032"/>
                <a:gd name="T22" fmla="*/ 1581 w 2197"/>
                <a:gd name="T23" fmla="*/ 1864 h 3032"/>
                <a:gd name="T24" fmla="*/ 1700 w 2197"/>
                <a:gd name="T25" fmla="*/ 1666 h 3032"/>
                <a:gd name="T26" fmla="*/ 1817 w 2197"/>
                <a:gd name="T27" fmla="*/ 1478 h 3032"/>
                <a:gd name="T28" fmla="*/ 1902 w 2197"/>
                <a:gd name="T29" fmla="*/ 1238 h 3032"/>
                <a:gd name="T30" fmla="*/ 1907 w 2197"/>
                <a:gd name="T31" fmla="*/ 915 h 3032"/>
                <a:gd name="T32" fmla="*/ 1769 w 2197"/>
                <a:gd name="T33" fmla="*/ 606 h 3032"/>
                <a:gd name="T34" fmla="*/ 1513 w 2197"/>
                <a:gd name="T35" fmla="*/ 382 h 3032"/>
                <a:gd name="T36" fmla="*/ 1174 w 2197"/>
                <a:gd name="T37" fmla="*/ 279 h 3032"/>
                <a:gd name="T38" fmla="*/ 1362 w 2197"/>
                <a:gd name="T39" fmla="*/ 32 h 3032"/>
                <a:gd name="T40" fmla="*/ 1747 w 2197"/>
                <a:gd name="T41" fmla="*/ 204 h 3032"/>
                <a:gd name="T42" fmla="*/ 2033 w 2197"/>
                <a:gd name="T43" fmla="*/ 499 h 3032"/>
                <a:gd name="T44" fmla="*/ 2182 w 2197"/>
                <a:gd name="T45" fmla="*/ 883 h 3032"/>
                <a:gd name="T46" fmla="*/ 2180 w 2197"/>
                <a:gd name="T47" fmla="*/ 1263 h 3032"/>
                <a:gd name="T48" fmla="*/ 2095 w 2197"/>
                <a:gd name="T49" fmla="*/ 1542 h 3032"/>
                <a:gd name="T50" fmla="*/ 1977 w 2197"/>
                <a:gd name="T51" fmla="*/ 1752 h 3032"/>
                <a:gd name="T52" fmla="*/ 1857 w 2197"/>
                <a:gd name="T53" fmla="*/ 1933 h 3032"/>
                <a:gd name="T54" fmla="*/ 1816 w 2197"/>
                <a:gd name="T55" fmla="*/ 2095 h 3032"/>
                <a:gd name="T56" fmla="*/ 1702 w 2197"/>
                <a:gd name="T57" fmla="*/ 2328 h 3032"/>
                <a:gd name="T58" fmla="*/ 1611 w 2197"/>
                <a:gd name="T59" fmla="*/ 2485 h 3032"/>
                <a:gd name="T60" fmla="*/ 1603 w 2197"/>
                <a:gd name="T61" fmla="*/ 2631 h 3032"/>
                <a:gd name="T62" fmla="*/ 1599 w 2197"/>
                <a:gd name="T63" fmla="*/ 2699 h 3032"/>
                <a:gd name="T64" fmla="*/ 1566 w 2197"/>
                <a:gd name="T65" fmla="*/ 2789 h 3032"/>
                <a:gd name="T66" fmla="*/ 1452 w 2197"/>
                <a:gd name="T67" fmla="*/ 2888 h 3032"/>
                <a:gd name="T68" fmla="*/ 1283 w 2197"/>
                <a:gd name="T69" fmla="*/ 3010 h 3032"/>
                <a:gd name="T70" fmla="*/ 965 w 2197"/>
                <a:gd name="T71" fmla="*/ 3030 h 3032"/>
                <a:gd name="T72" fmla="*/ 825 w 2197"/>
                <a:gd name="T73" fmla="*/ 2922 h 3032"/>
                <a:gd name="T74" fmla="*/ 657 w 2197"/>
                <a:gd name="T75" fmla="*/ 2823 h 3032"/>
                <a:gd name="T76" fmla="*/ 602 w 2197"/>
                <a:gd name="T77" fmla="*/ 2718 h 3032"/>
                <a:gd name="T78" fmla="*/ 597 w 2197"/>
                <a:gd name="T79" fmla="*/ 2671 h 3032"/>
                <a:gd name="T80" fmla="*/ 590 w 2197"/>
                <a:gd name="T81" fmla="*/ 2546 h 3032"/>
                <a:gd name="T82" fmla="*/ 582 w 2197"/>
                <a:gd name="T83" fmla="*/ 2406 h 3032"/>
                <a:gd name="T84" fmla="*/ 408 w 2197"/>
                <a:gd name="T85" fmla="*/ 2193 h 3032"/>
                <a:gd name="T86" fmla="*/ 368 w 2197"/>
                <a:gd name="T87" fmla="*/ 1991 h 3032"/>
                <a:gd name="T88" fmla="*/ 268 w 2197"/>
                <a:gd name="T89" fmla="*/ 1821 h 3032"/>
                <a:gd name="T90" fmla="*/ 149 w 2197"/>
                <a:gd name="T91" fmla="*/ 1633 h 3032"/>
                <a:gd name="T92" fmla="*/ 45 w 2197"/>
                <a:gd name="T93" fmla="*/ 1384 h 3032"/>
                <a:gd name="T94" fmla="*/ 0 w 2197"/>
                <a:gd name="T95" fmla="*/ 1054 h 3032"/>
                <a:gd name="T96" fmla="*/ 87 w 2197"/>
                <a:gd name="T97" fmla="*/ 644 h 3032"/>
                <a:gd name="T98" fmla="*/ 323 w 2197"/>
                <a:gd name="T99" fmla="*/ 310 h 3032"/>
                <a:gd name="T100" fmla="*/ 672 w 2197"/>
                <a:gd name="T101" fmla="*/ 83 h 3032"/>
                <a:gd name="T102" fmla="*/ 1099 w 2197"/>
                <a:gd name="T103" fmla="*/ 0 h 3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97" h="3032">
                  <a:moveTo>
                    <a:pt x="1099" y="276"/>
                  </a:moveTo>
                  <a:lnTo>
                    <a:pt x="1024" y="279"/>
                  </a:lnTo>
                  <a:lnTo>
                    <a:pt x="951" y="288"/>
                  </a:lnTo>
                  <a:lnTo>
                    <a:pt x="881" y="304"/>
                  </a:lnTo>
                  <a:lnTo>
                    <a:pt x="813" y="324"/>
                  </a:lnTo>
                  <a:lnTo>
                    <a:pt x="747" y="352"/>
                  </a:lnTo>
                  <a:lnTo>
                    <a:pt x="685" y="383"/>
                  </a:lnTo>
                  <a:lnTo>
                    <a:pt x="626" y="419"/>
                  </a:lnTo>
                  <a:lnTo>
                    <a:pt x="571" y="460"/>
                  </a:lnTo>
                  <a:lnTo>
                    <a:pt x="519" y="505"/>
                  </a:lnTo>
                  <a:lnTo>
                    <a:pt x="471" y="553"/>
                  </a:lnTo>
                  <a:lnTo>
                    <a:pt x="429" y="606"/>
                  </a:lnTo>
                  <a:lnTo>
                    <a:pt x="391" y="662"/>
                  </a:lnTo>
                  <a:lnTo>
                    <a:pt x="358" y="721"/>
                  </a:lnTo>
                  <a:lnTo>
                    <a:pt x="329" y="783"/>
                  </a:lnTo>
                  <a:lnTo>
                    <a:pt x="308" y="848"/>
                  </a:lnTo>
                  <a:lnTo>
                    <a:pt x="292" y="915"/>
                  </a:lnTo>
                  <a:lnTo>
                    <a:pt x="282" y="983"/>
                  </a:lnTo>
                  <a:lnTo>
                    <a:pt x="278" y="1054"/>
                  </a:lnTo>
                  <a:lnTo>
                    <a:pt x="281" y="1120"/>
                  </a:lnTo>
                  <a:lnTo>
                    <a:pt x="286" y="1181"/>
                  </a:lnTo>
                  <a:lnTo>
                    <a:pt x="295" y="1238"/>
                  </a:lnTo>
                  <a:lnTo>
                    <a:pt x="308" y="1292"/>
                  </a:lnTo>
                  <a:lnTo>
                    <a:pt x="323" y="1343"/>
                  </a:lnTo>
                  <a:lnTo>
                    <a:pt x="340" y="1390"/>
                  </a:lnTo>
                  <a:lnTo>
                    <a:pt x="359" y="1435"/>
                  </a:lnTo>
                  <a:lnTo>
                    <a:pt x="380" y="1478"/>
                  </a:lnTo>
                  <a:lnTo>
                    <a:pt x="402" y="1518"/>
                  </a:lnTo>
                  <a:lnTo>
                    <a:pt x="426" y="1557"/>
                  </a:lnTo>
                  <a:lnTo>
                    <a:pt x="449" y="1594"/>
                  </a:lnTo>
                  <a:lnTo>
                    <a:pt x="474" y="1630"/>
                  </a:lnTo>
                  <a:lnTo>
                    <a:pt x="496" y="1665"/>
                  </a:lnTo>
                  <a:lnTo>
                    <a:pt x="523" y="1704"/>
                  </a:lnTo>
                  <a:lnTo>
                    <a:pt x="550" y="1744"/>
                  </a:lnTo>
                  <a:lnTo>
                    <a:pt x="575" y="1783"/>
                  </a:lnTo>
                  <a:lnTo>
                    <a:pt x="597" y="1823"/>
                  </a:lnTo>
                  <a:lnTo>
                    <a:pt x="617" y="1864"/>
                  </a:lnTo>
                  <a:lnTo>
                    <a:pt x="632" y="1906"/>
                  </a:lnTo>
                  <a:lnTo>
                    <a:pt x="645" y="1950"/>
                  </a:lnTo>
                  <a:lnTo>
                    <a:pt x="653" y="1996"/>
                  </a:lnTo>
                  <a:lnTo>
                    <a:pt x="655" y="2044"/>
                  </a:lnTo>
                  <a:lnTo>
                    <a:pt x="658" y="2071"/>
                  </a:lnTo>
                  <a:lnTo>
                    <a:pt x="669" y="2097"/>
                  </a:lnTo>
                  <a:lnTo>
                    <a:pt x="682" y="2121"/>
                  </a:lnTo>
                  <a:lnTo>
                    <a:pt x="700" y="2142"/>
                  </a:lnTo>
                  <a:lnTo>
                    <a:pt x="720" y="2162"/>
                  </a:lnTo>
                  <a:lnTo>
                    <a:pt x="740" y="2178"/>
                  </a:lnTo>
                  <a:lnTo>
                    <a:pt x="759" y="2193"/>
                  </a:lnTo>
                  <a:lnTo>
                    <a:pt x="1438" y="2193"/>
                  </a:lnTo>
                  <a:lnTo>
                    <a:pt x="1457" y="2178"/>
                  </a:lnTo>
                  <a:lnTo>
                    <a:pt x="1478" y="2162"/>
                  </a:lnTo>
                  <a:lnTo>
                    <a:pt x="1498" y="2142"/>
                  </a:lnTo>
                  <a:lnTo>
                    <a:pt x="1515" y="2121"/>
                  </a:lnTo>
                  <a:lnTo>
                    <a:pt x="1529" y="2097"/>
                  </a:lnTo>
                  <a:lnTo>
                    <a:pt x="1539" y="2071"/>
                  </a:lnTo>
                  <a:lnTo>
                    <a:pt x="1542" y="2044"/>
                  </a:lnTo>
                  <a:lnTo>
                    <a:pt x="1545" y="1996"/>
                  </a:lnTo>
                  <a:lnTo>
                    <a:pt x="1553" y="1950"/>
                  </a:lnTo>
                  <a:lnTo>
                    <a:pt x="1565" y="1906"/>
                  </a:lnTo>
                  <a:lnTo>
                    <a:pt x="1581" y="1864"/>
                  </a:lnTo>
                  <a:lnTo>
                    <a:pt x="1600" y="1824"/>
                  </a:lnTo>
                  <a:lnTo>
                    <a:pt x="1623" y="1783"/>
                  </a:lnTo>
                  <a:lnTo>
                    <a:pt x="1647" y="1744"/>
                  </a:lnTo>
                  <a:lnTo>
                    <a:pt x="1673" y="1705"/>
                  </a:lnTo>
                  <a:lnTo>
                    <a:pt x="1700" y="1666"/>
                  </a:lnTo>
                  <a:lnTo>
                    <a:pt x="1724" y="1631"/>
                  </a:lnTo>
                  <a:lnTo>
                    <a:pt x="1748" y="1595"/>
                  </a:lnTo>
                  <a:lnTo>
                    <a:pt x="1772" y="1558"/>
                  </a:lnTo>
                  <a:lnTo>
                    <a:pt x="1796" y="1518"/>
                  </a:lnTo>
                  <a:lnTo>
                    <a:pt x="1817" y="1478"/>
                  </a:lnTo>
                  <a:lnTo>
                    <a:pt x="1839" y="1435"/>
                  </a:lnTo>
                  <a:lnTo>
                    <a:pt x="1858" y="1390"/>
                  </a:lnTo>
                  <a:lnTo>
                    <a:pt x="1875" y="1343"/>
                  </a:lnTo>
                  <a:lnTo>
                    <a:pt x="1890" y="1292"/>
                  </a:lnTo>
                  <a:lnTo>
                    <a:pt x="1902" y="1238"/>
                  </a:lnTo>
                  <a:lnTo>
                    <a:pt x="1911" y="1181"/>
                  </a:lnTo>
                  <a:lnTo>
                    <a:pt x="1917" y="1120"/>
                  </a:lnTo>
                  <a:lnTo>
                    <a:pt x="1919" y="1054"/>
                  </a:lnTo>
                  <a:lnTo>
                    <a:pt x="1916" y="983"/>
                  </a:lnTo>
                  <a:lnTo>
                    <a:pt x="1907" y="915"/>
                  </a:lnTo>
                  <a:lnTo>
                    <a:pt x="1890" y="847"/>
                  </a:lnTo>
                  <a:lnTo>
                    <a:pt x="1868" y="783"/>
                  </a:lnTo>
                  <a:lnTo>
                    <a:pt x="1841" y="721"/>
                  </a:lnTo>
                  <a:lnTo>
                    <a:pt x="1807" y="661"/>
                  </a:lnTo>
                  <a:lnTo>
                    <a:pt x="1769" y="606"/>
                  </a:lnTo>
                  <a:lnTo>
                    <a:pt x="1726" y="553"/>
                  </a:lnTo>
                  <a:lnTo>
                    <a:pt x="1679" y="505"/>
                  </a:lnTo>
                  <a:lnTo>
                    <a:pt x="1628" y="460"/>
                  </a:lnTo>
                  <a:lnTo>
                    <a:pt x="1572" y="418"/>
                  </a:lnTo>
                  <a:lnTo>
                    <a:pt x="1513" y="382"/>
                  </a:lnTo>
                  <a:lnTo>
                    <a:pt x="1451" y="352"/>
                  </a:lnTo>
                  <a:lnTo>
                    <a:pt x="1385" y="324"/>
                  </a:lnTo>
                  <a:lnTo>
                    <a:pt x="1317" y="304"/>
                  </a:lnTo>
                  <a:lnTo>
                    <a:pt x="1246" y="288"/>
                  </a:lnTo>
                  <a:lnTo>
                    <a:pt x="1174" y="279"/>
                  </a:lnTo>
                  <a:lnTo>
                    <a:pt x="1099" y="276"/>
                  </a:lnTo>
                  <a:close/>
                  <a:moveTo>
                    <a:pt x="1099" y="0"/>
                  </a:moveTo>
                  <a:lnTo>
                    <a:pt x="1188" y="3"/>
                  </a:lnTo>
                  <a:lnTo>
                    <a:pt x="1277" y="15"/>
                  </a:lnTo>
                  <a:lnTo>
                    <a:pt x="1362" y="32"/>
                  </a:lnTo>
                  <a:lnTo>
                    <a:pt x="1446" y="54"/>
                  </a:lnTo>
                  <a:lnTo>
                    <a:pt x="1525" y="83"/>
                  </a:lnTo>
                  <a:lnTo>
                    <a:pt x="1603" y="118"/>
                  </a:lnTo>
                  <a:lnTo>
                    <a:pt x="1676" y="159"/>
                  </a:lnTo>
                  <a:lnTo>
                    <a:pt x="1747" y="204"/>
                  </a:lnTo>
                  <a:lnTo>
                    <a:pt x="1813" y="255"/>
                  </a:lnTo>
                  <a:lnTo>
                    <a:pt x="1875" y="310"/>
                  </a:lnTo>
                  <a:lnTo>
                    <a:pt x="1932" y="368"/>
                  </a:lnTo>
                  <a:lnTo>
                    <a:pt x="1985" y="433"/>
                  </a:lnTo>
                  <a:lnTo>
                    <a:pt x="2033" y="499"/>
                  </a:lnTo>
                  <a:lnTo>
                    <a:pt x="2075" y="570"/>
                  </a:lnTo>
                  <a:lnTo>
                    <a:pt x="2111" y="644"/>
                  </a:lnTo>
                  <a:lnTo>
                    <a:pt x="2140" y="722"/>
                  </a:lnTo>
                  <a:lnTo>
                    <a:pt x="2165" y="801"/>
                  </a:lnTo>
                  <a:lnTo>
                    <a:pt x="2182" y="883"/>
                  </a:lnTo>
                  <a:lnTo>
                    <a:pt x="2194" y="968"/>
                  </a:lnTo>
                  <a:lnTo>
                    <a:pt x="2197" y="1054"/>
                  </a:lnTo>
                  <a:lnTo>
                    <a:pt x="2195" y="1128"/>
                  </a:lnTo>
                  <a:lnTo>
                    <a:pt x="2189" y="1197"/>
                  </a:lnTo>
                  <a:lnTo>
                    <a:pt x="2180" y="1263"/>
                  </a:lnTo>
                  <a:lnTo>
                    <a:pt x="2168" y="1326"/>
                  </a:lnTo>
                  <a:lnTo>
                    <a:pt x="2153" y="1384"/>
                  </a:lnTo>
                  <a:lnTo>
                    <a:pt x="2136" y="1440"/>
                  </a:lnTo>
                  <a:lnTo>
                    <a:pt x="2116" y="1493"/>
                  </a:lnTo>
                  <a:lnTo>
                    <a:pt x="2095" y="1542"/>
                  </a:lnTo>
                  <a:lnTo>
                    <a:pt x="2072" y="1588"/>
                  </a:lnTo>
                  <a:lnTo>
                    <a:pt x="2050" y="1632"/>
                  </a:lnTo>
                  <a:lnTo>
                    <a:pt x="2025" y="1675"/>
                  </a:lnTo>
                  <a:lnTo>
                    <a:pt x="2001" y="1714"/>
                  </a:lnTo>
                  <a:lnTo>
                    <a:pt x="1977" y="1752"/>
                  </a:lnTo>
                  <a:lnTo>
                    <a:pt x="1953" y="1787"/>
                  </a:lnTo>
                  <a:lnTo>
                    <a:pt x="1929" y="1820"/>
                  </a:lnTo>
                  <a:lnTo>
                    <a:pt x="1902" y="1862"/>
                  </a:lnTo>
                  <a:lnTo>
                    <a:pt x="1877" y="1899"/>
                  </a:lnTo>
                  <a:lnTo>
                    <a:pt x="1857" y="1933"/>
                  </a:lnTo>
                  <a:lnTo>
                    <a:pt x="1841" y="1963"/>
                  </a:lnTo>
                  <a:lnTo>
                    <a:pt x="1830" y="1991"/>
                  </a:lnTo>
                  <a:lnTo>
                    <a:pt x="1822" y="2019"/>
                  </a:lnTo>
                  <a:lnTo>
                    <a:pt x="1819" y="2044"/>
                  </a:lnTo>
                  <a:lnTo>
                    <a:pt x="1816" y="2095"/>
                  </a:lnTo>
                  <a:lnTo>
                    <a:pt x="1806" y="2145"/>
                  </a:lnTo>
                  <a:lnTo>
                    <a:pt x="1790" y="2193"/>
                  </a:lnTo>
                  <a:lnTo>
                    <a:pt x="1766" y="2240"/>
                  </a:lnTo>
                  <a:lnTo>
                    <a:pt x="1738" y="2285"/>
                  </a:lnTo>
                  <a:lnTo>
                    <a:pt x="1702" y="2328"/>
                  </a:lnTo>
                  <a:lnTo>
                    <a:pt x="1662" y="2369"/>
                  </a:lnTo>
                  <a:lnTo>
                    <a:pt x="1615" y="2406"/>
                  </a:lnTo>
                  <a:lnTo>
                    <a:pt x="1614" y="2429"/>
                  </a:lnTo>
                  <a:lnTo>
                    <a:pt x="1613" y="2456"/>
                  </a:lnTo>
                  <a:lnTo>
                    <a:pt x="1611" y="2485"/>
                  </a:lnTo>
                  <a:lnTo>
                    <a:pt x="1609" y="2515"/>
                  </a:lnTo>
                  <a:lnTo>
                    <a:pt x="1607" y="2546"/>
                  </a:lnTo>
                  <a:lnTo>
                    <a:pt x="1606" y="2576"/>
                  </a:lnTo>
                  <a:lnTo>
                    <a:pt x="1604" y="2605"/>
                  </a:lnTo>
                  <a:lnTo>
                    <a:pt x="1603" y="2631"/>
                  </a:lnTo>
                  <a:lnTo>
                    <a:pt x="1601" y="2653"/>
                  </a:lnTo>
                  <a:lnTo>
                    <a:pt x="1600" y="2671"/>
                  </a:lnTo>
                  <a:lnTo>
                    <a:pt x="1600" y="2682"/>
                  </a:lnTo>
                  <a:lnTo>
                    <a:pt x="1599" y="2685"/>
                  </a:lnTo>
                  <a:lnTo>
                    <a:pt x="1599" y="2699"/>
                  </a:lnTo>
                  <a:lnTo>
                    <a:pt x="1597" y="2715"/>
                  </a:lnTo>
                  <a:lnTo>
                    <a:pt x="1592" y="2732"/>
                  </a:lnTo>
                  <a:lnTo>
                    <a:pt x="1587" y="2750"/>
                  </a:lnTo>
                  <a:lnTo>
                    <a:pt x="1578" y="2770"/>
                  </a:lnTo>
                  <a:lnTo>
                    <a:pt x="1566" y="2789"/>
                  </a:lnTo>
                  <a:lnTo>
                    <a:pt x="1552" y="2809"/>
                  </a:lnTo>
                  <a:lnTo>
                    <a:pt x="1533" y="2831"/>
                  </a:lnTo>
                  <a:lnTo>
                    <a:pt x="1511" y="2850"/>
                  </a:lnTo>
                  <a:lnTo>
                    <a:pt x="1483" y="2870"/>
                  </a:lnTo>
                  <a:lnTo>
                    <a:pt x="1452" y="2888"/>
                  </a:lnTo>
                  <a:lnTo>
                    <a:pt x="1415" y="2906"/>
                  </a:lnTo>
                  <a:lnTo>
                    <a:pt x="1372" y="2922"/>
                  </a:lnTo>
                  <a:lnTo>
                    <a:pt x="1347" y="2953"/>
                  </a:lnTo>
                  <a:lnTo>
                    <a:pt x="1317" y="2983"/>
                  </a:lnTo>
                  <a:lnTo>
                    <a:pt x="1283" y="3010"/>
                  </a:lnTo>
                  <a:lnTo>
                    <a:pt x="1259" y="3022"/>
                  </a:lnTo>
                  <a:lnTo>
                    <a:pt x="1233" y="3030"/>
                  </a:lnTo>
                  <a:lnTo>
                    <a:pt x="1205" y="3032"/>
                  </a:lnTo>
                  <a:lnTo>
                    <a:pt x="992" y="3032"/>
                  </a:lnTo>
                  <a:lnTo>
                    <a:pt x="965" y="3030"/>
                  </a:lnTo>
                  <a:lnTo>
                    <a:pt x="939" y="3022"/>
                  </a:lnTo>
                  <a:lnTo>
                    <a:pt x="915" y="3010"/>
                  </a:lnTo>
                  <a:lnTo>
                    <a:pt x="881" y="2983"/>
                  </a:lnTo>
                  <a:lnTo>
                    <a:pt x="850" y="2953"/>
                  </a:lnTo>
                  <a:lnTo>
                    <a:pt x="825" y="2922"/>
                  </a:lnTo>
                  <a:lnTo>
                    <a:pt x="780" y="2904"/>
                  </a:lnTo>
                  <a:lnTo>
                    <a:pt x="741" y="2886"/>
                  </a:lnTo>
                  <a:lnTo>
                    <a:pt x="707" y="2866"/>
                  </a:lnTo>
                  <a:lnTo>
                    <a:pt x="680" y="2844"/>
                  </a:lnTo>
                  <a:lnTo>
                    <a:pt x="657" y="2823"/>
                  </a:lnTo>
                  <a:lnTo>
                    <a:pt x="639" y="2800"/>
                  </a:lnTo>
                  <a:lnTo>
                    <a:pt x="626" y="2779"/>
                  </a:lnTo>
                  <a:lnTo>
                    <a:pt x="614" y="2757"/>
                  </a:lnTo>
                  <a:lnTo>
                    <a:pt x="607" y="2737"/>
                  </a:lnTo>
                  <a:lnTo>
                    <a:pt x="602" y="2718"/>
                  </a:lnTo>
                  <a:lnTo>
                    <a:pt x="599" y="2701"/>
                  </a:lnTo>
                  <a:lnTo>
                    <a:pt x="598" y="2685"/>
                  </a:lnTo>
                  <a:lnTo>
                    <a:pt x="598" y="2685"/>
                  </a:lnTo>
                  <a:lnTo>
                    <a:pt x="598" y="2682"/>
                  </a:lnTo>
                  <a:lnTo>
                    <a:pt x="597" y="2671"/>
                  </a:lnTo>
                  <a:lnTo>
                    <a:pt x="596" y="2653"/>
                  </a:lnTo>
                  <a:lnTo>
                    <a:pt x="595" y="2631"/>
                  </a:lnTo>
                  <a:lnTo>
                    <a:pt x="594" y="2605"/>
                  </a:lnTo>
                  <a:lnTo>
                    <a:pt x="592" y="2576"/>
                  </a:lnTo>
                  <a:lnTo>
                    <a:pt x="590" y="2546"/>
                  </a:lnTo>
                  <a:lnTo>
                    <a:pt x="588" y="2515"/>
                  </a:lnTo>
                  <a:lnTo>
                    <a:pt x="587" y="2485"/>
                  </a:lnTo>
                  <a:lnTo>
                    <a:pt x="585" y="2456"/>
                  </a:lnTo>
                  <a:lnTo>
                    <a:pt x="584" y="2429"/>
                  </a:lnTo>
                  <a:lnTo>
                    <a:pt x="582" y="2406"/>
                  </a:lnTo>
                  <a:lnTo>
                    <a:pt x="536" y="2369"/>
                  </a:lnTo>
                  <a:lnTo>
                    <a:pt x="495" y="2328"/>
                  </a:lnTo>
                  <a:lnTo>
                    <a:pt x="460" y="2285"/>
                  </a:lnTo>
                  <a:lnTo>
                    <a:pt x="432" y="2240"/>
                  </a:lnTo>
                  <a:lnTo>
                    <a:pt x="408" y="2193"/>
                  </a:lnTo>
                  <a:lnTo>
                    <a:pt x="392" y="2145"/>
                  </a:lnTo>
                  <a:lnTo>
                    <a:pt x="382" y="2095"/>
                  </a:lnTo>
                  <a:lnTo>
                    <a:pt x="378" y="2044"/>
                  </a:lnTo>
                  <a:lnTo>
                    <a:pt x="376" y="2019"/>
                  </a:lnTo>
                  <a:lnTo>
                    <a:pt x="368" y="1991"/>
                  </a:lnTo>
                  <a:lnTo>
                    <a:pt x="357" y="1963"/>
                  </a:lnTo>
                  <a:lnTo>
                    <a:pt x="341" y="1933"/>
                  </a:lnTo>
                  <a:lnTo>
                    <a:pt x="320" y="1899"/>
                  </a:lnTo>
                  <a:lnTo>
                    <a:pt x="297" y="1862"/>
                  </a:lnTo>
                  <a:lnTo>
                    <a:pt x="268" y="1821"/>
                  </a:lnTo>
                  <a:lnTo>
                    <a:pt x="245" y="1788"/>
                  </a:lnTo>
                  <a:lnTo>
                    <a:pt x="222" y="1752"/>
                  </a:lnTo>
                  <a:lnTo>
                    <a:pt x="197" y="1714"/>
                  </a:lnTo>
                  <a:lnTo>
                    <a:pt x="173" y="1675"/>
                  </a:lnTo>
                  <a:lnTo>
                    <a:pt x="149" y="1633"/>
                  </a:lnTo>
                  <a:lnTo>
                    <a:pt x="125" y="1588"/>
                  </a:lnTo>
                  <a:lnTo>
                    <a:pt x="102" y="1542"/>
                  </a:lnTo>
                  <a:lnTo>
                    <a:pt x="82" y="1493"/>
                  </a:lnTo>
                  <a:lnTo>
                    <a:pt x="62" y="1440"/>
                  </a:lnTo>
                  <a:lnTo>
                    <a:pt x="45" y="1384"/>
                  </a:lnTo>
                  <a:lnTo>
                    <a:pt x="30" y="1326"/>
                  </a:lnTo>
                  <a:lnTo>
                    <a:pt x="17" y="1263"/>
                  </a:lnTo>
                  <a:lnTo>
                    <a:pt x="8" y="1197"/>
                  </a:lnTo>
                  <a:lnTo>
                    <a:pt x="3" y="1128"/>
                  </a:lnTo>
                  <a:lnTo>
                    <a:pt x="0" y="1054"/>
                  </a:lnTo>
                  <a:lnTo>
                    <a:pt x="4" y="968"/>
                  </a:lnTo>
                  <a:lnTo>
                    <a:pt x="15" y="883"/>
                  </a:lnTo>
                  <a:lnTo>
                    <a:pt x="32" y="801"/>
                  </a:lnTo>
                  <a:lnTo>
                    <a:pt x="57" y="722"/>
                  </a:lnTo>
                  <a:lnTo>
                    <a:pt x="87" y="644"/>
                  </a:lnTo>
                  <a:lnTo>
                    <a:pt x="123" y="570"/>
                  </a:lnTo>
                  <a:lnTo>
                    <a:pt x="165" y="499"/>
                  </a:lnTo>
                  <a:lnTo>
                    <a:pt x="213" y="433"/>
                  </a:lnTo>
                  <a:lnTo>
                    <a:pt x="266" y="368"/>
                  </a:lnTo>
                  <a:lnTo>
                    <a:pt x="323" y="310"/>
                  </a:lnTo>
                  <a:lnTo>
                    <a:pt x="385" y="255"/>
                  </a:lnTo>
                  <a:lnTo>
                    <a:pt x="451" y="204"/>
                  </a:lnTo>
                  <a:lnTo>
                    <a:pt x="521" y="159"/>
                  </a:lnTo>
                  <a:lnTo>
                    <a:pt x="595" y="118"/>
                  </a:lnTo>
                  <a:lnTo>
                    <a:pt x="672" y="83"/>
                  </a:lnTo>
                  <a:lnTo>
                    <a:pt x="753" y="54"/>
                  </a:lnTo>
                  <a:lnTo>
                    <a:pt x="836" y="32"/>
                  </a:lnTo>
                  <a:lnTo>
                    <a:pt x="921" y="15"/>
                  </a:lnTo>
                  <a:lnTo>
                    <a:pt x="1009" y="3"/>
                  </a:lnTo>
                  <a:lnTo>
                    <a:pt x="10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50" name="Freeform 34"/>
            <p:cNvSpPr>
              <a:spLocks/>
            </p:cNvSpPr>
            <p:nvPr/>
          </p:nvSpPr>
          <p:spPr bwMode="auto">
            <a:xfrm>
              <a:off x="2525713" y="1574800"/>
              <a:ext cx="31750" cy="79375"/>
            </a:xfrm>
            <a:custGeom>
              <a:avLst/>
              <a:gdLst>
                <a:gd name="T0" fmla="*/ 69 w 138"/>
                <a:gd name="T1" fmla="*/ 0 h 344"/>
                <a:gd name="T2" fmla="*/ 69 w 138"/>
                <a:gd name="T3" fmla="*/ 0 h 344"/>
                <a:gd name="T4" fmla="*/ 87 w 138"/>
                <a:gd name="T5" fmla="*/ 3 h 344"/>
                <a:gd name="T6" fmla="*/ 104 w 138"/>
                <a:gd name="T7" fmla="*/ 9 h 344"/>
                <a:gd name="T8" fmla="*/ 118 w 138"/>
                <a:gd name="T9" fmla="*/ 21 h 344"/>
                <a:gd name="T10" fmla="*/ 129 w 138"/>
                <a:gd name="T11" fmla="*/ 34 h 344"/>
                <a:gd name="T12" fmla="*/ 136 w 138"/>
                <a:gd name="T13" fmla="*/ 51 h 344"/>
                <a:gd name="T14" fmla="*/ 138 w 138"/>
                <a:gd name="T15" fmla="*/ 69 h 344"/>
                <a:gd name="T16" fmla="*/ 138 w 138"/>
                <a:gd name="T17" fmla="*/ 275 h 344"/>
                <a:gd name="T18" fmla="*/ 136 w 138"/>
                <a:gd name="T19" fmla="*/ 294 h 344"/>
                <a:gd name="T20" fmla="*/ 129 w 138"/>
                <a:gd name="T21" fmla="*/ 310 h 344"/>
                <a:gd name="T22" fmla="*/ 118 w 138"/>
                <a:gd name="T23" fmla="*/ 325 h 344"/>
                <a:gd name="T24" fmla="*/ 104 w 138"/>
                <a:gd name="T25" fmla="*/ 335 h 344"/>
                <a:gd name="T26" fmla="*/ 87 w 138"/>
                <a:gd name="T27" fmla="*/ 342 h 344"/>
                <a:gd name="T28" fmla="*/ 69 w 138"/>
                <a:gd name="T29" fmla="*/ 344 h 344"/>
                <a:gd name="T30" fmla="*/ 51 w 138"/>
                <a:gd name="T31" fmla="*/ 342 h 344"/>
                <a:gd name="T32" fmla="*/ 34 w 138"/>
                <a:gd name="T33" fmla="*/ 335 h 344"/>
                <a:gd name="T34" fmla="*/ 20 w 138"/>
                <a:gd name="T35" fmla="*/ 325 h 344"/>
                <a:gd name="T36" fmla="*/ 9 w 138"/>
                <a:gd name="T37" fmla="*/ 310 h 344"/>
                <a:gd name="T38" fmla="*/ 2 w 138"/>
                <a:gd name="T39" fmla="*/ 294 h 344"/>
                <a:gd name="T40" fmla="*/ 0 w 138"/>
                <a:gd name="T41" fmla="*/ 275 h 344"/>
                <a:gd name="T42" fmla="*/ 0 w 138"/>
                <a:gd name="T43" fmla="*/ 69 h 344"/>
                <a:gd name="T44" fmla="*/ 2 w 138"/>
                <a:gd name="T45" fmla="*/ 51 h 344"/>
                <a:gd name="T46" fmla="*/ 9 w 138"/>
                <a:gd name="T47" fmla="*/ 34 h 344"/>
                <a:gd name="T48" fmla="*/ 20 w 138"/>
                <a:gd name="T49" fmla="*/ 21 h 344"/>
                <a:gd name="T50" fmla="*/ 34 w 138"/>
                <a:gd name="T51" fmla="*/ 9 h 344"/>
                <a:gd name="T52" fmla="*/ 51 w 138"/>
                <a:gd name="T53" fmla="*/ 3 h 344"/>
                <a:gd name="T54" fmla="*/ 69 w 138"/>
                <a:gd name="T5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8" h="344">
                  <a:moveTo>
                    <a:pt x="69" y="0"/>
                  </a:moveTo>
                  <a:lnTo>
                    <a:pt x="69" y="0"/>
                  </a:lnTo>
                  <a:lnTo>
                    <a:pt x="87" y="3"/>
                  </a:lnTo>
                  <a:lnTo>
                    <a:pt x="104" y="9"/>
                  </a:lnTo>
                  <a:lnTo>
                    <a:pt x="118" y="21"/>
                  </a:lnTo>
                  <a:lnTo>
                    <a:pt x="129" y="34"/>
                  </a:lnTo>
                  <a:lnTo>
                    <a:pt x="136" y="51"/>
                  </a:lnTo>
                  <a:lnTo>
                    <a:pt x="138" y="69"/>
                  </a:lnTo>
                  <a:lnTo>
                    <a:pt x="138" y="275"/>
                  </a:lnTo>
                  <a:lnTo>
                    <a:pt x="136" y="294"/>
                  </a:lnTo>
                  <a:lnTo>
                    <a:pt x="129" y="310"/>
                  </a:lnTo>
                  <a:lnTo>
                    <a:pt x="118" y="325"/>
                  </a:lnTo>
                  <a:lnTo>
                    <a:pt x="104" y="335"/>
                  </a:lnTo>
                  <a:lnTo>
                    <a:pt x="87" y="342"/>
                  </a:lnTo>
                  <a:lnTo>
                    <a:pt x="69" y="344"/>
                  </a:lnTo>
                  <a:lnTo>
                    <a:pt x="51" y="342"/>
                  </a:lnTo>
                  <a:lnTo>
                    <a:pt x="34" y="335"/>
                  </a:lnTo>
                  <a:lnTo>
                    <a:pt x="20" y="325"/>
                  </a:lnTo>
                  <a:lnTo>
                    <a:pt x="9" y="310"/>
                  </a:lnTo>
                  <a:lnTo>
                    <a:pt x="2" y="294"/>
                  </a:lnTo>
                  <a:lnTo>
                    <a:pt x="0" y="275"/>
                  </a:lnTo>
                  <a:lnTo>
                    <a:pt x="0" y="69"/>
                  </a:lnTo>
                  <a:lnTo>
                    <a:pt x="2" y="51"/>
                  </a:lnTo>
                  <a:lnTo>
                    <a:pt x="9" y="34"/>
                  </a:lnTo>
                  <a:lnTo>
                    <a:pt x="20" y="21"/>
                  </a:lnTo>
                  <a:lnTo>
                    <a:pt x="34" y="9"/>
                  </a:lnTo>
                  <a:lnTo>
                    <a:pt x="51"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51" name="Freeform 35"/>
            <p:cNvSpPr>
              <a:spLocks/>
            </p:cNvSpPr>
            <p:nvPr/>
          </p:nvSpPr>
          <p:spPr bwMode="auto">
            <a:xfrm>
              <a:off x="2349500" y="1622425"/>
              <a:ext cx="53975" cy="71437"/>
            </a:xfrm>
            <a:custGeom>
              <a:avLst/>
              <a:gdLst>
                <a:gd name="T0" fmla="*/ 69 w 243"/>
                <a:gd name="T1" fmla="*/ 0 h 317"/>
                <a:gd name="T2" fmla="*/ 87 w 243"/>
                <a:gd name="T3" fmla="*/ 2 h 317"/>
                <a:gd name="T4" fmla="*/ 103 w 243"/>
                <a:gd name="T5" fmla="*/ 9 h 317"/>
                <a:gd name="T6" fmla="*/ 118 w 243"/>
                <a:gd name="T7" fmla="*/ 20 h 317"/>
                <a:gd name="T8" fmla="*/ 129 w 243"/>
                <a:gd name="T9" fmla="*/ 34 h 317"/>
                <a:gd name="T10" fmla="*/ 233 w 243"/>
                <a:gd name="T11" fmla="*/ 214 h 317"/>
                <a:gd name="T12" fmla="*/ 240 w 243"/>
                <a:gd name="T13" fmla="*/ 230 h 317"/>
                <a:gd name="T14" fmla="*/ 243 w 243"/>
                <a:gd name="T15" fmla="*/ 248 h 317"/>
                <a:gd name="T16" fmla="*/ 240 w 243"/>
                <a:gd name="T17" fmla="*/ 265 h 317"/>
                <a:gd name="T18" fmla="*/ 233 w 243"/>
                <a:gd name="T19" fmla="*/ 282 h 317"/>
                <a:gd name="T20" fmla="*/ 223 w 243"/>
                <a:gd name="T21" fmla="*/ 297 h 317"/>
                <a:gd name="T22" fmla="*/ 209 w 243"/>
                <a:gd name="T23" fmla="*/ 308 h 317"/>
                <a:gd name="T24" fmla="*/ 191 w 243"/>
                <a:gd name="T25" fmla="*/ 315 h 317"/>
                <a:gd name="T26" fmla="*/ 173 w 243"/>
                <a:gd name="T27" fmla="*/ 317 h 317"/>
                <a:gd name="T28" fmla="*/ 155 w 243"/>
                <a:gd name="T29" fmla="*/ 315 h 317"/>
                <a:gd name="T30" fmla="*/ 139 w 243"/>
                <a:gd name="T31" fmla="*/ 308 h 317"/>
                <a:gd name="T32" fmla="*/ 125 w 243"/>
                <a:gd name="T33" fmla="*/ 297 h 317"/>
                <a:gd name="T34" fmla="*/ 113 w 243"/>
                <a:gd name="T35" fmla="*/ 282 h 317"/>
                <a:gd name="T36" fmla="*/ 9 w 243"/>
                <a:gd name="T37" fmla="*/ 103 h 317"/>
                <a:gd name="T38" fmla="*/ 2 w 243"/>
                <a:gd name="T39" fmla="*/ 86 h 317"/>
                <a:gd name="T40" fmla="*/ 0 w 243"/>
                <a:gd name="T41" fmla="*/ 68 h 317"/>
                <a:gd name="T42" fmla="*/ 2 w 243"/>
                <a:gd name="T43" fmla="*/ 51 h 317"/>
                <a:gd name="T44" fmla="*/ 9 w 243"/>
                <a:gd name="T45" fmla="*/ 34 h 317"/>
                <a:gd name="T46" fmla="*/ 20 w 243"/>
                <a:gd name="T47" fmla="*/ 21 h 317"/>
                <a:gd name="T48" fmla="*/ 34 w 243"/>
                <a:gd name="T49" fmla="*/ 10 h 317"/>
                <a:gd name="T50" fmla="*/ 52 w 243"/>
                <a:gd name="T51" fmla="*/ 2 h 317"/>
                <a:gd name="T52" fmla="*/ 69 w 243"/>
                <a:gd name="T53"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3" h="317">
                  <a:moveTo>
                    <a:pt x="69" y="0"/>
                  </a:moveTo>
                  <a:lnTo>
                    <a:pt x="87" y="2"/>
                  </a:lnTo>
                  <a:lnTo>
                    <a:pt x="103" y="9"/>
                  </a:lnTo>
                  <a:lnTo>
                    <a:pt x="118" y="20"/>
                  </a:lnTo>
                  <a:lnTo>
                    <a:pt x="129" y="34"/>
                  </a:lnTo>
                  <a:lnTo>
                    <a:pt x="233" y="214"/>
                  </a:lnTo>
                  <a:lnTo>
                    <a:pt x="240" y="230"/>
                  </a:lnTo>
                  <a:lnTo>
                    <a:pt x="243" y="248"/>
                  </a:lnTo>
                  <a:lnTo>
                    <a:pt x="240" y="265"/>
                  </a:lnTo>
                  <a:lnTo>
                    <a:pt x="233" y="282"/>
                  </a:lnTo>
                  <a:lnTo>
                    <a:pt x="223" y="297"/>
                  </a:lnTo>
                  <a:lnTo>
                    <a:pt x="209" y="308"/>
                  </a:lnTo>
                  <a:lnTo>
                    <a:pt x="191" y="315"/>
                  </a:lnTo>
                  <a:lnTo>
                    <a:pt x="173" y="317"/>
                  </a:lnTo>
                  <a:lnTo>
                    <a:pt x="155" y="315"/>
                  </a:lnTo>
                  <a:lnTo>
                    <a:pt x="139" y="308"/>
                  </a:lnTo>
                  <a:lnTo>
                    <a:pt x="125" y="297"/>
                  </a:lnTo>
                  <a:lnTo>
                    <a:pt x="113" y="282"/>
                  </a:lnTo>
                  <a:lnTo>
                    <a:pt x="9" y="103"/>
                  </a:lnTo>
                  <a:lnTo>
                    <a:pt x="2" y="86"/>
                  </a:lnTo>
                  <a:lnTo>
                    <a:pt x="0" y="68"/>
                  </a:lnTo>
                  <a:lnTo>
                    <a:pt x="2" y="51"/>
                  </a:lnTo>
                  <a:lnTo>
                    <a:pt x="9" y="34"/>
                  </a:lnTo>
                  <a:lnTo>
                    <a:pt x="20" y="21"/>
                  </a:lnTo>
                  <a:lnTo>
                    <a:pt x="34" y="10"/>
                  </a:lnTo>
                  <a:lnTo>
                    <a:pt x="52" y="2"/>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52" name="Freeform 36"/>
            <p:cNvSpPr>
              <a:spLocks/>
            </p:cNvSpPr>
            <p:nvPr/>
          </p:nvSpPr>
          <p:spPr bwMode="auto">
            <a:xfrm>
              <a:off x="2219325" y="1751013"/>
              <a:ext cx="71438" cy="55562"/>
            </a:xfrm>
            <a:custGeom>
              <a:avLst/>
              <a:gdLst>
                <a:gd name="T0" fmla="*/ 69 w 319"/>
                <a:gd name="T1" fmla="*/ 0 h 241"/>
                <a:gd name="T2" fmla="*/ 86 w 319"/>
                <a:gd name="T3" fmla="*/ 3 h 241"/>
                <a:gd name="T4" fmla="*/ 104 w 319"/>
                <a:gd name="T5" fmla="*/ 9 h 241"/>
                <a:gd name="T6" fmla="*/ 285 w 319"/>
                <a:gd name="T7" fmla="*/ 112 h 241"/>
                <a:gd name="T8" fmla="*/ 299 w 319"/>
                <a:gd name="T9" fmla="*/ 124 h 241"/>
                <a:gd name="T10" fmla="*/ 310 w 319"/>
                <a:gd name="T11" fmla="*/ 138 h 241"/>
                <a:gd name="T12" fmla="*/ 316 w 319"/>
                <a:gd name="T13" fmla="*/ 155 h 241"/>
                <a:gd name="T14" fmla="*/ 319 w 319"/>
                <a:gd name="T15" fmla="*/ 172 h 241"/>
                <a:gd name="T16" fmla="*/ 316 w 319"/>
                <a:gd name="T17" fmla="*/ 190 h 241"/>
                <a:gd name="T18" fmla="*/ 310 w 319"/>
                <a:gd name="T19" fmla="*/ 206 h 241"/>
                <a:gd name="T20" fmla="*/ 298 w 319"/>
                <a:gd name="T21" fmla="*/ 221 h 241"/>
                <a:gd name="T22" fmla="*/ 283 w 319"/>
                <a:gd name="T23" fmla="*/ 232 h 241"/>
                <a:gd name="T24" fmla="*/ 266 w 319"/>
                <a:gd name="T25" fmla="*/ 239 h 241"/>
                <a:gd name="T26" fmla="*/ 249 w 319"/>
                <a:gd name="T27" fmla="*/ 241 h 241"/>
                <a:gd name="T28" fmla="*/ 231 w 319"/>
                <a:gd name="T29" fmla="*/ 239 h 241"/>
                <a:gd name="T30" fmla="*/ 214 w 319"/>
                <a:gd name="T31" fmla="*/ 231 h 241"/>
                <a:gd name="T32" fmla="*/ 34 w 319"/>
                <a:gd name="T33" fmla="*/ 129 h 241"/>
                <a:gd name="T34" fmla="*/ 19 w 319"/>
                <a:gd name="T35" fmla="*/ 118 h 241"/>
                <a:gd name="T36" fmla="*/ 9 w 319"/>
                <a:gd name="T37" fmla="*/ 103 h 241"/>
                <a:gd name="T38" fmla="*/ 2 w 319"/>
                <a:gd name="T39" fmla="*/ 87 h 241"/>
                <a:gd name="T40" fmla="*/ 0 w 319"/>
                <a:gd name="T41" fmla="*/ 69 h 241"/>
                <a:gd name="T42" fmla="*/ 2 w 319"/>
                <a:gd name="T43" fmla="*/ 51 h 241"/>
                <a:gd name="T44" fmla="*/ 9 w 319"/>
                <a:gd name="T45" fmla="*/ 34 h 241"/>
                <a:gd name="T46" fmla="*/ 20 w 319"/>
                <a:gd name="T47" fmla="*/ 20 h 241"/>
                <a:gd name="T48" fmla="*/ 35 w 319"/>
                <a:gd name="T49" fmla="*/ 9 h 241"/>
                <a:gd name="T50" fmla="*/ 51 w 319"/>
                <a:gd name="T51" fmla="*/ 3 h 241"/>
                <a:gd name="T52" fmla="*/ 69 w 319"/>
                <a:gd name="T5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9" h="241">
                  <a:moveTo>
                    <a:pt x="69" y="0"/>
                  </a:moveTo>
                  <a:lnTo>
                    <a:pt x="86" y="3"/>
                  </a:lnTo>
                  <a:lnTo>
                    <a:pt x="104" y="9"/>
                  </a:lnTo>
                  <a:lnTo>
                    <a:pt x="285" y="112"/>
                  </a:lnTo>
                  <a:lnTo>
                    <a:pt x="299" y="124"/>
                  </a:lnTo>
                  <a:lnTo>
                    <a:pt x="310" y="138"/>
                  </a:lnTo>
                  <a:lnTo>
                    <a:pt x="316" y="155"/>
                  </a:lnTo>
                  <a:lnTo>
                    <a:pt x="319" y="172"/>
                  </a:lnTo>
                  <a:lnTo>
                    <a:pt x="316" y="190"/>
                  </a:lnTo>
                  <a:lnTo>
                    <a:pt x="310" y="206"/>
                  </a:lnTo>
                  <a:lnTo>
                    <a:pt x="298" y="221"/>
                  </a:lnTo>
                  <a:lnTo>
                    <a:pt x="283" y="232"/>
                  </a:lnTo>
                  <a:lnTo>
                    <a:pt x="266" y="239"/>
                  </a:lnTo>
                  <a:lnTo>
                    <a:pt x="249" y="241"/>
                  </a:lnTo>
                  <a:lnTo>
                    <a:pt x="231" y="239"/>
                  </a:lnTo>
                  <a:lnTo>
                    <a:pt x="214" y="231"/>
                  </a:lnTo>
                  <a:lnTo>
                    <a:pt x="34" y="129"/>
                  </a:lnTo>
                  <a:lnTo>
                    <a:pt x="19" y="118"/>
                  </a:lnTo>
                  <a:lnTo>
                    <a:pt x="9" y="103"/>
                  </a:lnTo>
                  <a:lnTo>
                    <a:pt x="2" y="87"/>
                  </a:lnTo>
                  <a:lnTo>
                    <a:pt x="0" y="69"/>
                  </a:lnTo>
                  <a:lnTo>
                    <a:pt x="2" y="51"/>
                  </a:lnTo>
                  <a:lnTo>
                    <a:pt x="9" y="34"/>
                  </a:lnTo>
                  <a:lnTo>
                    <a:pt x="20" y="20"/>
                  </a:lnTo>
                  <a:lnTo>
                    <a:pt x="35" y="9"/>
                  </a:lnTo>
                  <a:lnTo>
                    <a:pt x="51"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53" name="Freeform 37"/>
            <p:cNvSpPr>
              <a:spLocks/>
            </p:cNvSpPr>
            <p:nvPr/>
          </p:nvSpPr>
          <p:spPr bwMode="auto">
            <a:xfrm>
              <a:off x="2171700" y="1927225"/>
              <a:ext cx="77788" cy="31750"/>
            </a:xfrm>
            <a:custGeom>
              <a:avLst/>
              <a:gdLst>
                <a:gd name="T0" fmla="*/ 69 w 347"/>
                <a:gd name="T1" fmla="*/ 0 h 139"/>
                <a:gd name="T2" fmla="*/ 278 w 347"/>
                <a:gd name="T3" fmla="*/ 0 h 139"/>
                <a:gd name="T4" fmla="*/ 296 w 347"/>
                <a:gd name="T5" fmla="*/ 4 h 139"/>
                <a:gd name="T6" fmla="*/ 313 w 347"/>
                <a:gd name="T7" fmla="*/ 10 h 139"/>
                <a:gd name="T8" fmla="*/ 327 w 347"/>
                <a:gd name="T9" fmla="*/ 21 h 139"/>
                <a:gd name="T10" fmla="*/ 338 w 347"/>
                <a:gd name="T11" fmla="*/ 35 h 139"/>
                <a:gd name="T12" fmla="*/ 345 w 347"/>
                <a:gd name="T13" fmla="*/ 51 h 139"/>
                <a:gd name="T14" fmla="*/ 347 w 347"/>
                <a:gd name="T15" fmla="*/ 70 h 139"/>
                <a:gd name="T16" fmla="*/ 345 w 347"/>
                <a:gd name="T17" fmla="*/ 88 h 139"/>
                <a:gd name="T18" fmla="*/ 338 w 347"/>
                <a:gd name="T19" fmla="*/ 104 h 139"/>
                <a:gd name="T20" fmla="*/ 327 w 347"/>
                <a:gd name="T21" fmla="*/ 119 h 139"/>
                <a:gd name="T22" fmla="*/ 313 w 347"/>
                <a:gd name="T23" fmla="*/ 129 h 139"/>
                <a:gd name="T24" fmla="*/ 296 w 347"/>
                <a:gd name="T25" fmla="*/ 137 h 139"/>
                <a:gd name="T26" fmla="*/ 278 w 347"/>
                <a:gd name="T27" fmla="*/ 139 h 139"/>
                <a:gd name="T28" fmla="*/ 69 w 347"/>
                <a:gd name="T29" fmla="*/ 139 h 139"/>
                <a:gd name="T30" fmla="*/ 51 w 347"/>
                <a:gd name="T31" fmla="*/ 137 h 139"/>
                <a:gd name="T32" fmla="*/ 35 w 347"/>
                <a:gd name="T33" fmla="*/ 129 h 139"/>
                <a:gd name="T34" fmla="*/ 20 w 347"/>
                <a:gd name="T35" fmla="*/ 119 h 139"/>
                <a:gd name="T36" fmla="*/ 10 w 347"/>
                <a:gd name="T37" fmla="*/ 104 h 139"/>
                <a:gd name="T38" fmla="*/ 2 w 347"/>
                <a:gd name="T39" fmla="*/ 88 h 139"/>
                <a:gd name="T40" fmla="*/ 0 w 347"/>
                <a:gd name="T41" fmla="*/ 70 h 139"/>
                <a:gd name="T42" fmla="*/ 2 w 347"/>
                <a:gd name="T43" fmla="*/ 51 h 139"/>
                <a:gd name="T44" fmla="*/ 10 w 347"/>
                <a:gd name="T45" fmla="*/ 35 h 139"/>
                <a:gd name="T46" fmla="*/ 20 w 347"/>
                <a:gd name="T47" fmla="*/ 21 h 139"/>
                <a:gd name="T48" fmla="*/ 35 w 347"/>
                <a:gd name="T49" fmla="*/ 10 h 139"/>
                <a:gd name="T50" fmla="*/ 51 w 347"/>
                <a:gd name="T51" fmla="*/ 4 h 139"/>
                <a:gd name="T52" fmla="*/ 69 w 347"/>
                <a:gd name="T5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7" h="139">
                  <a:moveTo>
                    <a:pt x="69" y="0"/>
                  </a:moveTo>
                  <a:lnTo>
                    <a:pt x="278" y="0"/>
                  </a:lnTo>
                  <a:lnTo>
                    <a:pt x="296" y="4"/>
                  </a:lnTo>
                  <a:lnTo>
                    <a:pt x="313" y="10"/>
                  </a:lnTo>
                  <a:lnTo>
                    <a:pt x="327" y="21"/>
                  </a:lnTo>
                  <a:lnTo>
                    <a:pt x="338" y="35"/>
                  </a:lnTo>
                  <a:lnTo>
                    <a:pt x="345" y="51"/>
                  </a:lnTo>
                  <a:lnTo>
                    <a:pt x="347" y="70"/>
                  </a:lnTo>
                  <a:lnTo>
                    <a:pt x="345" y="88"/>
                  </a:lnTo>
                  <a:lnTo>
                    <a:pt x="338" y="104"/>
                  </a:lnTo>
                  <a:lnTo>
                    <a:pt x="327" y="119"/>
                  </a:lnTo>
                  <a:lnTo>
                    <a:pt x="313" y="129"/>
                  </a:lnTo>
                  <a:lnTo>
                    <a:pt x="296" y="137"/>
                  </a:lnTo>
                  <a:lnTo>
                    <a:pt x="278" y="139"/>
                  </a:lnTo>
                  <a:lnTo>
                    <a:pt x="69" y="139"/>
                  </a:lnTo>
                  <a:lnTo>
                    <a:pt x="51" y="137"/>
                  </a:lnTo>
                  <a:lnTo>
                    <a:pt x="35" y="129"/>
                  </a:lnTo>
                  <a:lnTo>
                    <a:pt x="20" y="119"/>
                  </a:lnTo>
                  <a:lnTo>
                    <a:pt x="10" y="104"/>
                  </a:lnTo>
                  <a:lnTo>
                    <a:pt x="2" y="88"/>
                  </a:lnTo>
                  <a:lnTo>
                    <a:pt x="0" y="70"/>
                  </a:lnTo>
                  <a:lnTo>
                    <a:pt x="2" y="51"/>
                  </a:lnTo>
                  <a:lnTo>
                    <a:pt x="10" y="35"/>
                  </a:lnTo>
                  <a:lnTo>
                    <a:pt x="20" y="21"/>
                  </a:lnTo>
                  <a:lnTo>
                    <a:pt x="35" y="10"/>
                  </a:lnTo>
                  <a:lnTo>
                    <a:pt x="51" y="4"/>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54" name="Freeform 38"/>
            <p:cNvSpPr>
              <a:spLocks/>
            </p:cNvSpPr>
            <p:nvPr/>
          </p:nvSpPr>
          <p:spPr bwMode="auto">
            <a:xfrm>
              <a:off x="2219325" y="2079625"/>
              <a:ext cx="71438" cy="55562"/>
            </a:xfrm>
            <a:custGeom>
              <a:avLst/>
              <a:gdLst>
                <a:gd name="T0" fmla="*/ 249 w 319"/>
                <a:gd name="T1" fmla="*/ 0 h 242"/>
                <a:gd name="T2" fmla="*/ 268 w 319"/>
                <a:gd name="T3" fmla="*/ 3 h 242"/>
                <a:gd name="T4" fmla="*/ 283 w 319"/>
                <a:gd name="T5" fmla="*/ 9 h 242"/>
                <a:gd name="T6" fmla="*/ 298 w 319"/>
                <a:gd name="T7" fmla="*/ 20 h 242"/>
                <a:gd name="T8" fmla="*/ 310 w 319"/>
                <a:gd name="T9" fmla="*/ 35 h 242"/>
                <a:gd name="T10" fmla="*/ 316 w 319"/>
                <a:gd name="T11" fmla="*/ 52 h 242"/>
                <a:gd name="T12" fmla="*/ 319 w 319"/>
                <a:gd name="T13" fmla="*/ 70 h 242"/>
                <a:gd name="T14" fmla="*/ 316 w 319"/>
                <a:gd name="T15" fmla="*/ 86 h 242"/>
                <a:gd name="T16" fmla="*/ 310 w 319"/>
                <a:gd name="T17" fmla="*/ 103 h 242"/>
                <a:gd name="T18" fmla="*/ 298 w 319"/>
                <a:gd name="T19" fmla="*/ 118 h 242"/>
                <a:gd name="T20" fmla="*/ 285 w 319"/>
                <a:gd name="T21" fmla="*/ 129 h 242"/>
                <a:gd name="T22" fmla="*/ 104 w 319"/>
                <a:gd name="T23" fmla="*/ 232 h 242"/>
                <a:gd name="T24" fmla="*/ 87 w 319"/>
                <a:gd name="T25" fmla="*/ 239 h 242"/>
                <a:gd name="T26" fmla="*/ 69 w 319"/>
                <a:gd name="T27" fmla="*/ 242 h 242"/>
                <a:gd name="T28" fmla="*/ 51 w 319"/>
                <a:gd name="T29" fmla="*/ 239 h 242"/>
                <a:gd name="T30" fmla="*/ 35 w 319"/>
                <a:gd name="T31" fmla="*/ 233 h 242"/>
                <a:gd name="T32" fmla="*/ 20 w 319"/>
                <a:gd name="T33" fmla="*/ 222 h 242"/>
                <a:gd name="T34" fmla="*/ 9 w 319"/>
                <a:gd name="T35" fmla="*/ 207 h 242"/>
                <a:gd name="T36" fmla="*/ 2 w 319"/>
                <a:gd name="T37" fmla="*/ 190 h 242"/>
                <a:gd name="T38" fmla="*/ 0 w 319"/>
                <a:gd name="T39" fmla="*/ 172 h 242"/>
                <a:gd name="T40" fmla="*/ 2 w 319"/>
                <a:gd name="T41" fmla="*/ 155 h 242"/>
                <a:gd name="T42" fmla="*/ 9 w 319"/>
                <a:gd name="T43" fmla="*/ 138 h 242"/>
                <a:gd name="T44" fmla="*/ 19 w 319"/>
                <a:gd name="T45" fmla="*/ 125 h 242"/>
                <a:gd name="T46" fmla="*/ 34 w 319"/>
                <a:gd name="T47" fmla="*/ 114 h 242"/>
                <a:gd name="T48" fmla="*/ 214 w 319"/>
                <a:gd name="T49" fmla="*/ 10 h 242"/>
                <a:gd name="T50" fmla="*/ 232 w 319"/>
                <a:gd name="T51" fmla="*/ 2 h 242"/>
                <a:gd name="T52" fmla="*/ 249 w 319"/>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9" h="242">
                  <a:moveTo>
                    <a:pt x="249" y="0"/>
                  </a:moveTo>
                  <a:lnTo>
                    <a:pt x="268" y="3"/>
                  </a:lnTo>
                  <a:lnTo>
                    <a:pt x="283" y="9"/>
                  </a:lnTo>
                  <a:lnTo>
                    <a:pt x="298" y="20"/>
                  </a:lnTo>
                  <a:lnTo>
                    <a:pt x="310" y="35"/>
                  </a:lnTo>
                  <a:lnTo>
                    <a:pt x="316" y="52"/>
                  </a:lnTo>
                  <a:lnTo>
                    <a:pt x="319" y="70"/>
                  </a:lnTo>
                  <a:lnTo>
                    <a:pt x="316" y="86"/>
                  </a:lnTo>
                  <a:lnTo>
                    <a:pt x="310" y="103"/>
                  </a:lnTo>
                  <a:lnTo>
                    <a:pt x="298" y="118"/>
                  </a:lnTo>
                  <a:lnTo>
                    <a:pt x="285" y="129"/>
                  </a:lnTo>
                  <a:lnTo>
                    <a:pt x="104" y="232"/>
                  </a:lnTo>
                  <a:lnTo>
                    <a:pt x="87" y="239"/>
                  </a:lnTo>
                  <a:lnTo>
                    <a:pt x="69" y="242"/>
                  </a:lnTo>
                  <a:lnTo>
                    <a:pt x="51" y="239"/>
                  </a:lnTo>
                  <a:lnTo>
                    <a:pt x="35" y="233"/>
                  </a:lnTo>
                  <a:lnTo>
                    <a:pt x="20" y="222"/>
                  </a:lnTo>
                  <a:lnTo>
                    <a:pt x="9" y="207"/>
                  </a:lnTo>
                  <a:lnTo>
                    <a:pt x="2" y="190"/>
                  </a:lnTo>
                  <a:lnTo>
                    <a:pt x="0" y="172"/>
                  </a:lnTo>
                  <a:lnTo>
                    <a:pt x="2" y="155"/>
                  </a:lnTo>
                  <a:lnTo>
                    <a:pt x="9" y="138"/>
                  </a:lnTo>
                  <a:lnTo>
                    <a:pt x="19" y="125"/>
                  </a:lnTo>
                  <a:lnTo>
                    <a:pt x="34" y="114"/>
                  </a:lnTo>
                  <a:lnTo>
                    <a:pt x="214" y="10"/>
                  </a:lnTo>
                  <a:lnTo>
                    <a:pt x="232" y="2"/>
                  </a:lnTo>
                  <a:lnTo>
                    <a:pt x="2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56" name="Freeform 39"/>
            <p:cNvSpPr>
              <a:spLocks/>
            </p:cNvSpPr>
            <p:nvPr/>
          </p:nvSpPr>
          <p:spPr bwMode="auto">
            <a:xfrm>
              <a:off x="2792413" y="2079625"/>
              <a:ext cx="71438" cy="55562"/>
            </a:xfrm>
            <a:custGeom>
              <a:avLst/>
              <a:gdLst>
                <a:gd name="T0" fmla="*/ 69 w 319"/>
                <a:gd name="T1" fmla="*/ 0 h 242"/>
                <a:gd name="T2" fmla="*/ 87 w 319"/>
                <a:gd name="T3" fmla="*/ 2 h 242"/>
                <a:gd name="T4" fmla="*/ 104 w 319"/>
                <a:gd name="T5" fmla="*/ 10 h 242"/>
                <a:gd name="T6" fmla="*/ 285 w 319"/>
                <a:gd name="T7" fmla="*/ 114 h 242"/>
                <a:gd name="T8" fmla="*/ 299 w 319"/>
                <a:gd name="T9" fmla="*/ 125 h 242"/>
                <a:gd name="T10" fmla="*/ 310 w 319"/>
                <a:gd name="T11" fmla="*/ 138 h 242"/>
                <a:gd name="T12" fmla="*/ 316 w 319"/>
                <a:gd name="T13" fmla="*/ 155 h 242"/>
                <a:gd name="T14" fmla="*/ 319 w 319"/>
                <a:gd name="T15" fmla="*/ 172 h 242"/>
                <a:gd name="T16" fmla="*/ 316 w 319"/>
                <a:gd name="T17" fmla="*/ 190 h 242"/>
                <a:gd name="T18" fmla="*/ 310 w 319"/>
                <a:gd name="T19" fmla="*/ 207 h 242"/>
                <a:gd name="T20" fmla="*/ 298 w 319"/>
                <a:gd name="T21" fmla="*/ 222 h 242"/>
                <a:gd name="T22" fmla="*/ 284 w 319"/>
                <a:gd name="T23" fmla="*/ 233 h 242"/>
                <a:gd name="T24" fmla="*/ 268 w 319"/>
                <a:gd name="T25" fmla="*/ 239 h 242"/>
                <a:gd name="T26" fmla="*/ 250 w 319"/>
                <a:gd name="T27" fmla="*/ 242 h 242"/>
                <a:gd name="T28" fmla="*/ 231 w 319"/>
                <a:gd name="T29" fmla="*/ 239 h 242"/>
                <a:gd name="T30" fmla="*/ 214 w 319"/>
                <a:gd name="T31" fmla="*/ 232 h 242"/>
                <a:gd name="T32" fmla="*/ 34 w 319"/>
                <a:gd name="T33" fmla="*/ 129 h 242"/>
                <a:gd name="T34" fmla="*/ 20 w 319"/>
                <a:gd name="T35" fmla="*/ 118 h 242"/>
                <a:gd name="T36" fmla="*/ 9 w 319"/>
                <a:gd name="T37" fmla="*/ 103 h 242"/>
                <a:gd name="T38" fmla="*/ 2 w 319"/>
                <a:gd name="T39" fmla="*/ 86 h 242"/>
                <a:gd name="T40" fmla="*/ 0 w 319"/>
                <a:gd name="T41" fmla="*/ 70 h 242"/>
                <a:gd name="T42" fmla="*/ 2 w 319"/>
                <a:gd name="T43" fmla="*/ 52 h 242"/>
                <a:gd name="T44" fmla="*/ 9 w 319"/>
                <a:gd name="T45" fmla="*/ 35 h 242"/>
                <a:gd name="T46" fmla="*/ 20 w 319"/>
                <a:gd name="T47" fmla="*/ 20 h 242"/>
                <a:gd name="T48" fmla="*/ 35 w 319"/>
                <a:gd name="T49" fmla="*/ 9 h 242"/>
                <a:gd name="T50" fmla="*/ 51 w 319"/>
                <a:gd name="T51" fmla="*/ 3 h 242"/>
                <a:gd name="T52" fmla="*/ 69 w 319"/>
                <a:gd name="T53"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9" h="242">
                  <a:moveTo>
                    <a:pt x="69" y="0"/>
                  </a:moveTo>
                  <a:lnTo>
                    <a:pt x="87" y="2"/>
                  </a:lnTo>
                  <a:lnTo>
                    <a:pt x="104" y="10"/>
                  </a:lnTo>
                  <a:lnTo>
                    <a:pt x="285" y="114"/>
                  </a:lnTo>
                  <a:lnTo>
                    <a:pt x="299" y="125"/>
                  </a:lnTo>
                  <a:lnTo>
                    <a:pt x="310" y="138"/>
                  </a:lnTo>
                  <a:lnTo>
                    <a:pt x="316" y="155"/>
                  </a:lnTo>
                  <a:lnTo>
                    <a:pt x="319" y="172"/>
                  </a:lnTo>
                  <a:lnTo>
                    <a:pt x="316" y="190"/>
                  </a:lnTo>
                  <a:lnTo>
                    <a:pt x="310" y="207"/>
                  </a:lnTo>
                  <a:lnTo>
                    <a:pt x="298" y="222"/>
                  </a:lnTo>
                  <a:lnTo>
                    <a:pt x="284" y="233"/>
                  </a:lnTo>
                  <a:lnTo>
                    <a:pt x="268" y="239"/>
                  </a:lnTo>
                  <a:lnTo>
                    <a:pt x="250" y="242"/>
                  </a:lnTo>
                  <a:lnTo>
                    <a:pt x="231" y="239"/>
                  </a:lnTo>
                  <a:lnTo>
                    <a:pt x="214" y="232"/>
                  </a:lnTo>
                  <a:lnTo>
                    <a:pt x="34" y="129"/>
                  </a:lnTo>
                  <a:lnTo>
                    <a:pt x="20" y="118"/>
                  </a:lnTo>
                  <a:lnTo>
                    <a:pt x="9" y="103"/>
                  </a:lnTo>
                  <a:lnTo>
                    <a:pt x="2" y="86"/>
                  </a:lnTo>
                  <a:lnTo>
                    <a:pt x="0" y="70"/>
                  </a:lnTo>
                  <a:lnTo>
                    <a:pt x="2" y="52"/>
                  </a:lnTo>
                  <a:lnTo>
                    <a:pt x="9" y="35"/>
                  </a:lnTo>
                  <a:lnTo>
                    <a:pt x="20" y="20"/>
                  </a:lnTo>
                  <a:lnTo>
                    <a:pt x="35" y="9"/>
                  </a:lnTo>
                  <a:lnTo>
                    <a:pt x="51" y="3"/>
                  </a:lnTo>
                  <a:lnTo>
                    <a:pt x="6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57" name="Freeform 40"/>
            <p:cNvSpPr>
              <a:spLocks/>
            </p:cNvSpPr>
            <p:nvPr/>
          </p:nvSpPr>
          <p:spPr bwMode="auto">
            <a:xfrm>
              <a:off x="2833688" y="1927225"/>
              <a:ext cx="77788" cy="31750"/>
            </a:xfrm>
            <a:custGeom>
              <a:avLst/>
              <a:gdLst>
                <a:gd name="T0" fmla="*/ 70 w 348"/>
                <a:gd name="T1" fmla="*/ 0 h 139"/>
                <a:gd name="T2" fmla="*/ 278 w 348"/>
                <a:gd name="T3" fmla="*/ 0 h 139"/>
                <a:gd name="T4" fmla="*/ 297 w 348"/>
                <a:gd name="T5" fmla="*/ 4 h 139"/>
                <a:gd name="T6" fmla="*/ 314 w 348"/>
                <a:gd name="T7" fmla="*/ 10 h 139"/>
                <a:gd name="T8" fmla="*/ 327 w 348"/>
                <a:gd name="T9" fmla="*/ 21 h 139"/>
                <a:gd name="T10" fmla="*/ 337 w 348"/>
                <a:gd name="T11" fmla="*/ 35 h 139"/>
                <a:gd name="T12" fmla="*/ 345 w 348"/>
                <a:gd name="T13" fmla="*/ 51 h 139"/>
                <a:gd name="T14" fmla="*/ 348 w 348"/>
                <a:gd name="T15" fmla="*/ 70 h 139"/>
                <a:gd name="T16" fmla="*/ 345 w 348"/>
                <a:gd name="T17" fmla="*/ 88 h 139"/>
                <a:gd name="T18" fmla="*/ 337 w 348"/>
                <a:gd name="T19" fmla="*/ 104 h 139"/>
                <a:gd name="T20" fmla="*/ 327 w 348"/>
                <a:gd name="T21" fmla="*/ 119 h 139"/>
                <a:gd name="T22" fmla="*/ 314 w 348"/>
                <a:gd name="T23" fmla="*/ 129 h 139"/>
                <a:gd name="T24" fmla="*/ 297 w 348"/>
                <a:gd name="T25" fmla="*/ 137 h 139"/>
                <a:gd name="T26" fmla="*/ 278 w 348"/>
                <a:gd name="T27" fmla="*/ 139 h 139"/>
                <a:gd name="T28" fmla="*/ 70 w 348"/>
                <a:gd name="T29" fmla="*/ 139 h 139"/>
                <a:gd name="T30" fmla="*/ 52 w 348"/>
                <a:gd name="T31" fmla="*/ 137 h 139"/>
                <a:gd name="T32" fmla="*/ 34 w 348"/>
                <a:gd name="T33" fmla="*/ 129 h 139"/>
                <a:gd name="T34" fmla="*/ 21 w 348"/>
                <a:gd name="T35" fmla="*/ 119 h 139"/>
                <a:gd name="T36" fmla="*/ 10 w 348"/>
                <a:gd name="T37" fmla="*/ 104 h 139"/>
                <a:gd name="T38" fmla="*/ 3 w 348"/>
                <a:gd name="T39" fmla="*/ 88 h 139"/>
                <a:gd name="T40" fmla="*/ 0 w 348"/>
                <a:gd name="T41" fmla="*/ 70 h 139"/>
                <a:gd name="T42" fmla="*/ 3 w 348"/>
                <a:gd name="T43" fmla="*/ 51 h 139"/>
                <a:gd name="T44" fmla="*/ 10 w 348"/>
                <a:gd name="T45" fmla="*/ 35 h 139"/>
                <a:gd name="T46" fmla="*/ 21 w 348"/>
                <a:gd name="T47" fmla="*/ 21 h 139"/>
                <a:gd name="T48" fmla="*/ 34 w 348"/>
                <a:gd name="T49" fmla="*/ 10 h 139"/>
                <a:gd name="T50" fmla="*/ 52 w 348"/>
                <a:gd name="T51" fmla="*/ 4 h 139"/>
                <a:gd name="T52" fmla="*/ 70 w 348"/>
                <a:gd name="T5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139">
                  <a:moveTo>
                    <a:pt x="70" y="0"/>
                  </a:moveTo>
                  <a:lnTo>
                    <a:pt x="278" y="0"/>
                  </a:lnTo>
                  <a:lnTo>
                    <a:pt x="297" y="4"/>
                  </a:lnTo>
                  <a:lnTo>
                    <a:pt x="314" y="10"/>
                  </a:lnTo>
                  <a:lnTo>
                    <a:pt x="327" y="21"/>
                  </a:lnTo>
                  <a:lnTo>
                    <a:pt x="337" y="35"/>
                  </a:lnTo>
                  <a:lnTo>
                    <a:pt x="345" y="51"/>
                  </a:lnTo>
                  <a:lnTo>
                    <a:pt x="348" y="70"/>
                  </a:lnTo>
                  <a:lnTo>
                    <a:pt x="345" y="88"/>
                  </a:lnTo>
                  <a:lnTo>
                    <a:pt x="337" y="104"/>
                  </a:lnTo>
                  <a:lnTo>
                    <a:pt x="327" y="119"/>
                  </a:lnTo>
                  <a:lnTo>
                    <a:pt x="314" y="129"/>
                  </a:lnTo>
                  <a:lnTo>
                    <a:pt x="297" y="137"/>
                  </a:lnTo>
                  <a:lnTo>
                    <a:pt x="278" y="139"/>
                  </a:lnTo>
                  <a:lnTo>
                    <a:pt x="70" y="139"/>
                  </a:lnTo>
                  <a:lnTo>
                    <a:pt x="52" y="137"/>
                  </a:lnTo>
                  <a:lnTo>
                    <a:pt x="34" y="129"/>
                  </a:lnTo>
                  <a:lnTo>
                    <a:pt x="21" y="119"/>
                  </a:lnTo>
                  <a:lnTo>
                    <a:pt x="10" y="104"/>
                  </a:lnTo>
                  <a:lnTo>
                    <a:pt x="3" y="88"/>
                  </a:lnTo>
                  <a:lnTo>
                    <a:pt x="0" y="70"/>
                  </a:lnTo>
                  <a:lnTo>
                    <a:pt x="3" y="51"/>
                  </a:lnTo>
                  <a:lnTo>
                    <a:pt x="10" y="35"/>
                  </a:lnTo>
                  <a:lnTo>
                    <a:pt x="21" y="21"/>
                  </a:lnTo>
                  <a:lnTo>
                    <a:pt x="34" y="10"/>
                  </a:lnTo>
                  <a:lnTo>
                    <a:pt x="52" y="4"/>
                  </a:lnTo>
                  <a:lnTo>
                    <a:pt x="7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58" name="Freeform 41"/>
            <p:cNvSpPr>
              <a:spLocks/>
            </p:cNvSpPr>
            <p:nvPr/>
          </p:nvSpPr>
          <p:spPr bwMode="auto">
            <a:xfrm>
              <a:off x="2792413" y="1751013"/>
              <a:ext cx="71438" cy="55562"/>
            </a:xfrm>
            <a:custGeom>
              <a:avLst/>
              <a:gdLst>
                <a:gd name="T0" fmla="*/ 250 w 319"/>
                <a:gd name="T1" fmla="*/ 0 h 241"/>
                <a:gd name="T2" fmla="*/ 268 w 319"/>
                <a:gd name="T3" fmla="*/ 3 h 241"/>
                <a:gd name="T4" fmla="*/ 284 w 319"/>
                <a:gd name="T5" fmla="*/ 9 h 241"/>
                <a:gd name="T6" fmla="*/ 298 w 319"/>
                <a:gd name="T7" fmla="*/ 20 h 241"/>
                <a:gd name="T8" fmla="*/ 310 w 319"/>
                <a:gd name="T9" fmla="*/ 34 h 241"/>
                <a:gd name="T10" fmla="*/ 316 w 319"/>
                <a:gd name="T11" fmla="*/ 51 h 241"/>
                <a:gd name="T12" fmla="*/ 319 w 319"/>
                <a:gd name="T13" fmla="*/ 69 h 241"/>
                <a:gd name="T14" fmla="*/ 316 w 319"/>
                <a:gd name="T15" fmla="*/ 87 h 241"/>
                <a:gd name="T16" fmla="*/ 310 w 319"/>
                <a:gd name="T17" fmla="*/ 103 h 241"/>
                <a:gd name="T18" fmla="*/ 299 w 319"/>
                <a:gd name="T19" fmla="*/ 118 h 241"/>
                <a:gd name="T20" fmla="*/ 285 w 319"/>
                <a:gd name="T21" fmla="*/ 129 h 241"/>
                <a:gd name="T22" fmla="*/ 104 w 319"/>
                <a:gd name="T23" fmla="*/ 231 h 241"/>
                <a:gd name="T24" fmla="*/ 87 w 319"/>
                <a:gd name="T25" fmla="*/ 239 h 241"/>
                <a:gd name="T26" fmla="*/ 69 w 319"/>
                <a:gd name="T27" fmla="*/ 241 h 241"/>
                <a:gd name="T28" fmla="*/ 52 w 319"/>
                <a:gd name="T29" fmla="*/ 239 h 241"/>
                <a:gd name="T30" fmla="*/ 35 w 319"/>
                <a:gd name="T31" fmla="*/ 232 h 241"/>
                <a:gd name="T32" fmla="*/ 20 w 319"/>
                <a:gd name="T33" fmla="*/ 221 h 241"/>
                <a:gd name="T34" fmla="*/ 9 w 319"/>
                <a:gd name="T35" fmla="*/ 206 h 241"/>
                <a:gd name="T36" fmla="*/ 2 w 319"/>
                <a:gd name="T37" fmla="*/ 190 h 241"/>
                <a:gd name="T38" fmla="*/ 0 w 319"/>
                <a:gd name="T39" fmla="*/ 172 h 241"/>
                <a:gd name="T40" fmla="*/ 2 w 319"/>
                <a:gd name="T41" fmla="*/ 155 h 241"/>
                <a:gd name="T42" fmla="*/ 9 w 319"/>
                <a:gd name="T43" fmla="*/ 138 h 241"/>
                <a:gd name="T44" fmla="*/ 20 w 319"/>
                <a:gd name="T45" fmla="*/ 124 h 241"/>
                <a:gd name="T46" fmla="*/ 34 w 319"/>
                <a:gd name="T47" fmla="*/ 112 h 241"/>
                <a:gd name="T48" fmla="*/ 214 w 319"/>
                <a:gd name="T49" fmla="*/ 9 h 241"/>
                <a:gd name="T50" fmla="*/ 233 w 319"/>
                <a:gd name="T51" fmla="*/ 3 h 241"/>
                <a:gd name="T52" fmla="*/ 250 w 319"/>
                <a:gd name="T53"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9" h="241">
                  <a:moveTo>
                    <a:pt x="250" y="0"/>
                  </a:moveTo>
                  <a:lnTo>
                    <a:pt x="268" y="3"/>
                  </a:lnTo>
                  <a:lnTo>
                    <a:pt x="284" y="9"/>
                  </a:lnTo>
                  <a:lnTo>
                    <a:pt x="298" y="20"/>
                  </a:lnTo>
                  <a:lnTo>
                    <a:pt x="310" y="34"/>
                  </a:lnTo>
                  <a:lnTo>
                    <a:pt x="316" y="51"/>
                  </a:lnTo>
                  <a:lnTo>
                    <a:pt x="319" y="69"/>
                  </a:lnTo>
                  <a:lnTo>
                    <a:pt x="316" y="87"/>
                  </a:lnTo>
                  <a:lnTo>
                    <a:pt x="310" y="103"/>
                  </a:lnTo>
                  <a:lnTo>
                    <a:pt x="299" y="118"/>
                  </a:lnTo>
                  <a:lnTo>
                    <a:pt x="285" y="129"/>
                  </a:lnTo>
                  <a:lnTo>
                    <a:pt x="104" y="231"/>
                  </a:lnTo>
                  <a:lnTo>
                    <a:pt x="87" y="239"/>
                  </a:lnTo>
                  <a:lnTo>
                    <a:pt x="69" y="241"/>
                  </a:lnTo>
                  <a:lnTo>
                    <a:pt x="52" y="239"/>
                  </a:lnTo>
                  <a:lnTo>
                    <a:pt x="35" y="232"/>
                  </a:lnTo>
                  <a:lnTo>
                    <a:pt x="20" y="221"/>
                  </a:lnTo>
                  <a:lnTo>
                    <a:pt x="9" y="206"/>
                  </a:lnTo>
                  <a:lnTo>
                    <a:pt x="2" y="190"/>
                  </a:lnTo>
                  <a:lnTo>
                    <a:pt x="0" y="172"/>
                  </a:lnTo>
                  <a:lnTo>
                    <a:pt x="2" y="155"/>
                  </a:lnTo>
                  <a:lnTo>
                    <a:pt x="9" y="138"/>
                  </a:lnTo>
                  <a:lnTo>
                    <a:pt x="20" y="124"/>
                  </a:lnTo>
                  <a:lnTo>
                    <a:pt x="34" y="112"/>
                  </a:lnTo>
                  <a:lnTo>
                    <a:pt x="214" y="9"/>
                  </a:lnTo>
                  <a:lnTo>
                    <a:pt x="233" y="3"/>
                  </a:lnTo>
                  <a:lnTo>
                    <a:pt x="2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60" name="Freeform 42"/>
            <p:cNvSpPr>
              <a:spLocks/>
            </p:cNvSpPr>
            <p:nvPr/>
          </p:nvSpPr>
          <p:spPr bwMode="auto">
            <a:xfrm>
              <a:off x="2679700" y="1622425"/>
              <a:ext cx="55563" cy="71437"/>
            </a:xfrm>
            <a:custGeom>
              <a:avLst/>
              <a:gdLst>
                <a:gd name="T0" fmla="*/ 172 w 243"/>
                <a:gd name="T1" fmla="*/ 0 h 316"/>
                <a:gd name="T2" fmla="*/ 191 w 243"/>
                <a:gd name="T3" fmla="*/ 2 h 316"/>
                <a:gd name="T4" fmla="*/ 208 w 243"/>
                <a:gd name="T5" fmla="*/ 10 h 316"/>
                <a:gd name="T6" fmla="*/ 222 w 243"/>
                <a:gd name="T7" fmla="*/ 21 h 316"/>
                <a:gd name="T8" fmla="*/ 234 w 243"/>
                <a:gd name="T9" fmla="*/ 34 h 316"/>
                <a:gd name="T10" fmla="*/ 241 w 243"/>
                <a:gd name="T11" fmla="*/ 51 h 316"/>
                <a:gd name="T12" fmla="*/ 243 w 243"/>
                <a:gd name="T13" fmla="*/ 68 h 316"/>
                <a:gd name="T14" fmla="*/ 241 w 243"/>
                <a:gd name="T15" fmla="*/ 86 h 316"/>
                <a:gd name="T16" fmla="*/ 234 w 243"/>
                <a:gd name="T17" fmla="*/ 103 h 316"/>
                <a:gd name="T18" fmla="*/ 129 w 243"/>
                <a:gd name="T19" fmla="*/ 282 h 316"/>
                <a:gd name="T20" fmla="*/ 118 w 243"/>
                <a:gd name="T21" fmla="*/ 297 h 316"/>
                <a:gd name="T22" fmla="*/ 103 w 243"/>
                <a:gd name="T23" fmla="*/ 308 h 316"/>
                <a:gd name="T24" fmla="*/ 87 w 243"/>
                <a:gd name="T25" fmla="*/ 314 h 316"/>
                <a:gd name="T26" fmla="*/ 69 w 243"/>
                <a:gd name="T27" fmla="*/ 316 h 316"/>
                <a:gd name="T28" fmla="*/ 52 w 243"/>
                <a:gd name="T29" fmla="*/ 314 h 316"/>
                <a:gd name="T30" fmla="*/ 35 w 243"/>
                <a:gd name="T31" fmla="*/ 307 h 316"/>
                <a:gd name="T32" fmla="*/ 19 w 243"/>
                <a:gd name="T33" fmla="*/ 296 h 316"/>
                <a:gd name="T34" fmla="*/ 9 w 243"/>
                <a:gd name="T35" fmla="*/ 282 h 316"/>
                <a:gd name="T36" fmla="*/ 2 w 243"/>
                <a:gd name="T37" fmla="*/ 265 h 316"/>
                <a:gd name="T38" fmla="*/ 0 w 243"/>
                <a:gd name="T39" fmla="*/ 248 h 316"/>
                <a:gd name="T40" fmla="*/ 2 w 243"/>
                <a:gd name="T41" fmla="*/ 230 h 316"/>
                <a:gd name="T42" fmla="*/ 9 w 243"/>
                <a:gd name="T43" fmla="*/ 214 h 316"/>
                <a:gd name="T44" fmla="*/ 113 w 243"/>
                <a:gd name="T45" fmla="*/ 34 h 316"/>
                <a:gd name="T46" fmla="*/ 125 w 243"/>
                <a:gd name="T47" fmla="*/ 20 h 316"/>
                <a:gd name="T48" fmla="*/ 140 w 243"/>
                <a:gd name="T49" fmla="*/ 9 h 316"/>
                <a:gd name="T50" fmla="*/ 155 w 243"/>
                <a:gd name="T51" fmla="*/ 2 h 316"/>
                <a:gd name="T52" fmla="*/ 172 w 243"/>
                <a:gd name="T53"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3" h="316">
                  <a:moveTo>
                    <a:pt x="172" y="0"/>
                  </a:moveTo>
                  <a:lnTo>
                    <a:pt x="191" y="2"/>
                  </a:lnTo>
                  <a:lnTo>
                    <a:pt x="208" y="10"/>
                  </a:lnTo>
                  <a:lnTo>
                    <a:pt x="222" y="21"/>
                  </a:lnTo>
                  <a:lnTo>
                    <a:pt x="234" y="34"/>
                  </a:lnTo>
                  <a:lnTo>
                    <a:pt x="241" y="51"/>
                  </a:lnTo>
                  <a:lnTo>
                    <a:pt x="243" y="68"/>
                  </a:lnTo>
                  <a:lnTo>
                    <a:pt x="241" y="86"/>
                  </a:lnTo>
                  <a:lnTo>
                    <a:pt x="234" y="103"/>
                  </a:lnTo>
                  <a:lnTo>
                    <a:pt x="129" y="282"/>
                  </a:lnTo>
                  <a:lnTo>
                    <a:pt x="118" y="297"/>
                  </a:lnTo>
                  <a:lnTo>
                    <a:pt x="103" y="308"/>
                  </a:lnTo>
                  <a:lnTo>
                    <a:pt x="87" y="314"/>
                  </a:lnTo>
                  <a:lnTo>
                    <a:pt x="69" y="316"/>
                  </a:lnTo>
                  <a:lnTo>
                    <a:pt x="52" y="314"/>
                  </a:lnTo>
                  <a:lnTo>
                    <a:pt x="35" y="307"/>
                  </a:lnTo>
                  <a:lnTo>
                    <a:pt x="19" y="296"/>
                  </a:lnTo>
                  <a:lnTo>
                    <a:pt x="9" y="282"/>
                  </a:lnTo>
                  <a:lnTo>
                    <a:pt x="2" y="265"/>
                  </a:lnTo>
                  <a:lnTo>
                    <a:pt x="0" y="248"/>
                  </a:lnTo>
                  <a:lnTo>
                    <a:pt x="2" y="230"/>
                  </a:lnTo>
                  <a:lnTo>
                    <a:pt x="9" y="214"/>
                  </a:lnTo>
                  <a:lnTo>
                    <a:pt x="113" y="34"/>
                  </a:lnTo>
                  <a:lnTo>
                    <a:pt x="125" y="20"/>
                  </a:lnTo>
                  <a:lnTo>
                    <a:pt x="140" y="9"/>
                  </a:lnTo>
                  <a:lnTo>
                    <a:pt x="155" y="2"/>
                  </a:lnTo>
                  <a:lnTo>
                    <a:pt x="17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61" name="Freeform 43"/>
            <p:cNvSpPr>
              <a:spLocks/>
            </p:cNvSpPr>
            <p:nvPr/>
          </p:nvSpPr>
          <p:spPr bwMode="auto">
            <a:xfrm>
              <a:off x="2503488" y="1811338"/>
              <a:ext cx="76200" cy="242887"/>
            </a:xfrm>
            <a:custGeom>
              <a:avLst/>
              <a:gdLst>
                <a:gd name="T0" fmla="*/ 167 w 334"/>
                <a:gd name="T1" fmla="*/ 0 h 1073"/>
                <a:gd name="T2" fmla="*/ 201 w 334"/>
                <a:gd name="T3" fmla="*/ 2 h 1073"/>
                <a:gd name="T4" fmla="*/ 230 w 334"/>
                <a:gd name="T5" fmla="*/ 8 h 1073"/>
                <a:gd name="T6" fmla="*/ 258 w 334"/>
                <a:gd name="T7" fmla="*/ 18 h 1073"/>
                <a:gd name="T8" fmla="*/ 280 w 334"/>
                <a:gd name="T9" fmla="*/ 33 h 1073"/>
                <a:gd name="T10" fmla="*/ 300 w 334"/>
                <a:gd name="T11" fmla="*/ 51 h 1073"/>
                <a:gd name="T12" fmla="*/ 314 w 334"/>
                <a:gd name="T13" fmla="*/ 72 h 1073"/>
                <a:gd name="T14" fmla="*/ 326 w 334"/>
                <a:gd name="T15" fmla="*/ 98 h 1073"/>
                <a:gd name="T16" fmla="*/ 331 w 334"/>
                <a:gd name="T17" fmla="*/ 128 h 1073"/>
                <a:gd name="T18" fmla="*/ 334 w 334"/>
                <a:gd name="T19" fmla="*/ 162 h 1073"/>
                <a:gd name="T20" fmla="*/ 334 w 334"/>
                <a:gd name="T21" fmla="*/ 406 h 1073"/>
                <a:gd name="T22" fmla="*/ 332 w 334"/>
                <a:gd name="T23" fmla="*/ 438 h 1073"/>
                <a:gd name="T24" fmla="*/ 329 w 334"/>
                <a:gd name="T25" fmla="*/ 471 h 1073"/>
                <a:gd name="T26" fmla="*/ 326 w 334"/>
                <a:gd name="T27" fmla="*/ 505 h 1073"/>
                <a:gd name="T28" fmla="*/ 260 w 334"/>
                <a:gd name="T29" fmla="*/ 996 h 1073"/>
                <a:gd name="T30" fmla="*/ 255 w 334"/>
                <a:gd name="T31" fmla="*/ 1019 h 1073"/>
                <a:gd name="T32" fmla="*/ 247 w 334"/>
                <a:gd name="T33" fmla="*/ 1039 h 1073"/>
                <a:gd name="T34" fmla="*/ 237 w 334"/>
                <a:gd name="T35" fmla="*/ 1052 h 1073"/>
                <a:gd name="T36" fmla="*/ 224 w 334"/>
                <a:gd name="T37" fmla="*/ 1062 h 1073"/>
                <a:gd name="T38" fmla="*/ 208 w 334"/>
                <a:gd name="T39" fmla="*/ 1069 h 1073"/>
                <a:gd name="T40" fmla="*/ 188 w 334"/>
                <a:gd name="T41" fmla="*/ 1072 h 1073"/>
                <a:gd name="T42" fmla="*/ 167 w 334"/>
                <a:gd name="T43" fmla="*/ 1073 h 1073"/>
                <a:gd name="T44" fmla="*/ 145 w 334"/>
                <a:gd name="T45" fmla="*/ 1072 h 1073"/>
                <a:gd name="T46" fmla="*/ 126 w 334"/>
                <a:gd name="T47" fmla="*/ 1069 h 1073"/>
                <a:gd name="T48" fmla="*/ 110 w 334"/>
                <a:gd name="T49" fmla="*/ 1062 h 1073"/>
                <a:gd name="T50" fmla="*/ 96 w 334"/>
                <a:gd name="T51" fmla="*/ 1052 h 1073"/>
                <a:gd name="T52" fmla="*/ 86 w 334"/>
                <a:gd name="T53" fmla="*/ 1039 h 1073"/>
                <a:gd name="T54" fmla="*/ 78 w 334"/>
                <a:gd name="T55" fmla="*/ 1019 h 1073"/>
                <a:gd name="T56" fmla="*/ 74 w 334"/>
                <a:gd name="T57" fmla="*/ 996 h 1073"/>
                <a:gd name="T58" fmla="*/ 8 w 334"/>
                <a:gd name="T59" fmla="*/ 505 h 1073"/>
                <a:gd name="T60" fmla="*/ 5 w 334"/>
                <a:gd name="T61" fmla="*/ 471 h 1073"/>
                <a:gd name="T62" fmla="*/ 1 w 334"/>
                <a:gd name="T63" fmla="*/ 438 h 1073"/>
                <a:gd name="T64" fmla="*/ 0 w 334"/>
                <a:gd name="T65" fmla="*/ 406 h 1073"/>
                <a:gd name="T66" fmla="*/ 0 w 334"/>
                <a:gd name="T67" fmla="*/ 162 h 1073"/>
                <a:gd name="T68" fmla="*/ 2 w 334"/>
                <a:gd name="T69" fmla="*/ 128 h 1073"/>
                <a:gd name="T70" fmla="*/ 8 w 334"/>
                <a:gd name="T71" fmla="*/ 98 h 1073"/>
                <a:gd name="T72" fmla="*/ 19 w 334"/>
                <a:gd name="T73" fmla="*/ 72 h 1073"/>
                <a:gd name="T74" fmla="*/ 34 w 334"/>
                <a:gd name="T75" fmla="*/ 51 h 1073"/>
                <a:gd name="T76" fmla="*/ 53 w 334"/>
                <a:gd name="T77" fmla="*/ 33 h 1073"/>
                <a:gd name="T78" fmla="*/ 76 w 334"/>
                <a:gd name="T79" fmla="*/ 18 h 1073"/>
                <a:gd name="T80" fmla="*/ 103 w 334"/>
                <a:gd name="T81" fmla="*/ 8 h 1073"/>
                <a:gd name="T82" fmla="*/ 133 w 334"/>
                <a:gd name="T83" fmla="*/ 2 h 1073"/>
                <a:gd name="T84" fmla="*/ 167 w 334"/>
                <a:gd name="T85" fmla="*/ 0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4" h="1073">
                  <a:moveTo>
                    <a:pt x="167" y="0"/>
                  </a:moveTo>
                  <a:lnTo>
                    <a:pt x="201" y="2"/>
                  </a:lnTo>
                  <a:lnTo>
                    <a:pt x="230" y="8"/>
                  </a:lnTo>
                  <a:lnTo>
                    <a:pt x="258" y="18"/>
                  </a:lnTo>
                  <a:lnTo>
                    <a:pt x="280" y="33"/>
                  </a:lnTo>
                  <a:lnTo>
                    <a:pt x="300" y="51"/>
                  </a:lnTo>
                  <a:lnTo>
                    <a:pt x="314" y="72"/>
                  </a:lnTo>
                  <a:lnTo>
                    <a:pt x="326" y="98"/>
                  </a:lnTo>
                  <a:lnTo>
                    <a:pt x="331" y="128"/>
                  </a:lnTo>
                  <a:lnTo>
                    <a:pt x="334" y="162"/>
                  </a:lnTo>
                  <a:lnTo>
                    <a:pt x="334" y="406"/>
                  </a:lnTo>
                  <a:lnTo>
                    <a:pt x="332" y="438"/>
                  </a:lnTo>
                  <a:lnTo>
                    <a:pt x="329" y="471"/>
                  </a:lnTo>
                  <a:lnTo>
                    <a:pt x="326" y="505"/>
                  </a:lnTo>
                  <a:lnTo>
                    <a:pt x="260" y="996"/>
                  </a:lnTo>
                  <a:lnTo>
                    <a:pt x="255" y="1019"/>
                  </a:lnTo>
                  <a:lnTo>
                    <a:pt x="247" y="1039"/>
                  </a:lnTo>
                  <a:lnTo>
                    <a:pt x="237" y="1052"/>
                  </a:lnTo>
                  <a:lnTo>
                    <a:pt x="224" y="1062"/>
                  </a:lnTo>
                  <a:lnTo>
                    <a:pt x="208" y="1069"/>
                  </a:lnTo>
                  <a:lnTo>
                    <a:pt x="188" y="1072"/>
                  </a:lnTo>
                  <a:lnTo>
                    <a:pt x="167" y="1073"/>
                  </a:lnTo>
                  <a:lnTo>
                    <a:pt x="145" y="1072"/>
                  </a:lnTo>
                  <a:lnTo>
                    <a:pt x="126" y="1069"/>
                  </a:lnTo>
                  <a:lnTo>
                    <a:pt x="110" y="1062"/>
                  </a:lnTo>
                  <a:lnTo>
                    <a:pt x="96" y="1052"/>
                  </a:lnTo>
                  <a:lnTo>
                    <a:pt x="86" y="1039"/>
                  </a:lnTo>
                  <a:lnTo>
                    <a:pt x="78" y="1019"/>
                  </a:lnTo>
                  <a:lnTo>
                    <a:pt x="74" y="996"/>
                  </a:lnTo>
                  <a:lnTo>
                    <a:pt x="8" y="505"/>
                  </a:lnTo>
                  <a:lnTo>
                    <a:pt x="5" y="471"/>
                  </a:lnTo>
                  <a:lnTo>
                    <a:pt x="1" y="438"/>
                  </a:lnTo>
                  <a:lnTo>
                    <a:pt x="0" y="406"/>
                  </a:lnTo>
                  <a:lnTo>
                    <a:pt x="0" y="162"/>
                  </a:lnTo>
                  <a:lnTo>
                    <a:pt x="2" y="128"/>
                  </a:lnTo>
                  <a:lnTo>
                    <a:pt x="8" y="98"/>
                  </a:lnTo>
                  <a:lnTo>
                    <a:pt x="19" y="72"/>
                  </a:lnTo>
                  <a:lnTo>
                    <a:pt x="34" y="51"/>
                  </a:lnTo>
                  <a:lnTo>
                    <a:pt x="53" y="33"/>
                  </a:lnTo>
                  <a:lnTo>
                    <a:pt x="76" y="18"/>
                  </a:lnTo>
                  <a:lnTo>
                    <a:pt x="103" y="8"/>
                  </a:lnTo>
                  <a:lnTo>
                    <a:pt x="133" y="2"/>
                  </a:lnTo>
                  <a:lnTo>
                    <a:pt x="1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62" name="Freeform 44"/>
            <p:cNvSpPr>
              <a:spLocks/>
            </p:cNvSpPr>
            <p:nvPr/>
          </p:nvSpPr>
          <p:spPr bwMode="auto">
            <a:xfrm>
              <a:off x="2501900" y="2085975"/>
              <a:ext cx="79375" cy="77787"/>
            </a:xfrm>
            <a:custGeom>
              <a:avLst/>
              <a:gdLst>
                <a:gd name="T0" fmla="*/ 174 w 347"/>
                <a:gd name="T1" fmla="*/ 0 h 344"/>
                <a:gd name="T2" fmla="*/ 209 w 347"/>
                <a:gd name="T3" fmla="*/ 4 h 344"/>
                <a:gd name="T4" fmla="*/ 241 w 347"/>
                <a:gd name="T5" fmla="*/ 14 h 344"/>
                <a:gd name="T6" fmla="*/ 270 w 347"/>
                <a:gd name="T7" fmla="*/ 30 h 344"/>
                <a:gd name="T8" fmla="*/ 296 w 347"/>
                <a:gd name="T9" fmla="*/ 50 h 344"/>
                <a:gd name="T10" fmla="*/ 318 w 347"/>
                <a:gd name="T11" fmla="*/ 76 h 344"/>
                <a:gd name="T12" fmla="*/ 334 w 347"/>
                <a:gd name="T13" fmla="*/ 106 h 344"/>
                <a:gd name="T14" fmla="*/ 344 w 347"/>
                <a:gd name="T15" fmla="*/ 138 h 344"/>
                <a:gd name="T16" fmla="*/ 347 w 347"/>
                <a:gd name="T17" fmla="*/ 172 h 344"/>
                <a:gd name="T18" fmla="*/ 344 w 347"/>
                <a:gd name="T19" fmla="*/ 207 h 344"/>
                <a:gd name="T20" fmla="*/ 334 w 347"/>
                <a:gd name="T21" fmla="*/ 240 h 344"/>
                <a:gd name="T22" fmla="*/ 318 w 347"/>
                <a:gd name="T23" fmla="*/ 269 h 344"/>
                <a:gd name="T24" fmla="*/ 296 w 347"/>
                <a:gd name="T25" fmla="*/ 294 h 344"/>
                <a:gd name="T26" fmla="*/ 270 w 347"/>
                <a:gd name="T27" fmla="*/ 315 h 344"/>
                <a:gd name="T28" fmla="*/ 241 w 347"/>
                <a:gd name="T29" fmla="*/ 331 h 344"/>
                <a:gd name="T30" fmla="*/ 209 w 347"/>
                <a:gd name="T31" fmla="*/ 341 h 344"/>
                <a:gd name="T32" fmla="*/ 174 w 347"/>
                <a:gd name="T33" fmla="*/ 344 h 344"/>
                <a:gd name="T34" fmla="*/ 139 w 347"/>
                <a:gd name="T35" fmla="*/ 341 h 344"/>
                <a:gd name="T36" fmla="*/ 107 w 347"/>
                <a:gd name="T37" fmla="*/ 331 h 344"/>
                <a:gd name="T38" fmla="*/ 77 w 347"/>
                <a:gd name="T39" fmla="*/ 315 h 344"/>
                <a:gd name="T40" fmla="*/ 51 w 347"/>
                <a:gd name="T41" fmla="*/ 294 h 344"/>
                <a:gd name="T42" fmla="*/ 30 w 347"/>
                <a:gd name="T43" fmla="*/ 269 h 344"/>
                <a:gd name="T44" fmla="*/ 14 w 347"/>
                <a:gd name="T45" fmla="*/ 240 h 344"/>
                <a:gd name="T46" fmla="*/ 4 w 347"/>
                <a:gd name="T47" fmla="*/ 207 h 344"/>
                <a:gd name="T48" fmla="*/ 0 w 347"/>
                <a:gd name="T49" fmla="*/ 172 h 344"/>
                <a:gd name="T50" fmla="*/ 4 w 347"/>
                <a:gd name="T51" fmla="*/ 138 h 344"/>
                <a:gd name="T52" fmla="*/ 14 w 347"/>
                <a:gd name="T53" fmla="*/ 106 h 344"/>
                <a:gd name="T54" fmla="*/ 30 w 347"/>
                <a:gd name="T55" fmla="*/ 76 h 344"/>
                <a:gd name="T56" fmla="*/ 51 w 347"/>
                <a:gd name="T57" fmla="*/ 50 h 344"/>
                <a:gd name="T58" fmla="*/ 77 w 347"/>
                <a:gd name="T59" fmla="*/ 30 h 344"/>
                <a:gd name="T60" fmla="*/ 107 w 347"/>
                <a:gd name="T61" fmla="*/ 14 h 344"/>
                <a:gd name="T62" fmla="*/ 139 w 347"/>
                <a:gd name="T63" fmla="*/ 4 h 344"/>
                <a:gd name="T64" fmla="*/ 174 w 347"/>
                <a:gd name="T65"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47" h="344">
                  <a:moveTo>
                    <a:pt x="174" y="0"/>
                  </a:moveTo>
                  <a:lnTo>
                    <a:pt x="209" y="4"/>
                  </a:lnTo>
                  <a:lnTo>
                    <a:pt x="241" y="14"/>
                  </a:lnTo>
                  <a:lnTo>
                    <a:pt x="270" y="30"/>
                  </a:lnTo>
                  <a:lnTo>
                    <a:pt x="296" y="50"/>
                  </a:lnTo>
                  <a:lnTo>
                    <a:pt x="318" y="76"/>
                  </a:lnTo>
                  <a:lnTo>
                    <a:pt x="334" y="106"/>
                  </a:lnTo>
                  <a:lnTo>
                    <a:pt x="344" y="138"/>
                  </a:lnTo>
                  <a:lnTo>
                    <a:pt x="347" y="172"/>
                  </a:lnTo>
                  <a:lnTo>
                    <a:pt x="344" y="207"/>
                  </a:lnTo>
                  <a:lnTo>
                    <a:pt x="334" y="240"/>
                  </a:lnTo>
                  <a:lnTo>
                    <a:pt x="318" y="269"/>
                  </a:lnTo>
                  <a:lnTo>
                    <a:pt x="296" y="294"/>
                  </a:lnTo>
                  <a:lnTo>
                    <a:pt x="270" y="315"/>
                  </a:lnTo>
                  <a:lnTo>
                    <a:pt x="241" y="331"/>
                  </a:lnTo>
                  <a:lnTo>
                    <a:pt x="209" y="341"/>
                  </a:lnTo>
                  <a:lnTo>
                    <a:pt x="174" y="344"/>
                  </a:lnTo>
                  <a:lnTo>
                    <a:pt x="139" y="341"/>
                  </a:lnTo>
                  <a:lnTo>
                    <a:pt x="107" y="331"/>
                  </a:lnTo>
                  <a:lnTo>
                    <a:pt x="77" y="315"/>
                  </a:lnTo>
                  <a:lnTo>
                    <a:pt x="51" y="294"/>
                  </a:lnTo>
                  <a:lnTo>
                    <a:pt x="30" y="269"/>
                  </a:lnTo>
                  <a:lnTo>
                    <a:pt x="14" y="240"/>
                  </a:lnTo>
                  <a:lnTo>
                    <a:pt x="4" y="207"/>
                  </a:lnTo>
                  <a:lnTo>
                    <a:pt x="0" y="172"/>
                  </a:lnTo>
                  <a:lnTo>
                    <a:pt x="4" y="138"/>
                  </a:lnTo>
                  <a:lnTo>
                    <a:pt x="14" y="106"/>
                  </a:lnTo>
                  <a:lnTo>
                    <a:pt x="30" y="76"/>
                  </a:lnTo>
                  <a:lnTo>
                    <a:pt x="51" y="50"/>
                  </a:lnTo>
                  <a:lnTo>
                    <a:pt x="77" y="30"/>
                  </a:lnTo>
                  <a:lnTo>
                    <a:pt x="107" y="14"/>
                  </a:lnTo>
                  <a:lnTo>
                    <a:pt x="139" y="4"/>
                  </a:lnTo>
                  <a:lnTo>
                    <a:pt x="1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grpSp>
      <p:grpSp>
        <p:nvGrpSpPr>
          <p:cNvPr id="63" name="Group 62"/>
          <p:cNvGrpSpPr/>
          <p:nvPr/>
        </p:nvGrpSpPr>
        <p:grpSpPr>
          <a:xfrm>
            <a:off x="7413160" y="3874753"/>
            <a:ext cx="588405" cy="586457"/>
            <a:chOff x="4575175" y="3521076"/>
            <a:chExt cx="479425" cy="477838"/>
          </a:xfrm>
          <a:solidFill>
            <a:schemeClr val="bg1"/>
          </a:solidFill>
        </p:grpSpPr>
        <p:sp>
          <p:nvSpPr>
            <p:cNvPr id="78" name="Freeform 54"/>
            <p:cNvSpPr>
              <a:spLocks/>
            </p:cNvSpPr>
            <p:nvPr/>
          </p:nvSpPr>
          <p:spPr bwMode="auto">
            <a:xfrm>
              <a:off x="4657725" y="3606801"/>
              <a:ext cx="206375" cy="42863"/>
            </a:xfrm>
            <a:custGeom>
              <a:avLst/>
              <a:gdLst>
                <a:gd name="T0" fmla="*/ 151 w 1438"/>
                <a:gd name="T1" fmla="*/ 0 h 302"/>
                <a:gd name="T2" fmla="*/ 1287 w 1438"/>
                <a:gd name="T3" fmla="*/ 0 h 302"/>
                <a:gd name="T4" fmla="*/ 1318 w 1438"/>
                <a:gd name="T5" fmla="*/ 3 h 302"/>
                <a:gd name="T6" fmla="*/ 1346 w 1438"/>
                <a:gd name="T7" fmla="*/ 12 h 302"/>
                <a:gd name="T8" fmla="*/ 1372 w 1438"/>
                <a:gd name="T9" fmla="*/ 26 h 302"/>
                <a:gd name="T10" fmla="*/ 1394 w 1438"/>
                <a:gd name="T11" fmla="*/ 45 h 302"/>
                <a:gd name="T12" fmla="*/ 1413 w 1438"/>
                <a:gd name="T13" fmla="*/ 67 h 302"/>
                <a:gd name="T14" fmla="*/ 1426 w 1438"/>
                <a:gd name="T15" fmla="*/ 93 h 302"/>
                <a:gd name="T16" fmla="*/ 1435 w 1438"/>
                <a:gd name="T17" fmla="*/ 121 h 302"/>
                <a:gd name="T18" fmla="*/ 1438 w 1438"/>
                <a:gd name="T19" fmla="*/ 151 h 302"/>
                <a:gd name="T20" fmla="*/ 1435 w 1438"/>
                <a:gd name="T21" fmla="*/ 181 h 302"/>
                <a:gd name="T22" fmla="*/ 1426 w 1438"/>
                <a:gd name="T23" fmla="*/ 209 h 302"/>
                <a:gd name="T24" fmla="*/ 1413 w 1438"/>
                <a:gd name="T25" fmla="*/ 235 h 302"/>
                <a:gd name="T26" fmla="*/ 1394 w 1438"/>
                <a:gd name="T27" fmla="*/ 257 h 302"/>
                <a:gd name="T28" fmla="*/ 1372 w 1438"/>
                <a:gd name="T29" fmla="*/ 276 h 302"/>
                <a:gd name="T30" fmla="*/ 1346 w 1438"/>
                <a:gd name="T31" fmla="*/ 289 h 302"/>
                <a:gd name="T32" fmla="*/ 1318 w 1438"/>
                <a:gd name="T33" fmla="*/ 298 h 302"/>
                <a:gd name="T34" fmla="*/ 1287 w 1438"/>
                <a:gd name="T35" fmla="*/ 302 h 302"/>
                <a:gd name="T36" fmla="*/ 151 w 1438"/>
                <a:gd name="T37" fmla="*/ 302 h 302"/>
                <a:gd name="T38" fmla="*/ 121 w 1438"/>
                <a:gd name="T39" fmla="*/ 298 h 302"/>
                <a:gd name="T40" fmla="*/ 93 w 1438"/>
                <a:gd name="T41" fmla="*/ 289 h 302"/>
                <a:gd name="T42" fmla="*/ 66 w 1438"/>
                <a:gd name="T43" fmla="*/ 276 h 302"/>
                <a:gd name="T44" fmla="*/ 44 w 1438"/>
                <a:gd name="T45" fmla="*/ 257 h 302"/>
                <a:gd name="T46" fmla="*/ 26 w 1438"/>
                <a:gd name="T47" fmla="*/ 235 h 302"/>
                <a:gd name="T48" fmla="*/ 12 w 1438"/>
                <a:gd name="T49" fmla="*/ 209 h 302"/>
                <a:gd name="T50" fmla="*/ 4 w 1438"/>
                <a:gd name="T51" fmla="*/ 181 h 302"/>
                <a:gd name="T52" fmla="*/ 0 w 1438"/>
                <a:gd name="T53" fmla="*/ 151 h 302"/>
                <a:gd name="T54" fmla="*/ 4 w 1438"/>
                <a:gd name="T55" fmla="*/ 121 h 302"/>
                <a:gd name="T56" fmla="*/ 12 w 1438"/>
                <a:gd name="T57" fmla="*/ 93 h 302"/>
                <a:gd name="T58" fmla="*/ 26 w 1438"/>
                <a:gd name="T59" fmla="*/ 67 h 302"/>
                <a:gd name="T60" fmla="*/ 44 w 1438"/>
                <a:gd name="T61" fmla="*/ 45 h 302"/>
                <a:gd name="T62" fmla="*/ 66 w 1438"/>
                <a:gd name="T63" fmla="*/ 26 h 302"/>
                <a:gd name="T64" fmla="*/ 93 w 1438"/>
                <a:gd name="T65" fmla="*/ 12 h 302"/>
                <a:gd name="T66" fmla="*/ 121 w 1438"/>
                <a:gd name="T67" fmla="*/ 3 h 302"/>
                <a:gd name="T68" fmla="*/ 151 w 1438"/>
                <a:gd name="T6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2">
                  <a:moveTo>
                    <a:pt x="151" y="0"/>
                  </a:moveTo>
                  <a:lnTo>
                    <a:pt x="1287" y="0"/>
                  </a:lnTo>
                  <a:lnTo>
                    <a:pt x="1318" y="3"/>
                  </a:lnTo>
                  <a:lnTo>
                    <a:pt x="1346" y="12"/>
                  </a:lnTo>
                  <a:lnTo>
                    <a:pt x="1372" y="26"/>
                  </a:lnTo>
                  <a:lnTo>
                    <a:pt x="1394" y="45"/>
                  </a:lnTo>
                  <a:lnTo>
                    <a:pt x="1413" y="67"/>
                  </a:lnTo>
                  <a:lnTo>
                    <a:pt x="1426" y="93"/>
                  </a:lnTo>
                  <a:lnTo>
                    <a:pt x="1435" y="121"/>
                  </a:lnTo>
                  <a:lnTo>
                    <a:pt x="1438" y="151"/>
                  </a:lnTo>
                  <a:lnTo>
                    <a:pt x="1435" y="181"/>
                  </a:lnTo>
                  <a:lnTo>
                    <a:pt x="1426" y="209"/>
                  </a:lnTo>
                  <a:lnTo>
                    <a:pt x="1413" y="235"/>
                  </a:lnTo>
                  <a:lnTo>
                    <a:pt x="1394" y="257"/>
                  </a:lnTo>
                  <a:lnTo>
                    <a:pt x="1372" y="276"/>
                  </a:lnTo>
                  <a:lnTo>
                    <a:pt x="1346" y="289"/>
                  </a:lnTo>
                  <a:lnTo>
                    <a:pt x="1318" y="298"/>
                  </a:lnTo>
                  <a:lnTo>
                    <a:pt x="1287" y="302"/>
                  </a:lnTo>
                  <a:lnTo>
                    <a:pt x="151" y="302"/>
                  </a:lnTo>
                  <a:lnTo>
                    <a:pt x="121" y="298"/>
                  </a:lnTo>
                  <a:lnTo>
                    <a:pt x="93" y="289"/>
                  </a:lnTo>
                  <a:lnTo>
                    <a:pt x="66" y="276"/>
                  </a:lnTo>
                  <a:lnTo>
                    <a:pt x="44" y="257"/>
                  </a:lnTo>
                  <a:lnTo>
                    <a:pt x="26" y="235"/>
                  </a:lnTo>
                  <a:lnTo>
                    <a:pt x="12" y="209"/>
                  </a:lnTo>
                  <a:lnTo>
                    <a:pt x="4" y="181"/>
                  </a:lnTo>
                  <a:lnTo>
                    <a:pt x="0" y="151"/>
                  </a:lnTo>
                  <a:lnTo>
                    <a:pt x="4" y="121"/>
                  </a:lnTo>
                  <a:lnTo>
                    <a:pt x="12" y="93"/>
                  </a:lnTo>
                  <a:lnTo>
                    <a:pt x="26" y="67"/>
                  </a:lnTo>
                  <a:lnTo>
                    <a:pt x="44" y="45"/>
                  </a:lnTo>
                  <a:lnTo>
                    <a:pt x="66" y="26"/>
                  </a:lnTo>
                  <a:lnTo>
                    <a:pt x="93"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79" name="Freeform 55"/>
            <p:cNvSpPr>
              <a:spLocks/>
            </p:cNvSpPr>
            <p:nvPr/>
          </p:nvSpPr>
          <p:spPr bwMode="auto">
            <a:xfrm>
              <a:off x="4657725" y="3687763"/>
              <a:ext cx="206375" cy="42863"/>
            </a:xfrm>
            <a:custGeom>
              <a:avLst/>
              <a:gdLst>
                <a:gd name="T0" fmla="*/ 151 w 1438"/>
                <a:gd name="T1" fmla="*/ 0 h 301"/>
                <a:gd name="T2" fmla="*/ 1287 w 1438"/>
                <a:gd name="T3" fmla="*/ 0 h 301"/>
                <a:gd name="T4" fmla="*/ 1318 w 1438"/>
                <a:gd name="T5" fmla="*/ 3 h 301"/>
                <a:gd name="T6" fmla="*/ 1346 w 1438"/>
                <a:gd name="T7" fmla="*/ 12 h 301"/>
                <a:gd name="T8" fmla="*/ 1372 w 1438"/>
                <a:gd name="T9" fmla="*/ 26 h 301"/>
                <a:gd name="T10" fmla="*/ 1394 w 1438"/>
                <a:gd name="T11" fmla="*/ 44 h 301"/>
                <a:gd name="T12" fmla="*/ 1413 w 1438"/>
                <a:gd name="T13" fmla="*/ 66 h 301"/>
                <a:gd name="T14" fmla="*/ 1426 w 1438"/>
                <a:gd name="T15" fmla="*/ 92 h 301"/>
                <a:gd name="T16" fmla="*/ 1435 w 1438"/>
                <a:gd name="T17" fmla="*/ 120 h 301"/>
                <a:gd name="T18" fmla="*/ 1438 w 1438"/>
                <a:gd name="T19" fmla="*/ 150 h 301"/>
                <a:gd name="T20" fmla="*/ 1435 w 1438"/>
                <a:gd name="T21" fmla="*/ 181 h 301"/>
                <a:gd name="T22" fmla="*/ 1426 w 1438"/>
                <a:gd name="T23" fmla="*/ 210 h 301"/>
                <a:gd name="T24" fmla="*/ 1413 w 1438"/>
                <a:gd name="T25" fmla="*/ 235 h 301"/>
                <a:gd name="T26" fmla="*/ 1394 w 1438"/>
                <a:gd name="T27" fmla="*/ 258 h 301"/>
                <a:gd name="T28" fmla="*/ 1372 w 1438"/>
                <a:gd name="T29" fmla="*/ 275 h 301"/>
                <a:gd name="T30" fmla="*/ 1346 w 1438"/>
                <a:gd name="T31" fmla="*/ 290 h 301"/>
                <a:gd name="T32" fmla="*/ 1318 w 1438"/>
                <a:gd name="T33" fmla="*/ 298 h 301"/>
                <a:gd name="T34" fmla="*/ 1287 w 1438"/>
                <a:gd name="T35" fmla="*/ 301 h 301"/>
                <a:gd name="T36" fmla="*/ 151 w 1438"/>
                <a:gd name="T37" fmla="*/ 301 h 301"/>
                <a:gd name="T38" fmla="*/ 121 w 1438"/>
                <a:gd name="T39" fmla="*/ 298 h 301"/>
                <a:gd name="T40" fmla="*/ 93 w 1438"/>
                <a:gd name="T41" fmla="*/ 290 h 301"/>
                <a:gd name="T42" fmla="*/ 66 w 1438"/>
                <a:gd name="T43" fmla="*/ 275 h 301"/>
                <a:gd name="T44" fmla="*/ 44 w 1438"/>
                <a:gd name="T45" fmla="*/ 258 h 301"/>
                <a:gd name="T46" fmla="*/ 26 w 1438"/>
                <a:gd name="T47" fmla="*/ 235 h 301"/>
                <a:gd name="T48" fmla="*/ 12 w 1438"/>
                <a:gd name="T49" fmla="*/ 210 h 301"/>
                <a:gd name="T50" fmla="*/ 4 w 1438"/>
                <a:gd name="T51" fmla="*/ 181 h 301"/>
                <a:gd name="T52" fmla="*/ 0 w 1438"/>
                <a:gd name="T53" fmla="*/ 150 h 301"/>
                <a:gd name="T54" fmla="*/ 4 w 1438"/>
                <a:gd name="T55" fmla="*/ 120 h 301"/>
                <a:gd name="T56" fmla="*/ 12 w 1438"/>
                <a:gd name="T57" fmla="*/ 92 h 301"/>
                <a:gd name="T58" fmla="*/ 26 w 1438"/>
                <a:gd name="T59" fmla="*/ 66 h 301"/>
                <a:gd name="T60" fmla="*/ 44 w 1438"/>
                <a:gd name="T61" fmla="*/ 44 h 301"/>
                <a:gd name="T62" fmla="*/ 66 w 1438"/>
                <a:gd name="T63" fmla="*/ 26 h 301"/>
                <a:gd name="T64" fmla="*/ 93 w 1438"/>
                <a:gd name="T65" fmla="*/ 12 h 301"/>
                <a:gd name="T66" fmla="*/ 121 w 1438"/>
                <a:gd name="T67" fmla="*/ 3 h 301"/>
                <a:gd name="T68" fmla="*/ 151 w 1438"/>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1">
                  <a:moveTo>
                    <a:pt x="151" y="0"/>
                  </a:moveTo>
                  <a:lnTo>
                    <a:pt x="1287" y="0"/>
                  </a:lnTo>
                  <a:lnTo>
                    <a:pt x="1318" y="3"/>
                  </a:lnTo>
                  <a:lnTo>
                    <a:pt x="1346" y="12"/>
                  </a:lnTo>
                  <a:lnTo>
                    <a:pt x="1372" y="26"/>
                  </a:lnTo>
                  <a:lnTo>
                    <a:pt x="1394" y="44"/>
                  </a:lnTo>
                  <a:lnTo>
                    <a:pt x="1413" y="66"/>
                  </a:lnTo>
                  <a:lnTo>
                    <a:pt x="1426" y="92"/>
                  </a:lnTo>
                  <a:lnTo>
                    <a:pt x="1435" y="120"/>
                  </a:lnTo>
                  <a:lnTo>
                    <a:pt x="1438" y="150"/>
                  </a:lnTo>
                  <a:lnTo>
                    <a:pt x="1435" y="181"/>
                  </a:lnTo>
                  <a:lnTo>
                    <a:pt x="1426" y="210"/>
                  </a:lnTo>
                  <a:lnTo>
                    <a:pt x="1413" y="235"/>
                  </a:lnTo>
                  <a:lnTo>
                    <a:pt x="1394" y="258"/>
                  </a:lnTo>
                  <a:lnTo>
                    <a:pt x="1372" y="275"/>
                  </a:lnTo>
                  <a:lnTo>
                    <a:pt x="1346" y="290"/>
                  </a:lnTo>
                  <a:lnTo>
                    <a:pt x="1318" y="298"/>
                  </a:lnTo>
                  <a:lnTo>
                    <a:pt x="1287" y="301"/>
                  </a:lnTo>
                  <a:lnTo>
                    <a:pt x="151" y="301"/>
                  </a:lnTo>
                  <a:lnTo>
                    <a:pt x="121" y="298"/>
                  </a:lnTo>
                  <a:lnTo>
                    <a:pt x="93" y="290"/>
                  </a:lnTo>
                  <a:lnTo>
                    <a:pt x="66" y="275"/>
                  </a:lnTo>
                  <a:lnTo>
                    <a:pt x="44" y="258"/>
                  </a:lnTo>
                  <a:lnTo>
                    <a:pt x="26" y="235"/>
                  </a:lnTo>
                  <a:lnTo>
                    <a:pt x="12" y="210"/>
                  </a:lnTo>
                  <a:lnTo>
                    <a:pt x="4" y="181"/>
                  </a:lnTo>
                  <a:lnTo>
                    <a:pt x="0" y="150"/>
                  </a:lnTo>
                  <a:lnTo>
                    <a:pt x="4" y="120"/>
                  </a:lnTo>
                  <a:lnTo>
                    <a:pt x="12" y="92"/>
                  </a:lnTo>
                  <a:lnTo>
                    <a:pt x="26" y="66"/>
                  </a:lnTo>
                  <a:lnTo>
                    <a:pt x="44" y="44"/>
                  </a:lnTo>
                  <a:lnTo>
                    <a:pt x="66" y="26"/>
                  </a:lnTo>
                  <a:lnTo>
                    <a:pt x="93"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80" name="Freeform 56"/>
            <p:cNvSpPr>
              <a:spLocks/>
            </p:cNvSpPr>
            <p:nvPr/>
          </p:nvSpPr>
          <p:spPr bwMode="auto">
            <a:xfrm>
              <a:off x="4657725" y="3768726"/>
              <a:ext cx="125413" cy="44450"/>
            </a:xfrm>
            <a:custGeom>
              <a:avLst/>
              <a:gdLst>
                <a:gd name="T0" fmla="*/ 151 w 870"/>
                <a:gd name="T1" fmla="*/ 0 h 301"/>
                <a:gd name="T2" fmla="*/ 720 w 870"/>
                <a:gd name="T3" fmla="*/ 0 h 301"/>
                <a:gd name="T4" fmla="*/ 750 w 870"/>
                <a:gd name="T5" fmla="*/ 4 h 301"/>
                <a:gd name="T6" fmla="*/ 778 w 870"/>
                <a:gd name="T7" fmla="*/ 12 h 301"/>
                <a:gd name="T8" fmla="*/ 805 w 870"/>
                <a:gd name="T9" fmla="*/ 26 h 301"/>
                <a:gd name="T10" fmla="*/ 827 w 870"/>
                <a:gd name="T11" fmla="*/ 44 h 301"/>
                <a:gd name="T12" fmla="*/ 845 w 870"/>
                <a:gd name="T13" fmla="*/ 67 h 301"/>
                <a:gd name="T14" fmla="*/ 859 w 870"/>
                <a:gd name="T15" fmla="*/ 92 h 301"/>
                <a:gd name="T16" fmla="*/ 867 w 870"/>
                <a:gd name="T17" fmla="*/ 120 h 301"/>
                <a:gd name="T18" fmla="*/ 870 w 870"/>
                <a:gd name="T19" fmla="*/ 151 h 301"/>
                <a:gd name="T20" fmla="*/ 867 w 870"/>
                <a:gd name="T21" fmla="*/ 181 h 301"/>
                <a:gd name="T22" fmla="*/ 859 w 870"/>
                <a:gd name="T23" fmla="*/ 209 h 301"/>
                <a:gd name="T24" fmla="*/ 845 w 870"/>
                <a:gd name="T25" fmla="*/ 234 h 301"/>
                <a:gd name="T26" fmla="*/ 827 w 870"/>
                <a:gd name="T27" fmla="*/ 257 h 301"/>
                <a:gd name="T28" fmla="*/ 805 w 870"/>
                <a:gd name="T29" fmla="*/ 275 h 301"/>
                <a:gd name="T30" fmla="*/ 778 w 870"/>
                <a:gd name="T31" fmla="*/ 290 h 301"/>
                <a:gd name="T32" fmla="*/ 750 w 870"/>
                <a:gd name="T33" fmla="*/ 298 h 301"/>
                <a:gd name="T34" fmla="*/ 720 w 870"/>
                <a:gd name="T35" fmla="*/ 301 h 301"/>
                <a:gd name="T36" fmla="*/ 151 w 870"/>
                <a:gd name="T37" fmla="*/ 301 h 301"/>
                <a:gd name="T38" fmla="*/ 121 w 870"/>
                <a:gd name="T39" fmla="*/ 298 h 301"/>
                <a:gd name="T40" fmla="*/ 93 w 870"/>
                <a:gd name="T41" fmla="*/ 290 h 301"/>
                <a:gd name="T42" fmla="*/ 66 w 870"/>
                <a:gd name="T43" fmla="*/ 275 h 301"/>
                <a:gd name="T44" fmla="*/ 44 w 870"/>
                <a:gd name="T45" fmla="*/ 257 h 301"/>
                <a:gd name="T46" fmla="*/ 26 w 870"/>
                <a:gd name="T47" fmla="*/ 234 h 301"/>
                <a:gd name="T48" fmla="*/ 12 w 870"/>
                <a:gd name="T49" fmla="*/ 209 h 301"/>
                <a:gd name="T50" fmla="*/ 4 w 870"/>
                <a:gd name="T51" fmla="*/ 181 h 301"/>
                <a:gd name="T52" fmla="*/ 0 w 870"/>
                <a:gd name="T53" fmla="*/ 151 h 301"/>
                <a:gd name="T54" fmla="*/ 4 w 870"/>
                <a:gd name="T55" fmla="*/ 120 h 301"/>
                <a:gd name="T56" fmla="*/ 12 w 870"/>
                <a:gd name="T57" fmla="*/ 92 h 301"/>
                <a:gd name="T58" fmla="*/ 26 w 870"/>
                <a:gd name="T59" fmla="*/ 67 h 301"/>
                <a:gd name="T60" fmla="*/ 44 w 870"/>
                <a:gd name="T61" fmla="*/ 44 h 301"/>
                <a:gd name="T62" fmla="*/ 66 w 870"/>
                <a:gd name="T63" fmla="*/ 26 h 301"/>
                <a:gd name="T64" fmla="*/ 93 w 870"/>
                <a:gd name="T65" fmla="*/ 12 h 301"/>
                <a:gd name="T66" fmla="*/ 121 w 870"/>
                <a:gd name="T67" fmla="*/ 4 h 301"/>
                <a:gd name="T68" fmla="*/ 151 w 870"/>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0" h="301">
                  <a:moveTo>
                    <a:pt x="151" y="0"/>
                  </a:moveTo>
                  <a:lnTo>
                    <a:pt x="720" y="0"/>
                  </a:lnTo>
                  <a:lnTo>
                    <a:pt x="750" y="4"/>
                  </a:lnTo>
                  <a:lnTo>
                    <a:pt x="778" y="12"/>
                  </a:lnTo>
                  <a:lnTo>
                    <a:pt x="805" y="26"/>
                  </a:lnTo>
                  <a:lnTo>
                    <a:pt x="827" y="44"/>
                  </a:lnTo>
                  <a:lnTo>
                    <a:pt x="845" y="67"/>
                  </a:lnTo>
                  <a:lnTo>
                    <a:pt x="859" y="92"/>
                  </a:lnTo>
                  <a:lnTo>
                    <a:pt x="867" y="120"/>
                  </a:lnTo>
                  <a:lnTo>
                    <a:pt x="870" y="151"/>
                  </a:lnTo>
                  <a:lnTo>
                    <a:pt x="867" y="181"/>
                  </a:lnTo>
                  <a:lnTo>
                    <a:pt x="859" y="209"/>
                  </a:lnTo>
                  <a:lnTo>
                    <a:pt x="845" y="234"/>
                  </a:lnTo>
                  <a:lnTo>
                    <a:pt x="827" y="257"/>
                  </a:lnTo>
                  <a:lnTo>
                    <a:pt x="805" y="275"/>
                  </a:lnTo>
                  <a:lnTo>
                    <a:pt x="778" y="290"/>
                  </a:lnTo>
                  <a:lnTo>
                    <a:pt x="750" y="298"/>
                  </a:lnTo>
                  <a:lnTo>
                    <a:pt x="720" y="301"/>
                  </a:lnTo>
                  <a:lnTo>
                    <a:pt x="151" y="301"/>
                  </a:lnTo>
                  <a:lnTo>
                    <a:pt x="121" y="298"/>
                  </a:lnTo>
                  <a:lnTo>
                    <a:pt x="93" y="290"/>
                  </a:lnTo>
                  <a:lnTo>
                    <a:pt x="66" y="275"/>
                  </a:lnTo>
                  <a:lnTo>
                    <a:pt x="44" y="257"/>
                  </a:lnTo>
                  <a:lnTo>
                    <a:pt x="26" y="234"/>
                  </a:lnTo>
                  <a:lnTo>
                    <a:pt x="12" y="209"/>
                  </a:lnTo>
                  <a:lnTo>
                    <a:pt x="4" y="181"/>
                  </a:lnTo>
                  <a:lnTo>
                    <a:pt x="0" y="151"/>
                  </a:lnTo>
                  <a:lnTo>
                    <a:pt x="4" y="120"/>
                  </a:lnTo>
                  <a:lnTo>
                    <a:pt x="12" y="92"/>
                  </a:lnTo>
                  <a:lnTo>
                    <a:pt x="26" y="67"/>
                  </a:lnTo>
                  <a:lnTo>
                    <a:pt x="44" y="44"/>
                  </a:lnTo>
                  <a:lnTo>
                    <a:pt x="66" y="26"/>
                  </a:lnTo>
                  <a:lnTo>
                    <a:pt x="93" y="12"/>
                  </a:lnTo>
                  <a:lnTo>
                    <a:pt x="121" y="4"/>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81" name="Freeform 57"/>
            <p:cNvSpPr>
              <a:spLocks/>
            </p:cNvSpPr>
            <p:nvPr/>
          </p:nvSpPr>
          <p:spPr bwMode="auto">
            <a:xfrm>
              <a:off x="4575175" y="3521076"/>
              <a:ext cx="371475" cy="477838"/>
            </a:xfrm>
            <a:custGeom>
              <a:avLst/>
              <a:gdLst>
                <a:gd name="T0" fmla="*/ 152 w 2574"/>
                <a:gd name="T1" fmla="*/ 0 h 3310"/>
                <a:gd name="T2" fmla="*/ 2423 w 2574"/>
                <a:gd name="T3" fmla="*/ 0 h 3310"/>
                <a:gd name="T4" fmla="*/ 2453 w 2574"/>
                <a:gd name="T5" fmla="*/ 3 h 3310"/>
                <a:gd name="T6" fmla="*/ 2481 w 2574"/>
                <a:gd name="T7" fmla="*/ 12 h 3310"/>
                <a:gd name="T8" fmla="*/ 2507 w 2574"/>
                <a:gd name="T9" fmla="*/ 26 h 3310"/>
                <a:gd name="T10" fmla="*/ 2529 w 2574"/>
                <a:gd name="T11" fmla="*/ 44 h 3310"/>
                <a:gd name="T12" fmla="*/ 2548 w 2574"/>
                <a:gd name="T13" fmla="*/ 67 h 3310"/>
                <a:gd name="T14" fmla="*/ 2562 w 2574"/>
                <a:gd name="T15" fmla="*/ 92 h 3310"/>
                <a:gd name="T16" fmla="*/ 2571 w 2574"/>
                <a:gd name="T17" fmla="*/ 120 h 3310"/>
                <a:gd name="T18" fmla="*/ 2574 w 2574"/>
                <a:gd name="T19" fmla="*/ 150 h 3310"/>
                <a:gd name="T20" fmla="*/ 2574 w 2574"/>
                <a:gd name="T21" fmla="*/ 374 h 3310"/>
                <a:gd name="T22" fmla="*/ 2272 w 2574"/>
                <a:gd name="T23" fmla="*/ 896 h 3310"/>
                <a:gd name="T24" fmla="*/ 2272 w 2574"/>
                <a:gd name="T25" fmla="*/ 301 h 3310"/>
                <a:gd name="T26" fmla="*/ 304 w 2574"/>
                <a:gd name="T27" fmla="*/ 301 h 3310"/>
                <a:gd name="T28" fmla="*/ 304 w 2574"/>
                <a:gd name="T29" fmla="*/ 3008 h 3310"/>
                <a:gd name="T30" fmla="*/ 2272 w 2574"/>
                <a:gd name="T31" fmla="*/ 3008 h 3310"/>
                <a:gd name="T32" fmla="*/ 2272 w 2574"/>
                <a:gd name="T33" fmla="*/ 2634 h 3310"/>
                <a:gd name="T34" fmla="*/ 2430 w 2574"/>
                <a:gd name="T35" fmla="*/ 2530 h 3310"/>
                <a:gd name="T36" fmla="*/ 2458 w 2574"/>
                <a:gd name="T37" fmla="*/ 2508 h 3310"/>
                <a:gd name="T38" fmla="*/ 2482 w 2574"/>
                <a:gd name="T39" fmla="*/ 2483 h 3310"/>
                <a:gd name="T40" fmla="*/ 2502 w 2574"/>
                <a:gd name="T41" fmla="*/ 2454 h 3310"/>
                <a:gd name="T42" fmla="*/ 2574 w 2574"/>
                <a:gd name="T43" fmla="*/ 2330 h 3310"/>
                <a:gd name="T44" fmla="*/ 2574 w 2574"/>
                <a:gd name="T45" fmla="*/ 3159 h 3310"/>
                <a:gd name="T46" fmla="*/ 2571 w 2574"/>
                <a:gd name="T47" fmla="*/ 3189 h 3310"/>
                <a:gd name="T48" fmla="*/ 2562 w 2574"/>
                <a:gd name="T49" fmla="*/ 3217 h 3310"/>
                <a:gd name="T50" fmla="*/ 2548 w 2574"/>
                <a:gd name="T51" fmla="*/ 3243 h 3310"/>
                <a:gd name="T52" fmla="*/ 2529 w 2574"/>
                <a:gd name="T53" fmla="*/ 3265 h 3310"/>
                <a:gd name="T54" fmla="*/ 2507 w 2574"/>
                <a:gd name="T55" fmla="*/ 3284 h 3310"/>
                <a:gd name="T56" fmla="*/ 2481 w 2574"/>
                <a:gd name="T57" fmla="*/ 3297 h 3310"/>
                <a:gd name="T58" fmla="*/ 2453 w 2574"/>
                <a:gd name="T59" fmla="*/ 3307 h 3310"/>
                <a:gd name="T60" fmla="*/ 2423 w 2574"/>
                <a:gd name="T61" fmla="*/ 3310 h 3310"/>
                <a:gd name="T62" fmla="*/ 152 w 2574"/>
                <a:gd name="T63" fmla="*/ 3310 h 3310"/>
                <a:gd name="T64" fmla="*/ 121 w 2574"/>
                <a:gd name="T65" fmla="*/ 3307 h 3310"/>
                <a:gd name="T66" fmla="*/ 93 w 2574"/>
                <a:gd name="T67" fmla="*/ 3297 h 3310"/>
                <a:gd name="T68" fmla="*/ 67 w 2574"/>
                <a:gd name="T69" fmla="*/ 3284 h 3310"/>
                <a:gd name="T70" fmla="*/ 45 w 2574"/>
                <a:gd name="T71" fmla="*/ 3265 h 3310"/>
                <a:gd name="T72" fmla="*/ 26 w 2574"/>
                <a:gd name="T73" fmla="*/ 3243 h 3310"/>
                <a:gd name="T74" fmla="*/ 13 w 2574"/>
                <a:gd name="T75" fmla="*/ 3217 h 3310"/>
                <a:gd name="T76" fmla="*/ 3 w 2574"/>
                <a:gd name="T77" fmla="*/ 3189 h 3310"/>
                <a:gd name="T78" fmla="*/ 0 w 2574"/>
                <a:gd name="T79" fmla="*/ 3159 h 3310"/>
                <a:gd name="T80" fmla="*/ 0 w 2574"/>
                <a:gd name="T81" fmla="*/ 150 h 3310"/>
                <a:gd name="T82" fmla="*/ 3 w 2574"/>
                <a:gd name="T83" fmla="*/ 120 h 3310"/>
                <a:gd name="T84" fmla="*/ 13 w 2574"/>
                <a:gd name="T85" fmla="*/ 92 h 3310"/>
                <a:gd name="T86" fmla="*/ 26 w 2574"/>
                <a:gd name="T87" fmla="*/ 67 h 3310"/>
                <a:gd name="T88" fmla="*/ 45 w 2574"/>
                <a:gd name="T89" fmla="*/ 44 h 3310"/>
                <a:gd name="T90" fmla="*/ 67 w 2574"/>
                <a:gd name="T91" fmla="*/ 26 h 3310"/>
                <a:gd name="T92" fmla="*/ 93 w 2574"/>
                <a:gd name="T93" fmla="*/ 12 h 3310"/>
                <a:gd name="T94" fmla="*/ 121 w 2574"/>
                <a:gd name="T95" fmla="*/ 3 h 3310"/>
                <a:gd name="T96" fmla="*/ 152 w 2574"/>
                <a:gd name="T97"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4" h="3310">
                  <a:moveTo>
                    <a:pt x="152" y="0"/>
                  </a:moveTo>
                  <a:lnTo>
                    <a:pt x="2423" y="0"/>
                  </a:lnTo>
                  <a:lnTo>
                    <a:pt x="2453" y="3"/>
                  </a:lnTo>
                  <a:lnTo>
                    <a:pt x="2481" y="12"/>
                  </a:lnTo>
                  <a:lnTo>
                    <a:pt x="2507" y="26"/>
                  </a:lnTo>
                  <a:lnTo>
                    <a:pt x="2529" y="44"/>
                  </a:lnTo>
                  <a:lnTo>
                    <a:pt x="2548" y="67"/>
                  </a:lnTo>
                  <a:lnTo>
                    <a:pt x="2562" y="92"/>
                  </a:lnTo>
                  <a:lnTo>
                    <a:pt x="2571" y="120"/>
                  </a:lnTo>
                  <a:lnTo>
                    <a:pt x="2574" y="150"/>
                  </a:lnTo>
                  <a:lnTo>
                    <a:pt x="2574" y="374"/>
                  </a:lnTo>
                  <a:lnTo>
                    <a:pt x="2272" y="896"/>
                  </a:lnTo>
                  <a:lnTo>
                    <a:pt x="2272" y="301"/>
                  </a:lnTo>
                  <a:lnTo>
                    <a:pt x="304" y="301"/>
                  </a:lnTo>
                  <a:lnTo>
                    <a:pt x="304" y="3008"/>
                  </a:lnTo>
                  <a:lnTo>
                    <a:pt x="2272" y="3008"/>
                  </a:lnTo>
                  <a:lnTo>
                    <a:pt x="2272" y="2634"/>
                  </a:lnTo>
                  <a:lnTo>
                    <a:pt x="2430" y="2530"/>
                  </a:lnTo>
                  <a:lnTo>
                    <a:pt x="2458" y="2508"/>
                  </a:lnTo>
                  <a:lnTo>
                    <a:pt x="2482" y="2483"/>
                  </a:lnTo>
                  <a:lnTo>
                    <a:pt x="2502" y="2454"/>
                  </a:lnTo>
                  <a:lnTo>
                    <a:pt x="2574" y="2330"/>
                  </a:lnTo>
                  <a:lnTo>
                    <a:pt x="2574" y="3159"/>
                  </a:lnTo>
                  <a:lnTo>
                    <a:pt x="2571" y="3189"/>
                  </a:lnTo>
                  <a:lnTo>
                    <a:pt x="2562" y="3217"/>
                  </a:lnTo>
                  <a:lnTo>
                    <a:pt x="2548" y="3243"/>
                  </a:lnTo>
                  <a:lnTo>
                    <a:pt x="2529" y="3265"/>
                  </a:lnTo>
                  <a:lnTo>
                    <a:pt x="2507" y="3284"/>
                  </a:lnTo>
                  <a:lnTo>
                    <a:pt x="2481" y="3297"/>
                  </a:lnTo>
                  <a:lnTo>
                    <a:pt x="2453" y="3307"/>
                  </a:lnTo>
                  <a:lnTo>
                    <a:pt x="2423" y="3310"/>
                  </a:lnTo>
                  <a:lnTo>
                    <a:pt x="152" y="3310"/>
                  </a:lnTo>
                  <a:lnTo>
                    <a:pt x="121" y="3307"/>
                  </a:lnTo>
                  <a:lnTo>
                    <a:pt x="93" y="3297"/>
                  </a:lnTo>
                  <a:lnTo>
                    <a:pt x="67" y="3284"/>
                  </a:lnTo>
                  <a:lnTo>
                    <a:pt x="45" y="3265"/>
                  </a:lnTo>
                  <a:lnTo>
                    <a:pt x="26" y="3243"/>
                  </a:lnTo>
                  <a:lnTo>
                    <a:pt x="13" y="3217"/>
                  </a:lnTo>
                  <a:lnTo>
                    <a:pt x="3" y="3189"/>
                  </a:lnTo>
                  <a:lnTo>
                    <a:pt x="0" y="3159"/>
                  </a:lnTo>
                  <a:lnTo>
                    <a:pt x="0" y="150"/>
                  </a:lnTo>
                  <a:lnTo>
                    <a:pt x="3" y="120"/>
                  </a:lnTo>
                  <a:lnTo>
                    <a:pt x="13" y="92"/>
                  </a:lnTo>
                  <a:lnTo>
                    <a:pt x="26" y="67"/>
                  </a:lnTo>
                  <a:lnTo>
                    <a:pt x="45" y="44"/>
                  </a:lnTo>
                  <a:lnTo>
                    <a:pt x="67" y="26"/>
                  </a:lnTo>
                  <a:lnTo>
                    <a:pt x="93" y="12"/>
                  </a:lnTo>
                  <a:lnTo>
                    <a:pt x="121" y="3"/>
                  </a:lnTo>
                  <a:lnTo>
                    <a:pt x="1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85" name="Freeform 58"/>
            <p:cNvSpPr>
              <a:spLocks noEditPoints="1"/>
            </p:cNvSpPr>
            <p:nvPr/>
          </p:nvSpPr>
          <p:spPr bwMode="auto">
            <a:xfrm>
              <a:off x="4826000" y="3575051"/>
              <a:ext cx="228600" cy="341313"/>
            </a:xfrm>
            <a:custGeom>
              <a:avLst/>
              <a:gdLst>
                <a:gd name="T0" fmla="*/ 131 w 1591"/>
                <a:gd name="T1" fmla="*/ 1996 h 2370"/>
                <a:gd name="T2" fmla="*/ 223 w 1591"/>
                <a:gd name="T3" fmla="*/ 2040 h 2370"/>
                <a:gd name="T4" fmla="*/ 308 w 1591"/>
                <a:gd name="T5" fmla="*/ 2097 h 2370"/>
                <a:gd name="T6" fmla="*/ 439 w 1591"/>
                <a:gd name="T7" fmla="*/ 1980 h 2370"/>
                <a:gd name="T8" fmla="*/ 389 w 1591"/>
                <a:gd name="T9" fmla="*/ 1934 h 2370"/>
                <a:gd name="T10" fmla="*/ 314 w 1591"/>
                <a:gd name="T11" fmla="*/ 1883 h 2370"/>
                <a:gd name="T12" fmla="*/ 245 w 1591"/>
                <a:gd name="T13" fmla="*/ 1849 h 2370"/>
                <a:gd name="T14" fmla="*/ 187 w 1591"/>
                <a:gd name="T15" fmla="*/ 1829 h 2370"/>
                <a:gd name="T16" fmla="*/ 141 w 1591"/>
                <a:gd name="T17" fmla="*/ 1820 h 2370"/>
                <a:gd name="T18" fmla="*/ 1118 w 1591"/>
                <a:gd name="T19" fmla="*/ 0 h 2370"/>
                <a:gd name="T20" fmla="*/ 1173 w 1591"/>
                <a:gd name="T21" fmla="*/ 7 h 2370"/>
                <a:gd name="T22" fmla="*/ 1240 w 1591"/>
                <a:gd name="T23" fmla="*/ 25 h 2370"/>
                <a:gd name="T24" fmla="*/ 1319 w 1591"/>
                <a:gd name="T25" fmla="*/ 57 h 2370"/>
                <a:gd name="T26" fmla="*/ 1407 w 1591"/>
                <a:gd name="T27" fmla="*/ 108 h 2370"/>
                <a:gd name="T28" fmla="*/ 1478 w 1591"/>
                <a:gd name="T29" fmla="*/ 163 h 2370"/>
                <a:gd name="T30" fmla="*/ 1528 w 1591"/>
                <a:gd name="T31" fmla="*/ 215 h 2370"/>
                <a:gd name="T32" fmla="*/ 1561 w 1591"/>
                <a:gd name="T33" fmla="*/ 261 h 2370"/>
                <a:gd name="T34" fmla="*/ 1580 w 1591"/>
                <a:gd name="T35" fmla="*/ 297 h 2370"/>
                <a:gd name="T36" fmla="*/ 1588 w 1591"/>
                <a:gd name="T37" fmla="*/ 320 h 2370"/>
                <a:gd name="T38" fmla="*/ 1591 w 1591"/>
                <a:gd name="T39" fmla="*/ 344 h 2370"/>
                <a:gd name="T40" fmla="*/ 1581 w 1591"/>
                <a:gd name="T41" fmla="*/ 379 h 2370"/>
                <a:gd name="T42" fmla="*/ 625 w 1591"/>
                <a:gd name="T43" fmla="*/ 2021 h 2370"/>
                <a:gd name="T44" fmla="*/ 116 w 1591"/>
                <a:gd name="T45" fmla="*/ 2357 h 2370"/>
                <a:gd name="T46" fmla="*/ 77 w 1591"/>
                <a:gd name="T47" fmla="*/ 2370 h 2370"/>
                <a:gd name="T48" fmla="*/ 36 w 1591"/>
                <a:gd name="T49" fmla="*/ 2359 h 2370"/>
                <a:gd name="T50" fmla="*/ 12 w 1591"/>
                <a:gd name="T51" fmla="*/ 2338 h 2370"/>
                <a:gd name="T52" fmla="*/ 0 w 1591"/>
                <a:gd name="T53" fmla="*/ 2306 h 2370"/>
                <a:gd name="T54" fmla="*/ 34 w 1591"/>
                <a:gd name="T55" fmla="*/ 1702 h 2370"/>
                <a:gd name="T56" fmla="*/ 45 w 1591"/>
                <a:gd name="T57" fmla="*/ 1670 h 2370"/>
                <a:gd name="T58" fmla="*/ 1002 w 1591"/>
                <a:gd name="T59" fmla="*/ 27 h 2370"/>
                <a:gd name="T60" fmla="*/ 1034 w 1591"/>
                <a:gd name="T61" fmla="*/ 7 h 2370"/>
                <a:gd name="T62" fmla="*/ 1048 w 1591"/>
                <a:gd name="T63" fmla="*/ 4 h 2370"/>
                <a:gd name="T64" fmla="*/ 1076 w 1591"/>
                <a:gd name="T65" fmla="*/ 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1" h="2370">
                  <a:moveTo>
                    <a:pt x="141" y="1820"/>
                  </a:moveTo>
                  <a:lnTo>
                    <a:pt x="131" y="1996"/>
                  </a:lnTo>
                  <a:lnTo>
                    <a:pt x="177" y="2016"/>
                  </a:lnTo>
                  <a:lnTo>
                    <a:pt x="223" y="2040"/>
                  </a:lnTo>
                  <a:lnTo>
                    <a:pt x="267" y="2067"/>
                  </a:lnTo>
                  <a:lnTo>
                    <a:pt x="308" y="2097"/>
                  </a:lnTo>
                  <a:lnTo>
                    <a:pt x="455" y="2000"/>
                  </a:lnTo>
                  <a:lnTo>
                    <a:pt x="439" y="1980"/>
                  </a:lnTo>
                  <a:lnTo>
                    <a:pt x="417" y="1958"/>
                  </a:lnTo>
                  <a:lnTo>
                    <a:pt x="389" y="1934"/>
                  </a:lnTo>
                  <a:lnTo>
                    <a:pt x="355" y="1909"/>
                  </a:lnTo>
                  <a:lnTo>
                    <a:pt x="314" y="1883"/>
                  </a:lnTo>
                  <a:lnTo>
                    <a:pt x="278" y="1864"/>
                  </a:lnTo>
                  <a:lnTo>
                    <a:pt x="245" y="1849"/>
                  </a:lnTo>
                  <a:lnTo>
                    <a:pt x="214" y="1837"/>
                  </a:lnTo>
                  <a:lnTo>
                    <a:pt x="187" y="1829"/>
                  </a:lnTo>
                  <a:lnTo>
                    <a:pt x="163" y="1824"/>
                  </a:lnTo>
                  <a:lnTo>
                    <a:pt x="141" y="1820"/>
                  </a:lnTo>
                  <a:close/>
                  <a:moveTo>
                    <a:pt x="1095" y="0"/>
                  </a:moveTo>
                  <a:lnTo>
                    <a:pt x="1118" y="0"/>
                  </a:lnTo>
                  <a:lnTo>
                    <a:pt x="1144" y="2"/>
                  </a:lnTo>
                  <a:lnTo>
                    <a:pt x="1173" y="7"/>
                  </a:lnTo>
                  <a:lnTo>
                    <a:pt x="1205" y="14"/>
                  </a:lnTo>
                  <a:lnTo>
                    <a:pt x="1240" y="25"/>
                  </a:lnTo>
                  <a:lnTo>
                    <a:pt x="1278" y="39"/>
                  </a:lnTo>
                  <a:lnTo>
                    <a:pt x="1319" y="57"/>
                  </a:lnTo>
                  <a:lnTo>
                    <a:pt x="1362" y="81"/>
                  </a:lnTo>
                  <a:lnTo>
                    <a:pt x="1407" y="108"/>
                  </a:lnTo>
                  <a:lnTo>
                    <a:pt x="1446" y="136"/>
                  </a:lnTo>
                  <a:lnTo>
                    <a:pt x="1478" y="163"/>
                  </a:lnTo>
                  <a:lnTo>
                    <a:pt x="1505" y="190"/>
                  </a:lnTo>
                  <a:lnTo>
                    <a:pt x="1528" y="215"/>
                  </a:lnTo>
                  <a:lnTo>
                    <a:pt x="1546" y="239"/>
                  </a:lnTo>
                  <a:lnTo>
                    <a:pt x="1561" y="261"/>
                  </a:lnTo>
                  <a:lnTo>
                    <a:pt x="1571" y="280"/>
                  </a:lnTo>
                  <a:lnTo>
                    <a:pt x="1580" y="297"/>
                  </a:lnTo>
                  <a:lnTo>
                    <a:pt x="1585" y="311"/>
                  </a:lnTo>
                  <a:lnTo>
                    <a:pt x="1588" y="320"/>
                  </a:lnTo>
                  <a:lnTo>
                    <a:pt x="1589" y="325"/>
                  </a:lnTo>
                  <a:lnTo>
                    <a:pt x="1591" y="344"/>
                  </a:lnTo>
                  <a:lnTo>
                    <a:pt x="1588" y="363"/>
                  </a:lnTo>
                  <a:lnTo>
                    <a:pt x="1581" y="379"/>
                  </a:lnTo>
                  <a:lnTo>
                    <a:pt x="634" y="2008"/>
                  </a:lnTo>
                  <a:lnTo>
                    <a:pt x="625" y="2021"/>
                  </a:lnTo>
                  <a:lnTo>
                    <a:pt x="611" y="2033"/>
                  </a:lnTo>
                  <a:lnTo>
                    <a:pt x="116" y="2357"/>
                  </a:lnTo>
                  <a:lnTo>
                    <a:pt x="97" y="2367"/>
                  </a:lnTo>
                  <a:lnTo>
                    <a:pt x="77" y="2370"/>
                  </a:lnTo>
                  <a:lnTo>
                    <a:pt x="56" y="2368"/>
                  </a:lnTo>
                  <a:lnTo>
                    <a:pt x="36" y="2359"/>
                  </a:lnTo>
                  <a:lnTo>
                    <a:pt x="23" y="2350"/>
                  </a:lnTo>
                  <a:lnTo>
                    <a:pt x="12" y="2338"/>
                  </a:lnTo>
                  <a:lnTo>
                    <a:pt x="5" y="2323"/>
                  </a:lnTo>
                  <a:lnTo>
                    <a:pt x="0" y="2306"/>
                  </a:lnTo>
                  <a:lnTo>
                    <a:pt x="0" y="2290"/>
                  </a:lnTo>
                  <a:lnTo>
                    <a:pt x="34" y="1702"/>
                  </a:lnTo>
                  <a:lnTo>
                    <a:pt x="38" y="1685"/>
                  </a:lnTo>
                  <a:lnTo>
                    <a:pt x="45" y="1670"/>
                  </a:lnTo>
                  <a:lnTo>
                    <a:pt x="991" y="41"/>
                  </a:lnTo>
                  <a:lnTo>
                    <a:pt x="1002" y="27"/>
                  </a:lnTo>
                  <a:lnTo>
                    <a:pt x="1016" y="15"/>
                  </a:lnTo>
                  <a:lnTo>
                    <a:pt x="1034" y="7"/>
                  </a:lnTo>
                  <a:lnTo>
                    <a:pt x="1038" y="6"/>
                  </a:lnTo>
                  <a:lnTo>
                    <a:pt x="1048" y="4"/>
                  </a:lnTo>
                  <a:lnTo>
                    <a:pt x="1060" y="2"/>
                  </a:lnTo>
                  <a:lnTo>
                    <a:pt x="1076" y="0"/>
                  </a:lnTo>
                  <a:lnTo>
                    <a:pt x="10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sp>
          <p:nvSpPr>
            <p:cNvPr id="86" name="Freeform 59"/>
            <p:cNvSpPr>
              <a:spLocks/>
            </p:cNvSpPr>
            <p:nvPr/>
          </p:nvSpPr>
          <p:spPr bwMode="auto">
            <a:xfrm>
              <a:off x="4645025" y="3849688"/>
              <a:ext cx="166688" cy="84138"/>
            </a:xfrm>
            <a:custGeom>
              <a:avLst/>
              <a:gdLst>
                <a:gd name="T0" fmla="*/ 557 w 1155"/>
                <a:gd name="T1" fmla="*/ 5 h 591"/>
                <a:gd name="T2" fmla="*/ 583 w 1155"/>
                <a:gd name="T3" fmla="*/ 28 h 591"/>
                <a:gd name="T4" fmla="*/ 591 w 1155"/>
                <a:gd name="T5" fmla="*/ 111 h 591"/>
                <a:gd name="T6" fmla="*/ 560 w 1155"/>
                <a:gd name="T7" fmla="*/ 199 h 591"/>
                <a:gd name="T8" fmla="*/ 569 w 1155"/>
                <a:gd name="T9" fmla="*/ 242 h 591"/>
                <a:gd name="T10" fmla="*/ 587 w 1155"/>
                <a:gd name="T11" fmla="*/ 270 h 591"/>
                <a:gd name="T12" fmla="*/ 637 w 1155"/>
                <a:gd name="T13" fmla="*/ 278 h 591"/>
                <a:gd name="T14" fmla="*/ 681 w 1155"/>
                <a:gd name="T15" fmla="*/ 323 h 591"/>
                <a:gd name="T16" fmla="*/ 693 w 1155"/>
                <a:gd name="T17" fmla="*/ 357 h 591"/>
                <a:gd name="T18" fmla="*/ 847 w 1155"/>
                <a:gd name="T19" fmla="*/ 351 h 591"/>
                <a:gd name="T20" fmla="*/ 996 w 1155"/>
                <a:gd name="T21" fmla="*/ 366 h 591"/>
                <a:gd name="T22" fmla="*/ 1118 w 1155"/>
                <a:gd name="T23" fmla="*/ 373 h 591"/>
                <a:gd name="T24" fmla="*/ 1149 w 1155"/>
                <a:gd name="T25" fmla="*/ 400 h 591"/>
                <a:gd name="T26" fmla="*/ 1154 w 1155"/>
                <a:gd name="T27" fmla="*/ 441 h 591"/>
                <a:gd name="T28" fmla="*/ 1131 w 1155"/>
                <a:gd name="T29" fmla="*/ 475 h 591"/>
                <a:gd name="T30" fmla="*/ 1066 w 1155"/>
                <a:gd name="T31" fmla="*/ 482 h 591"/>
                <a:gd name="T32" fmla="*/ 957 w 1155"/>
                <a:gd name="T33" fmla="*/ 467 h 591"/>
                <a:gd name="T34" fmla="*/ 843 w 1155"/>
                <a:gd name="T35" fmla="*/ 452 h 591"/>
                <a:gd name="T36" fmla="*/ 738 w 1155"/>
                <a:gd name="T37" fmla="*/ 461 h 591"/>
                <a:gd name="T38" fmla="*/ 679 w 1155"/>
                <a:gd name="T39" fmla="*/ 486 h 591"/>
                <a:gd name="T40" fmla="*/ 636 w 1155"/>
                <a:gd name="T41" fmla="*/ 492 h 591"/>
                <a:gd name="T42" fmla="*/ 603 w 1155"/>
                <a:gd name="T43" fmla="*/ 477 h 591"/>
                <a:gd name="T44" fmla="*/ 576 w 1155"/>
                <a:gd name="T45" fmla="*/ 454 h 591"/>
                <a:gd name="T46" fmla="*/ 571 w 1155"/>
                <a:gd name="T47" fmla="*/ 407 h 591"/>
                <a:gd name="T48" fmla="*/ 537 w 1155"/>
                <a:gd name="T49" fmla="*/ 457 h 591"/>
                <a:gd name="T50" fmla="*/ 495 w 1155"/>
                <a:gd name="T51" fmla="*/ 471 h 591"/>
                <a:gd name="T52" fmla="*/ 455 w 1155"/>
                <a:gd name="T53" fmla="*/ 456 h 591"/>
                <a:gd name="T54" fmla="*/ 439 w 1155"/>
                <a:gd name="T55" fmla="*/ 419 h 591"/>
                <a:gd name="T56" fmla="*/ 450 w 1155"/>
                <a:gd name="T57" fmla="*/ 390 h 591"/>
                <a:gd name="T58" fmla="*/ 458 w 1155"/>
                <a:gd name="T59" fmla="*/ 369 h 591"/>
                <a:gd name="T60" fmla="*/ 422 w 1155"/>
                <a:gd name="T61" fmla="*/ 404 h 591"/>
                <a:gd name="T62" fmla="*/ 379 w 1155"/>
                <a:gd name="T63" fmla="*/ 428 h 591"/>
                <a:gd name="T64" fmla="*/ 335 w 1155"/>
                <a:gd name="T65" fmla="*/ 417 h 591"/>
                <a:gd name="T66" fmla="*/ 314 w 1155"/>
                <a:gd name="T67" fmla="*/ 379 h 591"/>
                <a:gd name="T68" fmla="*/ 364 w 1155"/>
                <a:gd name="T69" fmla="*/ 288 h 591"/>
                <a:gd name="T70" fmla="*/ 252 w 1155"/>
                <a:gd name="T71" fmla="*/ 393 h 591"/>
                <a:gd name="T72" fmla="*/ 96 w 1155"/>
                <a:gd name="T73" fmla="*/ 581 h 591"/>
                <a:gd name="T74" fmla="*/ 49 w 1155"/>
                <a:gd name="T75" fmla="*/ 590 h 591"/>
                <a:gd name="T76" fmla="*/ 9 w 1155"/>
                <a:gd name="T77" fmla="*/ 569 h 591"/>
                <a:gd name="T78" fmla="*/ 2 w 1155"/>
                <a:gd name="T79" fmla="*/ 527 h 591"/>
                <a:gd name="T80" fmla="*/ 138 w 1155"/>
                <a:gd name="T81" fmla="*/ 351 h 591"/>
                <a:gd name="T82" fmla="*/ 344 w 1155"/>
                <a:gd name="T83" fmla="*/ 123 h 591"/>
                <a:gd name="T84" fmla="*/ 398 w 1155"/>
                <a:gd name="T85" fmla="*/ 70 h 591"/>
                <a:gd name="T86" fmla="*/ 462 w 1155"/>
                <a:gd name="T87" fmla="*/ 20 h 591"/>
                <a:gd name="T88" fmla="*/ 534 w 1155"/>
                <a:gd name="T89"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5" h="591">
                  <a:moveTo>
                    <a:pt x="534" y="0"/>
                  </a:moveTo>
                  <a:lnTo>
                    <a:pt x="545" y="2"/>
                  </a:lnTo>
                  <a:lnTo>
                    <a:pt x="557" y="5"/>
                  </a:lnTo>
                  <a:lnTo>
                    <a:pt x="567" y="10"/>
                  </a:lnTo>
                  <a:lnTo>
                    <a:pt x="576" y="18"/>
                  </a:lnTo>
                  <a:lnTo>
                    <a:pt x="583" y="28"/>
                  </a:lnTo>
                  <a:lnTo>
                    <a:pt x="591" y="54"/>
                  </a:lnTo>
                  <a:lnTo>
                    <a:pt x="593" y="82"/>
                  </a:lnTo>
                  <a:lnTo>
                    <a:pt x="591" y="111"/>
                  </a:lnTo>
                  <a:lnTo>
                    <a:pt x="584" y="140"/>
                  </a:lnTo>
                  <a:lnTo>
                    <a:pt x="573" y="170"/>
                  </a:lnTo>
                  <a:lnTo>
                    <a:pt x="560" y="199"/>
                  </a:lnTo>
                  <a:lnTo>
                    <a:pt x="543" y="230"/>
                  </a:lnTo>
                  <a:lnTo>
                    <a:pt x="557" y="235"/>
                  </a:lnTo>
                  <a:lnTo>
                    <a:pt x="569" y="242"/>
                  </a:lnTo>
                  <a:lnTo>
                    <a:pt x="579" y="254"/>
                  </a:lnTo>
                  <a:lnTo>
                    <a:pt x="583" y="263"/>
                  </a:lnTo>
                  <a:lnTo>
                    <a:pt x="587" y="270"/>
                  </a:lnTo>
                  <a:lnTo>
                    <a:pt x="604" y="269"/>
                  </a:lnTo>
                  <a:lnTo>
                    <a:pt x="620" y="272"/>
                  </a:lnTo>
                  <a:lnTo>
                    <a:pt x="637" y="278"/>
                  </a:lnTo>
                  <a:lnTo>
                    <a:pt x="653" y="289"/>
                  </a:lnTo>
                  <a:lnTo>
                    <a:pt x="668" y="303"/>
                  </a:lnTo>
                  <a:lnTo>
                    <a:pt x="681" y="323"/>
                  </a:lnTo>
                  <a:lnTo>
                    <a:pt x="689" y="338"/>
                  </a:lnTo>
                  <a:lnTo>
                    <a:pt x="692" y="349"/>
                  </a:lnTo>
                  <a:lnTo>
                    <a:pt x="693" y="357"/>
                  </a:lnTo>
                  <a:lnTo>
                    <a:pt x="746" y="351"/>
                  </a:lnTo>
                  <a:lnTo>
                    <a:pt x="797" y="350"/>
                  </a:lnTo>
                  <a:lnTo>
                    <a:pt x="847" y="351"/>
                  </a:lnTo>
                  <a:lnTo>
                    <a:pt x="897" y="355"/>
                  </a:lnTo>
                  <a:lnTo>
                    <a:pt x="946" y="361"/>
                  </a:lnTo>
                  <a:lnTo>
                    <a:pt x="996" y="366"/>
                  </a:lnTo>
                  <a:lnTo>
                    <a:pt x="1048" y="369"/>
                  </a:lnTo>
                  <a:lnTo>
                    <a:pt x="1101" y="371"/>
                  </a:lnTo>
                  <a:lnTo>
                    <a:pt x="1118" y="373"/>
                  </a:lnTo>
                  <a:lnTo>
                    <a:pt x="1131" y="379"/>
                  </a:lnTo>
                  <a:lnTo>
                    <a:pt x="1142" y="389"/>
                  </a:lnTo>
                  <a:lnTo>
                    <a:pt x="1149" y="400"/>
                  </a:lnTo>
                  <a:lnTo>
                    <a:pt x="1154" y="413"/>
                  </a:lnTo>
                  <a:lnTo>
                    <a:pt x="1155" y="427"/>
                  </a:lnTo>
                  <a:lnTo>
                    <a:pt x="1154" y="441"/>
                  </a:lnTo>
                  <a:lnTo>
                    <a:pt x="1149" y="454"/>
                  </a:lnTo>
                  <a:lnTo>
                    <a:pt x="1142" y="466"/>
                  </a:lnTo>
                  <a:lnTo>
                    <a:pt x="1131" y="475"/>
                  </a:lnTo>
                  <a:lnTo>
                    <a:pt x="1118" y="481"/>
                  </a:lnTo>
                  <a:lnTo>
                    <a:pt x="1101" y="483"/>
                  </a:lnTo>
                  <a:lnTo>
                    <a:pt x="1066" y="482"/>
                  </a:lnTo>
                  <a:lnTo>
                    <a:pt x="1031" y="478"/>
                  </a:lnTo>
                  <a:lnTo>
                    <a:pt x="993" y="473"/>
                  </a:lnTo>
                  <a:lnTo>
                    <a:pt x="957" y="467"/>
                  </a:lnTo>
                  <a:lnTo>
                    <a:pt x="919" y="460"/>
                  </a:lnTo>
                  <a:lnTo>
                    <a:pt x="881" y="455"/>
                  </a:lnTo>
                  <a:lnTo>
                    <a:pt x="843" y="452"/>
                  </a:lnTo>
                  <a:lnTo>
                    <a:pt x="807" y="451"/>
                  </a:lnTo>
                  <a:lnTo>
                    <a:pt x="771" y="454"/>
                  </a:lnTo>
                  <a:lnTo>
                    <a:pt x="738" y="461"/>
                  </a:lnTo>
                  <a:lnTo>
                    <a:pt x="705" y="474"/>
                  </a:lnTo>
                  <a:lnTo>
                    <a:pt x="693" y="480"/>
                  </a:lnTo>
                  <a:lnTo>
                    <a:pt x="679" y="486"/>
                  </a:lnTo>
                  <a:lnTo>
                    <a:pt x="664" y="492"/>
                  </a:lnTo>
                  <a:lnTo>
                    <a:pt x="651" y="494"/>
                  </a:lnTo>
                  <a:lnTo>
                    <a:pt x="636" y="492"/>
                  </a:lnTo>
                  <a:lnTo>
                    <a:pt x="626" y="487"/>
                  </a:lnTo>
                  <a:lnTo>
                    <a:pt x="614" y="482"/>
                  </a:lnTo>
                  <a:lnTo>
                    <a:pt x="603" y="477"/>
                  </a:lnTo>
                  <a:lnTo>
                    <a:pt x="592" y="471"/>
                  </a:lnTo>
                  <a:lnTo>
                    <a:pt x="584" y="464"/>
                  </a:lnTo>
                  <a:lnTo>
                    <a:pt x="576" y="454"/>
                  </a:lnTo>
                  <a:lnTo>
                    <a:pt x="572" y="442"/>
                  </a:lnTo>
                  <a:lnTo>
                    <a:pt x="571" y="423"/>
                  </a:lnTo>
                  <a:lnTo>
                    <a:pt x="571" y="407"/>
                  </a:lnTo>
                  <a:lnTo>
                    <a:pt x="560" y="427"/>
                  </a:lnTo>
                  <a:lnTo>
                    <a:pt x="547" y="446"/>
                  </a:lnTo>
                  <a:lnTo>
                    <a:pt x="537" y="457"/>
                  </a:lnTo>
                  <a:lnTo>
                    <a:pt x="524" y="466"/>
                  </a:lnTo>
                  <a:lnTo>
                    <a:pt x="509" y="470"/>
                  </a:lnTo>
                  <a:lnTo>
                    <a:pt x="495" y="471"/>
                  </a:lnTo>
                  <a:lnTo>
                    <a:pt x="480" y="469"/>
                  </a:lnTo>
                  <a:lnTo>
                    <a:pt x="467" y="464"/>
                  </a:lnTo>
                  <a:lnTo>
                    <a:pt x="455" y="456"/>
                  </a:lnTo>
                  <a:lnTo>
                    <a:pt x="446" y="446"/>
                  </a:lnTo>
                  <a:lnTo>
                    <a:pt x="440" y="433"/>
                  </a:lnTo>
                  <a:lnTo>
                    <a:pt x="439" y="419"/>
                  </a:lnTo>
                  <a:lnTo>
                    <a:pt x="444" y="402"/>
                  </a:lnTo>
                  <a:lnTo>
                    <a:pt x="447" y="396"/>
                  </a:lnTo>
                  <a:lnTo>
                    <a:pt x="450" y="390"/>
                  </a:lnTo>
                  <a:lnTo>
                    <a:pt x="450" y="390"/>
                  </a:lnTo>
                  <a:lnTo>
                    <a:pt x="449" y="390"/>
                  </a:lnTo>
                  <a:lnTo>
                    <a:pt x="458" y="369"/>
                  </a:lnTo>
                  <a:lnTo>
                    <a:pt x="445" y="378"/>
                  </a:lnTo>
                  <a:lnTo>
                    <a:pt x="432" y="390"/>
                  </a:lnTo>
                  <a:lnTo>
                    <a:pt x="422" y="404"/>
                  </a:lnTo>
                  <a:lnTo>
                    <a:pt x="409" y="417"/>
                  </a:lnTo>
                  <a:lnTo>
                    <a:pt x="394" y="425"/>
                  </a:lnTo>
                  <a:lnTo>
                    <a:pt x="379" y="428"/>
                  </a:lnTo>
                  <a:lnTo>
                    <a:pt x="363" y="428"/>
                  </a:lnTo>
                  <a:lnTo>
                    <a:pt x="348" y="424"/>
                  </a:lnTo>
                  <a:lnTo>
                    <a:pt x="335" y="417"/>
                  </a:lnTo>
                  <a:lnTo>
                    <a:pt x="324" y="406"/>
                  </a:lnTo>
                  <a:lnTo>
                    <a:pt x="317" y="394"/>
                  </a:lnTo>
                  <a:lnTo>
                    <a:pt x="314" y="379"/>
                  </a:lnTo>
                  <a:lnTo>
                    <a:pt x="316" y="364"/>
                  </a:lnTo>
                  <a:lnTo>
                    <a:pt x="323" y="347"/>
                  </a:lnTo>
                  <a:lnTo>
                    <a:pt x="364" y="288"/>
                  </a:lnTo>
                  <a:lnTo>
                    <a:pt x="404" y="226"/>
                  </a:lnTo>
                  <a:lnTo>
                    <a:pt x="326" y="309"/>
                  </a:lnTo>
                  <a:lnTo>
                    <a:pt x="252" y="393"/>
                  </a:lnTo>
                  <a:lnTo>
                    <a:pt x="179" y="480"/>
                  </a:lnTo>
                  <a:lnTo>
                    <a:pt x="108" y="569"/>
                  </a:lnTo>
                  <a:lnTo>
                    <a:pt x="96" y="581"/>
                  </a:lnTo>
                  <a:lnTo>
                    <a:pt x="80" y="588"/>
                  </a:lnTo>
                  <a:lnTo>
                    <a:pt x="65" y="591"/>
                  </a:lnTo>
                  <a:lnTo>
                    <a:pt x="49" y="590"/>
                  </a:lnTo>
                  <a:lnTo>
                    <a:pt x="33" y="586"/>
                  </a:lnTo>
                  <a:lnTo>
                    <a:pt x="21" y="579"/>
                  </a:lnTo>
                  <a:lnTo>
                    <a:pt x="9" y="569"/>
                  </a:lnTo>
                  <a:lnTo>
                    <a:pt x="2" y="556"/>
                  </a:lnTo>
                  <a:lnTo>
                    <a:pt x="0" y="542"/>
                  </a:lnTo>
                  <a:lnTo>
                    <a:pt x="2" y="527"/>
                  </a:lnTo>
                  <a:lnTo>
                    <a:pt x="11" y="511"/>
                  </a:lnTo>
                  <a:lnTo>
                    <a:pt x="74" y="431"/>
                  </a:lnTo>
                  <a:lnTo>
                    <a:pt x="138" y="351"/>
                  </a:lnTo>
                  <a:lnTo>
                    <a:pt x="204" y="273"/>
                  </a:lnTo>
                  <a:lnTo>
                    <a:pt x="273" y="196"/>
                  </a:lnTo>
                  <a:lnTo>
                    <a:pt x="344" y="123"/>
                  </a:lnTo>
                  <a:lnTo>
                    <a:pt x="361" y="107"/>
                  </a:lnTo>
                  <a:lnTo>
                    <a:pt x="380" y="89"/>
                  </a:lnTo>
                  <a:lnTo>
                    <a:pt x="398" y="70"/>
                  </a:lnTo>
                  <a:lnTo>
                    <a:pt x="418" y="52"/>
                  </a:lnTo>
                  <a:lnTo>
                    <a:pt x="439" y="35"/>
                  </a:lnTo>
                  <a:lnTo>
                    <a:pt x="462" y="20"/>
                  </a:lnTo>
                  <a:lnTo>
                    <a:pt x="485" y="9"/>
                  </a:lnTo>
                  <a:lnTo>
                    <a:pt x="509" y="2"/>
                  </a:lnTo>
                  <a:lnTo>
                    <a:pt x="5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00000"/>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584900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a:stretch>
        </a:blipFill>
        <a:effectLst/>
      </p:bgPr>
    </p:bg>
    <p:spTree>
      <p:nvGrpSpPr>
        <p:cNvPr id="1" name=""/>
        <p:cNvGrpSpPr/>
        <p:nvPr/>
      </p:nvGrpSpPr>
      <p:grpSpPr>
        <a:xfrm>
          <a:off x="0" y="0"/>
          <a:ext cx="0" cy="0"/>
          <a:chOff x="0" y="0"/>
          <a:chExt cx="0" cy="0"/>
        </a:xfrm>
      </p:grpSpPr>
      <p:grpSp>
        <p:nvGrpSpPr>
          <p:cNvPr id="11" name="Group 10"/>
          <p:cNvGrpSpPr/>
          <p:nvPr/>
        </p:nvGrpSpPr>
        <p:grpSpPr>
          <a:xfrm>
            <a:off x="151799" y="1726884"/>
            <a:ext cx="11923367" cy="5708304"/>
            <a:chOff x="97208" y="416699"/>
            <a:chExt cx="11923367" cy="5708304"/>
          </a:xfrm>
        </p:grpSpPr>
        <p:sp>
          <p:nvSpPr>
            <p:cNvPr id="2" name="Rounded Rectangle 1"/>
            <p:cNvSpPr/>
            <p:nvPr/>
          </p:nvSpPr>
          <p:spPr>
            <a:xfrm>
              <a:off x="190573" y="416699"/>
              <a:ext cx="5597526" cy="4334731"/>
            </a:xfrm>
            <a:prstGeom prst="roundRect">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sz="1799" kern="0">
                <a:solidFill>
                  <a:prstClr val="white"/>
                </a:solidFill>
                <a:latin typeface="Arial" pitchFamily="34" charset="0"/>
                <a:cs typeface="Arial" pitchFamily="34" charset="0"/>
              </a:endParaRPr>
            </a:p>
          </p:txBody>
        </p:sp>
        <p:sp>
          <p:nvSpPr>
            <p:cNvPr id="3" name="Rounded Rectangle 2"/>
            <p:cNvSpPr/>
            <p:nvPr/>
          </p:nvSpPr>
          <p:spPr>
            <a:xfrm>
              <a:off x="6123244" y="601515"/>
              <a:ext cx="5682068" cy="4149915"/>
            </a:xfrm>
            <a:prstGeom prst="roundRect">
              <a:avLst/>
            </a:prstGeom>
            <a:gradFill flip="none" rotWithShape="1">
              <a:gsLst>
                <a:gs pos="0">
                  <a:schemeClr val="tx2">
                    <a:lumMod val="50000"/>
                  </a:schemeClr>
                </a:gs>
                <a:gs pos="50000">
                  <a:schemeClr val="tx2">
                    <a:lumMod val="75000"/>
                  </a:schemeClr>
                </a:gs>
                <a:gs pos="100000">
                  <a:schemeClr val="tx2"/>
                </a:gs>
              </a:gsLst>
              <a:lin ang="0" scaled="1"/>
              <a:tileRect/>
            </a:gradFill>
            <a:ln w="25400" cap="flat" cmpd="sng" algn="ctr">
              <a:noFill/>
              <a:prstDash val="solid"/>
            </a:ln>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4" name="TextBox 3"/>
            <p:cNvSpPr txBox="1"/>
            <p:nvPr/>
          </p:nvSpPr>
          <p:spPr>
            <a:xfrm>
              <a:off x="1133656" y="603376"/>
              <a:ext cx="3267383" cy="461545"/>
            </a:xfrm>
            <a:prstGeom prst="rect">
              <a:avLst/>
            </a:prstGeom>
            <a:noFill/>
          </p:spPr>
          <p:txBody>
            <a:bodyPr wrap="square" rtlCol="0">
              <a:spAutoFit/>
            </a:bodyPr>
            <a:lstStyle/>
            <a:p>
              <a:pPr algn="ctr"/>
              <a:r>
                <a:rPr lang="en-US" sz="2399" b="1" dirty="0" smtClean="0">
                  <a:solidFill>
                    <a:prstClr val="white"/>
                  </a:solidFill>
                  <a:effectLst>
                    <a:outerShdw blurRad="38100" dist="38100" dir="2700000" algn="tl">
                      <a:srgbClr val="000000">
                        <a:alpha val="43137"/>
                      </a:srgbClr>
                    </a:outerShdw>
                  </a:effectLst>
                  <a:latin typeface="Arial" pitchFamily="34" charset="0"/>
                  <a:cs typeface="Arial" pitchFamily="34" charset="0"/>
                </a:rPr>
                <a:t>Descriptive</a:t>
              </a:r>
              <a:endParaRPr lang="en-US" sz="2399" b="1" dirty="0">
                <a:solidFill>
                  <a:prstClr val="white"/>
                </a:solidFill>
                <a:effectLst>
                  <a:outerShdw blurRad="38100" dist="38100" dir="2700000" algn="tl">
                    <a:srgbClr val="000000">
                      <a:alpha val="43137"/>
                    </a:srgbClr>
                  </a:outerShdw>
                </a:effectLst>
                <a:latin typeface="Arial" pitchFamily="34" charset="0"/>
                <a:cs typeface="Arial" pitchFamily="34" charset="0"/>
              </a:endParaRPr>
            </a:p>
          </p:txBody>
        </p:sp>
        <p:sp>
          <p:nvSpPr>
            <p:cNvPr id="5" name="TextBox 4"/>
            <p:cNvSpPr txBox="1"/>
            <p:nvPr/>
          </p:nvSpPr>
          <p:spPr>
            <a:xfrm>
              <a:off x="7455325" y="601515"/>
              <a:ext cx="3267383" cy="461545"/>
            </a:xfrm>
            <a:prstGeom prst="rect">
              <a:avLst/>
            </a:prstGeom>
            <a:noFill/>
          </p:spPr>
          <p:txBody>
            <a:bodyPr wrap="square" rtlCol="0">
              <a:spAutoFit/>
            </a:bodyPr>
            <a:lstStyle/>
            <a:p>
              <a:pPr algn="ctr"/>
              <a:r>
                <a:rPr lang="en-US" sz="2399" b="1" dirty="0" smtClean="0">
                  <a:solidFill>
                    <a:prstClr val="white"/>
                  </a:solidFill>
                  <a:effectLst>
                    <a:outerShdw blurRad="38100" dist="38100" dir="2700000" algn="tl">
                      <a:srgbClr val="000000">
                        <a:alpha val="43137"/>
                      </a:srgbClr>
                    </a:outerShdw>
                  </a:effectLst>
                  <a:latin typeface="Arial" pitchFamily="34" charset="0"/>
                  <a:cs typeface="Arial" pitchFamily="34" charset="0"/>
                </a:rPr>
                <a:t>Informative</a:t>
              </a:r>
              <a:endParaRPr lang="en-US" sz="2399" b="1" dirty="0">
                <a:solidFill>
                  <a:prstClr val="white"/>
                </a:solidFill>
                <a:effectLst>
                  <a:outerShdw blurRad="38100" dist="38100" dir="2700000" algn="tl">
                    <a:srgbClr val="000000">
                      <a:alpha val="43137"/>
                    </a:srgbClr>
                  </a:outerShdw>
                </a:effectLst>
                <a:latin typeface="Arial" pitchFamily="34" charset="0"/>
                <a:cs typeface="Arial" pitchFamily="34" charset="0"/>
              </a:endParaRPr>
            </a:p>
          </p:txBody>
        </p:sp>
        <p:sp>
          <p:nvSpPr>
            <p:cNvPr id="6" name="Rounded Rectangle 29"/>
            <p:cNvSpPr/>
            <p:nvPr/>
          </p:nvSpPr>
          <p:spPr>
            <a:xfrm>
              <a:off x="332554" y="1251598"/>
              <a:ext cx="5280254" cy="3248174"/>
            </a:xfrm>
            <a:custGeom>
              <a:avLst/>
              <a:gdLst/>
              <a:ahLst/>
              <a:cxnLst/>
              <a:rect l="l" t="t" r="r" b="b"/>
              <a:pathLst>
                <a:path w="3957888" h="1542897">
                  <a:moveTo>
                    <a:pt x="0" y="0"/>
                  </a:moveTo>
                  <a:lnTo>
                    <a:pt x="3957888" y="0"/>
                  </a:lnTo>
                  <a:lnTo>
                    <a:pt x="3957888" y="1181487"/>
                  </a:lnTo>
                  <a:cubicBezTo>
                    <a:pt x="3957888" y="1381088"/>
                    <a:pt x="3796079" y="1542897"/>
                    <a:pt x="3596479" y="1542897"/>
                  </a:cubicBezTo>
                  <a:lnTo>
                    <a:pt x="361410" y="1542897"/>
                  </a:lnTo>
                  <a:cubicBezTo>
                    <a:pt x="161809" y="1542897"/>
                    <a:pt x="0" y="1381088"/>
                    <a:pt x="0" y="1181487"/>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7" name="Rounded Rectangle 29"/>
            <p:cNvSpPr/>
            <p:nvPr/>
          </p:nvSpPr>
          <p:spPr>
            <a:xfrm>
              <a:off x="6276314" y="1251598"/>
              <a:ext cx="5392522" cy="3248174"/>
            </a:xfrm>
            <a:custGeom>
              <a:avLst/>
              <a:gdLst/>
              <a:ahLst/>
              <a:cxnLst/>
              <a:rect l="l" t="t" r="r" b="b"/>
              <a:pathLst>
                <a:path w="3957888" h="1542897">
                  <a:moveTo>
                    <a:pt x="0" y="0"/>
                  </a:moveTo>
                  <a:lnTo>
                    <a:pt x="3957888" y="0"/>
                  </a:lnTo>
                  <a:lnTo>
                    <a:pt x="3957888" y="1181487"/>
                  </a:lnTo>
                  <a:cubicBezTo>
                    <a:pt x="3957888" y="1381088"/>
                    <a:pt x="3796079" y="1542897"/>
                    <a:pt x="3596479" y="1542897"/>
                  </a:cubicBezTo>
                  <a:lnTo>
                    <a:pt x="361410" y="1542897"/>
                  </a:lnTo>
                  <a:cubicBezTo>
                    <a:pt x="161809" y="1542897"/>
                    <a:pt x="0" y="1381088"/>
                    <a:pt x="0" y="1181487"/>
                  </a:cubicBezTo>
                  <a:close/>
                </a:path>
              </a:pathLst>
            </a:custGeom>
            <a:solidFill>
              <a:sysClr val="window" lastClr="FFFFFF"/>
            </a:solidFill>
            <a:ln w="25400" cap="flat" cmpd="sng" algn="ctr">
              <a:noFill/>
              <a:prstDash val="solid"/>
            </a:ln>
            <a:effectLst>
              <a:innerShdw blurRad="203200" dist="50800" dir="13500000">
                <a:prstClr val="black">
                  <a:alpha val="50000"/>
                </a:prstClr>
              </a:innerShdw>
            </a:effectLst>
          </p:spPr>
          <p:txBody>
            <a:bodyPr rtlCol="0" anchor="ctr"/>
            <a:lstStyle/>
            <a:p>
              <a:pPr algn="ctr" defTabSz="914126"/>
              <a:endParaRPr lang="en-US" sz="1799" kern="0">
                <a:solidFill>
                  <a:prstClr val="white"/>
                </a:solidFill>
                <a:latin typeface="Arial" pitchFamily="34" charset="0"/>
                <a:cs typeface="Arial" pitchFamily="34" charset="0"/>
              </a:endParaRPr>
            </a:p>
          </p:txBody>
        </p:sp>
        <p:sp>
          <p:nvSpPr>
            <p:cNvPr id="8" name="Title 3"/>
            <p:cNvSpPr txBox="1">
              <a:spLocks/>
            </p:cNvSpPr>
            <p:nvPr/>
          </p:nvSpPr>
          <p:spPr>
            <a:xfrm>
              <a:off x="788918" y="1650223"/>
              <a:ext cx="4626591" cy="44747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lvl="1">
                <a:lnSpc>
                  <a:spcPct val="90000"/>
                </a:lnSpc>
                <a:spcBef>
                  <a:spcPct val="0"/>
                </a:spcBef>
              </a:pPr>
              <a:endParaRPr lang="en-US" altLang="zh-TW" dirty="0"/>
            </a:p>
          </p:txBody>
        </p:sp>
        <p:sp>
          <p:nvSpPr>
            <p:cNvPr id="9" name="Rectangle 8"/>
            <p:cNvSpPr/>
            <p:nvPr/>
          </p:nvSpPr>
          <p:spPr>
            <a:xfrm>
              <a:off x="97208" y="1851887"/>
              <a:ext cx="5250155" cy="461665"/>
            </a:xfrm>
            <a:prstGeom prst="rect">
              <a:avLst/>
            </a:prstGeom>
          </p:spPr>
          <p:txBody>
            <a:bodyPr wrap="none">
              <a:spAutoFit/>
            </a:bodyPr>
            <a:lstStyle/>
            <a:p>
              <a:pPr lvl="1">
                <a:tabLst>
                  <a:tab pos="914400" algn="l"/>
                </a:tabLst>
                <a:defRPr/>
              </a:pPr>
              <a:r>
                <a:rPr lang="en-US" altLang="zh-TW" sz="2400" b="1" dirty="0">
                  <a:latin typeface="Arial" panose="020B0604020202020204" pitchFamily="34" charset="0"/>
                  <a:cs typeface="Arial" panose="020B0604020202020204" pitchFamily="34" charset="0"/>
                </a:rPr>
                <a:t>Short </a:t>
              </a:r>
              <a:r>
                <a:rPr lang="en-US" altLang="zh-TW" sz="2400" dirty="0">
                  <a:latin typeface="Arial" panose="020B0604020202020204" pitchFamily="34" charset="0"/>
                  <a:cs typeface="Arial" panose="020B0604020202020204" pitchFamily="34" charset="0"/>
                </a:rPr>
                <a:t>--usually under 100 words. </a:t>
              </a:r>
            </a:p>
          </p:txBody>
        </p:sp>
        <p:sp>
          <p:nvSpPr>
            <p:cNvPr id="10" name="Rectangle 9"/>
            <p:cNvSpPr/>
            <p:nvPr/>
          </p:nvSpPr>
          <p:spPr>
            <a:xfrm>
              <a:off x="97208" y="2676472"/>
              <a:ext cx="5088765" cy="830997"/>
            </a:xfrm>
            <a:prstGeom prst="rect">
              <a:avLst/>
            </a:prstGeom>
          </p:spPr>
          <p:txBody>
            <a:bodyPr wrap="none">
              <a:spAutoFit/>
            </a:bodyPr>
            <a:lstStyle/>
            <a:p>
              <a:pPr lvl="1">
                <a:tabLst>
                  <a:tab pos="914400" algn="l"/>
                </a:tabLst>
                <a:defRPr/>
              </a:pPr>
              <a:r>
                <a:rPr lang="en-US" altLang="zh-TW" sz="2400" b="1" dirty="0">
                  <a:latin typeface="Arial" panose="020B0604020202020204" pitchFamily="34" charset="0"/>
                  <a:cs typeface="Arial" panose="020B0604020202020204" pitchFamily="34" charset="0"/>
                </a:rPr>
                <a:t>Without</a:t>
              </a:r>
              <a:r>
                <a:rPr lang="en-US" altLang="zh-TW" sz="2400" dirty="0">
                  <a:latin typeface="Arial" panose="020B0604020202020204" pitchFamily="34" charset="0"/>
                  <a:cs typeface="Arial" panose="020B0604020202020204" pitchFamily="34" charset="0"/>
                </a:rPr>
                <a:t> results, conclusions, or </a:t>
              </a:r>
            </a:p>
            <a:p>
              <a:pPr lvl="1">
                <a:tabLst>
                  <a:tab pos="914400" algn="l"/>
                </a:tabLst>
                <a:defRPr/>
              </a:pPr>
              <a:r>
                <a:rPr lang="en-US" altLang="zh-TW" sz="2400" dirty="0">
                  <a:latin typeface="Arial" panose="020B0604020202020204" pitchFamily="34" charset="0"/>
                  <a:cs typeface="Arial" panose="020B0604020202020204" pitchFamily="34" charset="0"/>
                </a:rPr>
                <a:t>recommendations.</a:t>
              </a:r>
            </a:p>
          </p:txBody>
        </p:sp>
        <p:sp>
          <p:nvSpPr>
            <p:cNvPr id="12" name="Rectangle 11"/>
            <p:cNvSpPr/>
            <p:nvPr/>
          </p:nvSpPr>
          <p:spPr>
            <a:xfrm>
              <a:off x="5924575" y="1362156"/>
              <a:ext cx="6096000" cy="830997"/>
            </a:xfrm>
            <a:prstGeom prst="rect">
              <a:avLst/>
            </a:prstGeom>
          </p:spPr>
          <p:txBody>
            <a:bodyPr>
              <a:spAutoFit/>
            </a:bodyPr>
            <a:lstStyle/>
            <a:p>
              <a:pPr lvl="1">
                <a:tabLst>
                  <a:tab pos="914400" algn="l"/>
                </a:tabLst>
                <a:defRPr/>
              </a:pPr>
              <a:r>
                <a:rPr lang="en-US" altLang="zh-TW" sz="2400" b="1" dirty="0">
                  <a:latin typeface="Arial" panose="020B0604020202020204" pitchFamily="34" charset="0"/>
                  <a:cs typeface="Arial" panose="020B0604020202020204" pitchFamily="34" charset="0"/>
                </a:rPr>
                <a:t>Provide</a:t>
              </a:r>
              <a:r>
                <a:rPr lang="en-US" altLang="zh-TW" sz="2400" dirty="0">
                  <a:latin typeface="Arial" panose="020B0604020202020204" pitchFamily="34" charset="0"/>
                  <a:cs typeface="Arial" panose="020B0604020202020204" pitchFamily="34" charset="0"/>
                </a:rPr>
                <a:t> results, conclusions, and </a:t>
              </a:r>
            </a:p>
            <a:p>
              <a:pPr lvl="1">
                <a:tabLst>
                  <a:tab pos="914400" algn="l"/>
                </a:tabLst>
                <a:defRPr/>
              </a:pPr>
              <a:r>
                <a:rPr lang="en-US" altLang="zh-TW" sz="2400" dirty="0">
                  <a:latin typeface="Arial" panose="020B0604020202020204" pitchFamily="34" charset="0"/>
                  <a:cs typeface="Arial" panose="020B0604020202020204" pitchFamily="34" charset="0"/>
                </a:rPr>
                <a:t>recommendations</a:t>
              </a:r>
            </a:p>
          </p:txBody>
        </p:sp>
        <p:sp>
          <p:nvSpPr>
            <p:cNvPr id="13" name="Rectangle 12"/>
            <p:cNvSpPr/>
            <p:nvPr/>
          </p:nvSpPr>
          <p:spPr>
            <a:xfrm>
              <a:off x="5916278" y="2491805"/>
              <a:ext cx="6096000" cy="1200329"/>
            </a:xfrm>
            <a:prstGeom prst="rect">
              <a:avLst/>
            </a:prstGeom>
          </p:spPr>
          <p:txBody>
            <a:bodyPr>
              <a:spAutoFit/>
            </a:bodyPr>
            <a:lstStyle/>
            <a:p>
              <a:pPr lvl="1">
                <a:tabLst>
                  <a:tab pos="914400" algn="l"/>
                </a:tabLst>
                <a:defRPr/>
              </a:pPr>
              <a:r>
                <a:rPr lang="en-US" altLang="zh-TW" sz="2400" b="1" dirty="0">
                  <a:latin typeface="Arial" panose="020B0604020202020204" pitchFamily="34" charset="0"/>
                  <a:cs typeface="Arial" panose="020B0604020202020204" pitchFamily="34" charset="0"/>
                </a:rPr>
                <a:t>Long</a:t>
              </a:r>
              <a:r>
                <a:rPr lang="en-US" altLang="zh-TW" sz="2400" dirty="0">
                  <a:latin typeface="Arial" panose="020B0604020202020204" pitchFamily="34" charset="0"/>
                  <a:cs typeface="Arial" panose="020B0604020202020204" pitchFamily="34" charset="0"/>
                </a:rPr>
                <a:t> -- from a paragraph to a page or </a:t>
              </a:r>
              <a:r>
                <a:rPr lang="en-US" altLang="zh-TW" sz="2400" dirty="0" smtClean="0">
                  <a:latin typeface="Arial" panose="020B0604020202020204" pitchFamily="34" charset="0"/>
                  <a:cs typeface="Arial" panose="020B0604020202020204" pitchFamily="34" charset="0"/>
                </a:rPr>
                <a:t>two depending </a:t>
              </a:r>
              <a:r>
                <a:rPr lang="en-US" altLang="zh-TW" sz="2400" dirty="0">
                  <a:latin typeface="Arial" panose="020B0604020202020204" pitchFamily="34" charset="0"/>
                  <a:cs typeface="Arial" panose="020B0604020202020204" pitchFamily="34" charset="0"/>
                </a:rPr>
                <a:t>upon the length of the original work</a:t>
              </a:r>
              <a:endParaRPr lang="en-US" sz="24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1404016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alphaModFix amt="28000"/>
            <a:lum/>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t="-83552" b="-25218"/>
          </a:stretch>
        </a:blipFill>
        <a:effectLst/>
      </p:bgPr>
    </p:bg>
    <p:spTree>
      <p:nvGrpSpPr>
        <p:cNvPr id="1" name=""/>
        <p:cNvGrpSpPr/>
        <p:nvPr/>
      </p:nvGrpSpPr>
      <p:grpSpPr>
        <a:xfrm>
          <a:off x="0" y="0"/>
          <a:ext cx="0" cy="0"/>
          <a:chOff x="0" y="0"/>
          <a:chExt cx="0" cy="0"/>
        </a:xfrm>
      </p:grpSpPr>
      <p:grpSp>
        <p:nvGrpSpPr>
          <p:cNvPr id="65" name="Group 28"/>
          <p:cNvGrpSpPr>
            <a:grpSpLocks noChangeAspect="1"/>
          </p:cNvGrpSpPr>
          <p:nvPr/>
        </p:nvGrpSpPr>
        <p:grpSpPr bwMode="auto">
          <a:xfrm>
            <a:off x="732487" y="758648"/>
            <a:ext cx="10727026" cy="5340704"/>
            <a:chOff x="-2508" y="-1001"/>
            <a:chExt cx="12698" cy="6322"/>
          </a:xfrm>
          <a:solidFill>
            <a:schemeClr val="bg1">
              <a:lumMod val="65000"/>
              <a:alpha val="16000"/>
            </a:schemeClr>
          </a:solidFill>
        </p:grpSpPr>
        <p:sp>
          <p:nvSpPr>
            <p:cNvPr id="66"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8" name="Elbow Connector 17"/>
          <p:cNvCxnSpPr/>
          <p:nvPr/>
        </p:nvCxnSpPr>
        <p:spPr>
          <a:xfrm>
            <a:off x="3761736" y="2590001"/>
            <a:ext cx="1395209" cy="1857301"/>
          </a:xfrm>
          <a:prstGeom prst="bentConnector2">
            <a:avLst/>
          </a:prstGeom>
          <a:ln/>
        </p:spPr>
        <p:style>
          <a:lnRef idx="2">
            <a:schemeClr val="accent4"/>
          </a:lnRef>
          <a:fillRef idx="0">
            <a:schemeClr val="accent4"/>
          </a:fillRef>
          <a:effectRef idx="1">
            <a:schemeClr val="accent4"/>
          </a:effectRef>
          <a:fontRef idx="minor">
            <a:schemeClr val="tx1"/>
          </a:fontRef>
        </p:style>
      </p:cxnSp>
      <p:cxnSp>
        <p:nvCxnSpPr>
          <p:cNvPr id="19" name="Elbow Connector 18"/>
          <p:cNvCxnSpPr/>
          <p:nvPr/>
        </p:nvCxnSpPr>
        <p:spPr>
          <a:xfrm flipH="1">
            <a:off x="7213241" y="2606932"/>
            <a:ext cx="1395209" cy="1857301"/>
          </a:xfrm>
          <a:prstGeom prst="bentConnector2">
            <a:avLst/>
          </a:prstGeom>
          <a:ln>
            <a:solidFill>
              <a:srgbClr val="92D050"/>
            </a:solidFill>
          </a:ln>
        </p:spPr>
        <p:style>
          <a:lnRef idx="3">
            <a:schemeClr val="accent6"/>
          </a:lnRef>
          <a:fillRef idx="0">
            <a:schemeClr val="accent6"/>
          </a:fillRef>
          <a:effectRef idx="2">
            <a:schemeClr val="accent6"/>
          </a:effectRef>
          <a:fontRef idx="minor">
            <a:schemeClr val="tx1"/>
          </a:fontRef>
        </p:style>
      </p:cxnSp>
      <p:cxnSp>
        <p:nvCxnSpPr>
          <p:cNvPr id="20" name="Elbow Connector 19"/>
          <p:cNvCxnSpPr/>
          <p:nvPr/>
        </p:nvCxnSpPr>
        <p:spPr>
          <a:xfrm rot="5400000">
            <a:off x="5619610" y="2337974"/>
            <a:ext cx="2334167" cy="441563"/>
          </a:xfrm>
          <a:prstGeom prst="bentConnector3">
            <a:avLst>
              <a:gd name="adj1" fmla="val -868"/>
            </a:avLst>
          </a:prstGeom>
          <a:ln/>
        </p:spPr>
        <p:style>
          <a:lnRef idx="2">
            <a:schemeClr val="dk1"/>
          </a:lnRef>
          <a:fillRef idx="0">
            <a:schemeClr val="dk1"/>
          </a:fillRef>
          <a:effectRef idx="1">
            <a:schemeClr val="dk1"/>
          </a:effectRef>
          <a:fontRef idx="minor">
            <a:schemeClr val="tx1"/>
          </a:fontRef>
        </p:style>
      </p:cxnSp>
      <p:cxnSp>
        <p:nvCxnSpPr>
          <p:cNvPr id="23" name="Elbow Connector 22"/>
          <p:cNvCxnSpPr/>
          <p:nvPr/>
        </p:nvCxnSpPr>
        <p:spPr>
          <a:xfrm rot="16200000" flipH="1">
            <a:off x="4229454" y="2337974"/>
            <a:ext cx="2334167" cy="441563"/>
          </a:xfrm>
          <a:prstGeom prst="bentConnector3">
            <a:avLst>
              <a:gd name="adj1" fmla="val -868"/>
            </a:avLst>
          </a:prstGeom>
          <a:ln/>
        </p:spPr>
        <p:style>
          <a:lnRef idx="2">
            <a:schemeClr val="accent3"/>
          </a:lnRef>
          <a:fillRef idx="0">
            <a:schemeClr val="accent3"/>
          </a:fillRef>
          <a:effectRef idx="1">
            <a:schemeClr val="accent3"/>
          </a:effectRef>
          <a:fontRef idx="minor">
            <a:schemeClr val="tx1"/>
          </a:fontRef>
        </p:style>
      </p:cxnSp>
      <p:sp>
        <p:nvSpPr>
          <p:cNvPr id="28" name="Rectangle 27"/>
          <p:cNvSpPr/>
          <p:nvPr/>
        </p:nvSpPr>
        <p:spPr>
          <a:xfrm>
            <a:off x="0" y="2177865"/>
            <a:ext cx="3735614" cy="8043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Section &amp; Subsection</a:t>
            </a:r>
          </a:p>
        </p:txBody>
      </p:sp>
      <p:sp>
        <p:nvSpPr>
          <p:cNvPr id="29" name="Rectangle 28"/>
          <p:cNvSpPr/>
          <p:nvPr/>
        </p:nvSpPr>
        <p:spPr>
          <a:xfrm>
            <a:off x="3808927" y="907429"/>
            <a:ext cx="1989787"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Title</a:t>
            </a:r>
          </a:p>
        </p:txBody>
      </p:sp>
      <p:sp>
        <p:nvSpPr>
          <p:cNvPr id="30" name="Rectangle 29"/>
          <p:cNvSpPr/>
          <p:nvPr/>
        </p:nvSpPr>
        <p:spPr>
          <a:xfrm>
            <a:off x="8113802" y="935808"/>
            <a:ext cx="1989787"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lumMod val="65000"/>
                  <a:lumOff val="35000"/>
                </a:schemeClr>
              </a:solidFill>
              <a:latin typeface="Arial" panose="020B0604020202020204" pitchFamily="34" charset="0"/>
              <a:cs typeface="Arial" panose="020B0604020202020204" pitchFamily="34" charset="0"/>
            </a:endParaRPr>
          </a:p>
        </p:txBody>
      </p:sp>
      <p:grpSp>
        <p:nvGrpSpPr>
          <p:cNvPr id="3" name="Group 4"/>
          <p:cNvGrpSpPr>
            <a:grpSpLocks noChangeAspect="1"/>
          </p:cNvGrpSpPr>
          <p:nvPr/>
        </p:nvGrpSpPr>
        <p:grpSpPr bwMode="auto">
          <a:xfrm>
            <a:off x="2997344" y="3586324"/>
            <a:ext cx="5948866" cy="2674937"/>
            <a:chOff x="2388" y="1995"/>
            <a:chExt cx="2912" cy="1685"/>
          </a:xfrm>
          <a:effectLst/>
        </p:grpSpPr>
        <p:sp>
          <p:nvSpPr>
            <p:cNvPr id="5" name="Rectangle 5"/>
            <p:cNvSpPr>
              <a:spLocks noChangeArrowheads="1"/>
            </p:cNvSpPr>
            <p:nvPr/>
          </p:nvSpPr>
          <p:spPr bwMode="auto">
            <a:xfrm>
              <a:off x="2684" y="2056"/>
              <a:ext cx="2311" cy="148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noEditPoints="1"/>
            </p:cNvSpPr>
            <p:nvPr/>
          </p:nvSpPr>
          <p:spPr bwMode="auto">
            <a:xfrm>
              <a:off x="2649" y="1995"/>
              <a:ext cx="2381" cy="1597"/>
            </a:xfrm>
            <a:custGeom>
              <a:avLst/>
              <a:gdLst>
                <a:gd name="T0" fmla="*/ 273 w 273"/>
                <a:gd name="T1" fmla="*/ 175 h 182"/>
                <a:gd name="T2" fmla="*/ 273 w 273"/>
                <a:gd name="T3" fmla="*/ 11 h 182"/>
                <a:gd name="T4" fmla="*/ 263 w 273"/>
                <a:gd name="T5" fmla="*/ 0 h 182"/>
                <a:gd name="T6" fmla="*/ 11 w 273"/>
                <a:gd name="T7" fmla="*/ 0 h 182"/>
                <a:gd name="T8" fmla="*/ 0 w 273"/>
                <a:gd name="T9" fmla="*/ 11 h 182"/>
                <a:gd name="T10" fmla="*/ 0 w 273"/>
                <a:gd name="T11" fmla="*/ 175 h 182"/>
                <a:gd name="T12" fmla="*/ 3 w 273"/>
                <a:gd name="T13" fmla="*/ 182 h 182"/>
                <a:gd name="T14" fmla="*/ 270 w 273"/>
                <a:gd name="T15" fmla="*/ 182 h 182"/>
                <a:gd name="T16" fmla="*/ 273 w 273"/>
                <a:gd name="T17" fmla="*/ 175 h 182"/>
                <a:gd name="T18" fmla="*/ 263 w 273"/>
                <a:gd name="T19" fmla="*/ 170 h 182"/>
                <a:gd name="T20" fmla="*/ 9 w 273"/>
                <a:gd name="T21" fmla="*/ 170 h 182"/>
                <a:gd name="T22" fmla="*/ 9 w 273"/>
                <a:gd name="T23" fmla="*/ 11 h 182"/>
                <a:gd name="T24" fmla="*/ 263 w 273"/>
                <a:gd name="T25" fmla="*/ 11 h 182"/>
                <a:gd name="T26" fmla="*/ 263 w 273"/>
                <a:gd name="T27" fmla="*/ 1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82">
                  <a:moveTo>
                    <a:pt x="273" y="175"/>
                  </a:moveTo>
                  <a:cubicBezTo>
                    <a:pt x="273" y="11"/>
                    <a:pt x="273" y="11"/>
                    <a:pt x="273" y="11"/>
                  </a:cubicBezTo>
                  <a:cubicBezTo>
                    <a:pt x="273" y="5"/>
                    <a:pt x="268" y="0"/>
                    <a:pt x="263" y="0"/>
                  </a:cubicBezTo>
                  <a:cubicBezTo>
                    <a:pt x="11" y="0"/>
                    <a:pt x="11" y="0"/>
                    <a:pt x="11" y="0"/>
                  </a:cubicBezTo>
                  <a:cubicBezTo>
                    <a:pt x="5" y="0"/>
                    <a:pt x="0" y="5"/>
                    <a:pt x="0" y="11"/>
                  </a:cubicBezTo>
                  <a:cubicBezTo>
                    <a:pt x="0" y="175"/>
                    <a:pt x="0" y="175"/>
                    <a:pt x="0" y="175"/>
                  </a:cubicBezTo>
                  <a:cubicBezTo>
                    <a:pt x="0" y="177"/>
                    <a:pt x="1" y="180"/>
                    <a:pt x="3" y="182"/>
                  </a:cubicBezTo>
                  <a:cubicBezTo>
                    <a:pt x="270" y="182"/>
                    <a:pt x="270" y="182"/>
                    <a:pt x="270" y="182"/>
                  </a:cubicBezTo>
                  <a:cubicBezTo>
                    <a:pt x="272" y="180"/>
                    <a:pt x="273" y="177"/>
                    <a:pt x="273" y="175"/>
                  </a:cubicBezTo>
                  <a:close/>
                  <a:moveTo>
                    <a:pt x="263" y="170"/>
                  </a:moveTo>
                  <a:cubicBezTo>
                    <a:pt x="9" y="170"/>
                    <a:pt x="9" y="170"/>
                    <a:pt x="9" y="170"/>
                  </a:cubicBezTo>
                  <a:cubicBezTo>
                    <a:pt x="9" y="11"/>
                    <a:pt x="9" y="11"/>
                    <a:pt x="9" y="11"/>
                  </a:cubicBezTo>
                  <a:cubicBezTo>
                    <a:pt x="263" y="11"/>
                    <a:pt x="263" y="11"/>
                    <a:pt x="263" y="11"/>
                  </a:cubicBezTo>
                  <a:lnTo>
                    <a:pt x="263" y="17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2388" y="3592"/>
              <a:ext cx="2912" cy="53"/>
            </a:xfrm>
            <a:custGeom>
              <a:avLst/>
              <a:gdLst>
                <a:gd name="T0" fmla="*/ 2616 w 2912"/>
                <a:gd name="T1" fmla="*/ 0 h 53"/>
                <a:gd name="T2" fmla="*/ 288 w 2912"/>
                <a:gd name="T3" fmla="*/ 0 h 53"/>
                <a:gd name="T4" fmla="*/ 0 w 2912"/>
                <a:gd name="T5" fmla="*/ 0 h 53"/>
                <a:gd name="T6" fmla="*/ 0 w 2912"/>
                <a:gd name="T7" fmla="*/ 53 h 53"/>
                <a:gd name="T8" fmla="*/ 2912 w 2912"/>
                <a:gd name="T9" fmla="*/ 53 h 53"/>
                <a:gd name="T10" fmla="*/ 2912 w 2912"/>
                <a:gd name="T11" fmla="*/ 0 h 53"/>
                <a:gd name="T12" fmla="*/ 2616 w 2912"/>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912" h="53">
                  <a:moveTo>
                    <a:pt x="2616" y="0"/>
                  </a:moveTo>
                  <a:lnTo>
                    <a:pt x="288" y="0"/>
                  </a:lnTo>
                  <a:lnTo>
                    <a:pt x="0" y="0"/>
                  </a:lnTo>
                  <a:lnTo>
                    <a:pt x="0" y="53"/>
                  </a:lnTo>
                  <a:lnTo>
                    <a:pt x="2912" y="53"/>
                  </a:lnTo>
                  <a:lnTo>
                    <a:pt x="2912" y="0"/>
                  </a:lnTo>
                  <a:lnTo>
                    <a:pt x="2616"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Oval 8"/>
            <p:cNvSpPr>
              <a:spLocks noChangeArrowheads="1"/>
            </p:cNvSpPr>
            <p:nvPr/>
          </p:nvSpPr>
          <p:spPr bwMode="auto">
            <a:xfrm>
              <a:off x="3827" y="2039"/>
              <a:ext cx="26" cy="17"/>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3635" y="3592"/>
              <a:ext cx="410" cy="35"/>
            </a:xfrm>
            <a:custGeom>
              <a:avLst/>
              <a:gdLst>
                <a:gd name="T0" fmla="*/ 24 w 47"/>
                <a:gd name="T1" fmla="*/ 0 h 4"/>
                <a:gd name="T2" fmla="*/ 23 w 47"/>
                <a:gd name="T3" fmla="*/ 0 h 4"/>
                <a:gd name="T4" fmla="*/ 0 w 47"/>
                <a:gd name="T5" fmla="*/ 0 h 4"/>
                <a:gd name="T6" fmla="*/ 4 w 47"/>
                <a:gd name="T7" fmla="*/ 4 h 4"/>
                <a:gd name="T8" fmla="*/ 23 w 47"/>
                <a:gd name="T9" fmla="*/ 4 h 4"/>
                <a:gd name="T10" fmla="*/ 24 w 47"/>
                <a:gd name="T11" fmla="*/ 4 h 4"/>
                <a:gd name="T12" fmla="*/ 43 w 47"/>
                <a:gd name="T13" fmla="*/ 4 h 4"/>
                <a:gd name="T14" fmla="*/ 47 w 47"/>
                <a:gd name="T15" fmla="*/ 0 h 4"/>
                <a:gd name="T16" fmla="*/ 24 w 4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
                  <a:moveTo>
                    <a:pt x="24" y="0"/>
                  </a:moveTo>
                  <a:cubicBezTo>
                    <a:pt x="23" y="0"/>
                    <a:pt x="23" y="0"/>
                    <a:pt x="23" y="0"/>
                  </a:cubicBezTo>
                  <a:cubicBezTo>
                    <a:pt x="0" y="0"/>
                    <a:pt x="0" y="0"/>
                    <a:pt x="0" y="0"/>
                  </a:cubicBezTo>
                  <a:cubicBezTo>
                    <a:pt x="0" y="0"/>
                    <a:pt x="1" y="4"/>
                    <a:pt x="4" y="4"/>
                  </a:cubicBezTo>
                  <a:cubicBezTo>
                    <a:pt x="7" y="4"/>
                    <a:pt x="20" y="4"/>
                    <a:pt x="23" y="4"/>
                  </a:cubicBezTo>
                  <a:cubicBezTo>
                    <a:pt x="23" y="4"/>
                    <a:pt x="24" y="4"/>
                    <a:pt x="24" y="4"/>
                  </a:cubicBezTo>
                  <a:cubicBezTo>
                    <a:pt x="27" y="4"/>
                    <a:pt x="39" y="4"/>
                    <a:pt x="43" y="4"/>
                  </a:cubicBezTo>
                  <a:cubicBezTo>
                    <a:pt x="46" y="4"/>
                    <a:pt x="47" y="0"/>
                    <a:pt x="47" y="0"/>
                  </a:cubicBezTo>
                  <a:lnTo>
                    <a:pt x="24"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p:nvSpPr>
          <p:spPr bwMode="auto">
            <a:xfrm>
              <a:off x="2388" y="3645"/>
              <a:ext cx="2912" cy="35"/>
            </a:xfrm>
            <a:custGeom>
              <a:avLst/>
              <a:gdLst>
                <a:gd name="T0" fmla="*/ 0 w 334"/>
                <a:gd name="T1" fmla="*/ 0 h 4"/>
                <a:gd name="T2" fmla="*/ 19 w 334"/>
                <a:gd name="T3" fmla="*/ 4 h 4"/>
                <a:gd name="T4" fmla="*/ 166 w 334"/>
                <a:gd name="T5" fmla="*/ 4 h 4"/>
                <a:gd name="T6" fmla="*/ 168 w 334"/>
                <a:gd name="T7" fmla="*/ 4 h 4"/>
                <a:gd name="T8" fmla="*/ 314 w 334"/>
                <a:gd name="T9" fmla="*/ 4 h 4"/>
                <a:gd name="T10" fmla="*/ 334 w 334"/>
                <a:gd name="T11" fmla="*/ 0 h 4"/>
              </a:gdLst>
              <a:ahLst/>
              <a:cxnLst>
                <a:cxn ang="0">
                  <a:pos x="T0" y="T1"/>
                </a:cxn>
                <a:cxn ang="0">
                  <a:pos x="T2" y="T3"/>
                </a:cxn>
                <a:cxn ang="0">
                  <a:pos x="T4" y="T5"/>
                </a:cxn>
                <a:cxn ang="0">
                  <a:pos x="T6" y="T7"/>
                </a:cxn>
                <a:cxn ang="0">
                  <a:pos x="T8" y="T9"/>
                </a:cxn>
                <a:cxn ang="0">
                  <a:pos x="T10" y="T11"/>
                </a:cxn>
              </a:cxnLst>
              <a:rect l="0" t="0" r="r" b="b"/>
              <a:pathLst>
                <a:path w="334" h="4">
                  <a:moveTo>
                    <a:pt x="0" y="0"/>
                  </a:moveTo>
                  <a:cubicBezTo>
                    <a:pt x="0" y="0"/>
                    <a:pt x="2" y="4"/>
                    <a:pt x="19" y="4"/>
                  </a:cubicBezTo>
                  <a:cubicBezTo>
                    <a:pt x="37" y="4"/>
                    <a:pt x="166" y="4"/>
                    <a:pt x="166" y="4"/>
                  </a:cubicBezTo>
                  <a:cubicBezTo>
                    <a:pt x="168" y="4"/>
                    <a:pt x="168" y="4"/>
                    <a:pt x="168" y="4"/>
                  </a:cubicBezTo>
                  <a:cubicBezTo>
                    <a:pt x="168" y="4"/>
                    <a:pt x="297" y="4"/>
                    <a:pt x="314" y="4"/>
                  </a:cubicBezTo>
                  <a:cubicBezTo>
                    <a:pt x="332" y="4"/>
                    <a:pt x="334" y="0"/>
                    <a:pt x="334"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8" name="Title 3"/>
          <p:cNvSpPr txBox="1">
            <a:spLocks/>
          </p:cNvSpPr>
          <p:nvPr/>
        </p:nvSpPr>
        <p:spPr>
          <a:xfrm>
            <a:off x="2067973" y="4288981"/>
            <a:ext cx="7772095" cy="711081"/>
          </a:xfrm>
          <a:prstGeom prst="rect">
            <a:avLst/>
          </a:prstGeom>
        </p:spPr>
        <p:txBody>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pPr algn="ctr"/>
            <a:r>
              <a:rPr lang="en-US" sz="4800" dirty="0" smtClean="0">
                <a:solidFill>
                  <a:srgbClr val="0174A6"/>
                </a:solidFill>
                <a:latin typeface="+mn-lt"/>
              </a:rPr>
              <a:t>Table Of Contents</a:t>
            </a:r>
            <a:endParaRPr lang="en-US" sz="4800" dirty="0">
              <a:solidFill>
                <a:srgbClr val="0174A6"/>
              </a:solidFill>
              <a:latin typeface="+mn-lt"/>
            </a:endParaRPr>
          </a:p>
        </p:txBody>
      </p:sp>
      <p:sp>
        <p:nvSpPr>
          <p:cNvPr id="249" name="Rectangle 248"/>
          <p:cNvSpPr/>
          <p:nvPr/>
        </p:nvSpPr>
        <p:spPr>
          <a:xfrm>
            <a:off x="6813921" y="909438"/>
            <a:ext cx="2982218"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Page Number</a:t>
            </a:r>
          </a:p>
        </p:txBody>
      </p:sp>
      <p:sp>
        <p:nvSpPr>
          <p:cNvPr id="2" name="Rectangle 1"/>
          <p:cNvSpPr/>
          <p:nvPr/>
        </p:nvSpPr>
        <p:spPr>
          <a:xfrm>
            <a:off x="8819206" y="2235584"/>
            <a:ext cx="2026517" cy="954107"/>
          </a:xfrm>
          <a:prstGeom prst="rect">
            <a:avLst/>
          </a:prstGeom>
          <a:noFill/>
        </p:spPr>
        <p:txBody>
          <a:bodyPr wrap="none" lIns="91440" tIns="45720" rIns="91440" bIns="45720">
            <a:spAutoFit/>
          </a:bodyPr>
          <a:lstStyle/>
          <a:p>
            <a:r>
              <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Structural </a:t>
            </a:r>
            <a:endParaRPr lang="en-US" sz="2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a:p>
            <a:r>
              <a:rPr lang="en-US" sz="2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relationship</a:t>
            </a:r>
            <a:endPar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62401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7000"/>
            <a:lum/>
          </a:blip>
          <a:srcRect/>
          <a:stretch>
            <a:fillRect t="-15000" b="-15000"/>
          </a:stretch>
        </a:blipFill>
        <a:effectLst/>
      </p:bgPr>
    </p:bg>
    <p:spTree>
      <p:nvGrpSpPr>
        <p:cNvPr id="1" name=""/>
        <p:cNvGrpSpPr/>
        <p:nvPr/>
      </p:nvGrpSpPr>
      <p:grpSpPr>
        <a:xfrm>
          <a:off x="0" y="0"/>
          <a:ext cx="0" cy="0"/>
          <a:chOff x="0" y="0"/>
          <a:chExt cx="0" cy="0"/>
        </a:xfrm>
      </p:grpSpPr>
      <p:grpSp>
        <p:nvGrpSpPr>
          <p:cNvPr id="29" name="Group 28"/>
          <p:cNvGrpSpPr/>
          <p:nvPr/>
        </p:nvGrpSpPr>
        <p:grpSpPr>
          <a:xfrm>
            <a:off x="980446" y="2607119"/>
            <a:ext cx="8609632" cy="830997"/>
            <a:chOff x="5628950" y="1016876"/>
            <a:chExt cx="4624381" cy="830997"/>
          </a:xfrm>
        </p:grpSpPr>
        <p:sp>
          <p:nvSpPr>
            <p:cNvPr id="17" name="Rectangle 16"/>
            <p:cNvSpPr/>
            <p:nvPr/>
          </p:nvSpPr>
          <p:spPr>
            <a:xfrm>
              <a:off x="5628950" y="1016876"/>
              <a:ext cx="156997" cy="79287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5840301" y="1016876"/>
              <a:ext cx="441303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Number the </a:t>
              </a:r>
              <a:r>
                <a:rPr lang="en-US" sz="2400" dirty="0" smtClean="0">
                  <a:latin typeface="Arial" panose="020B0604020202020204" pitchFamily="34" charset="0"/>
                  <a:cs typeface="Arial" panose="020B0604020202020204" pitchFamily="34" charset="0"/>
                </a:rPr>
                <a:t>frontal sections </a:t>
              </a:r>
              <a:r>
                <a:rPr lang="en-US" sz="2400" dirty="0">
                  <a:latin typeface="Arial" panose="020B0604020202020204" pitchFamily="34" charset="0"/>
                  <a:cs typeface="Arial" panose="020B0604020202020204" pitchFamily="34" charset="0"/>
                </a:rPr>
                <a:t>by the </a:t>
              </a:r>
              <a:r>
                <a:rPr lang="en-US" sz="2400" b="1" dirty="0" smtClean="0">
                  <a:latin typeface="Arial" panose="020B0604020202020204" pitchFamily="34" charset="0"/>
                  <a:cs typeface="Arial" panose="020B0604020202020204" pitchFamily="34" charset="0"/>
                </a:rPr>
                <a:t>roman </a:t>
              </a:r>
              <a:r>
                <a:rPr lang="en-US" sz="2400" b="1" dirty="0">
                  <a:latin typeface="Arial" panose="020B0604020202020204" pitchFamily="34" charset="0"/>
                  <a:cs typeface="Arial" panose="020B0604020202020204" pitchFamily="34" charset="0"/>
                </a:rPr>
                <a:t>point numbering </a:t>
              </a:r>
              <a:r>
                <a:rPr lang="en-US" sz="2400" b="1" dirty="0" smtClean="0">
                  <a:latin typeface="Arial" panose="020B0604020202020204" pitchFamily="34" charset="0"/>
                  <a:cs typeface="Arial" panose="020B0604020202020204" pitchFamily="34" charset="0"/>
                </a:rPr>
                <a:t>system </a:t>
              </a:r>
              <a:r>
                <a:rPr lang="en-US" sz="2400" dirty="0" smtClean="0">
                  <a:latin typeface="Arial" panose="020B0604020202020204" pitchFamily="34" charset="0"/>
                  <a:cs typeface="Arial" panose="020B0604020202020204" pitchFamily="34" charset="0"/>
                </a:rPr>
                <a:t>(</a:t>
              </a:r>
              <a:r>
                <a:rPr lang="en-US" sz="2400" b="1" dirty="0" smtClean="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I, II, III, IV, V…)</a:t>
              </a:r>
              <a:endParaRPr lang="en-US" sz="2400" dirty="0">
                <a:latin typeface="Arial" panose="020B0604020202020204" pitchFamily="34" charset="0"/>
                <a:cs typeface="Arial" panose="020B0604020202020204" pitchFamily="34" charset="0"/>
              </a:endParaRPr>
            </a:p>
          </p:txBody>
        </p:sp>
      </p:grpSp>
      <p:grpSp>
        <p:nvGrpSpPr>
          <p:cNvPr id="31" name="Group 30"/>
          <p:cNvGrpSpPr/>
          <p:nvPr/>
        </p:nvGrpSpPr>
        <p:grpSpPr>
          <a:xfrm>
            <a:off x="980612" y="4654045"/>
            <a:ext cx="8374345" cy="830997"/>
            <a:chOff x="5628949" y="4014078"/>
            <a:chExt cx="4630515" cy="830997"/>
          </a:xfrm>
        </p:grpSpPr>
        <p:sp>
          <p:nvSpPr>
            <p:cNvPr id="19" name="Rectangle 18"/>
            <p:cNvSpPr/>
            <p:nvPr/>
          </p:nvSpPr>
          <p:spPr>
            <a:xfrm>
              <a:off x="5628949" y="4014078"/>
              <a:ext cx="156997" cy="79287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846434" y="4014078"/>
              <a:ext cx="441303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Number all the remaining </a:t>
              </a:r>
              <a:r>
                <a:rPr lang="en-US" sz="2400" dirty="0" smtClean="0">
                  <a:latin typeface="Arial" panose="020B0604020202020204" pitchFamily="34" charset="0"/>
                  <a:cs typeface="Arial" panose="020B0604020202020204" pitchFamily="34" charset="0"/>
                </a:rPr>
                <a:t>sections/pages </a:t>
              </a:r>
              <a:r>
                <a:rPr lang="en-US" sz="2400" dirty="0">
                  <a:latin typeface="Arial" panose="020B0604020202020204" pitchFamily="34" charset="0"/>
                  <a:cs typeface="Arial" panose="020B0604020202020204" pitchFamily="34" charset="0"/>
                </a:rPr>
                <a:t>of your report with </a:t>
              </a:r>
              <a:r>
                <a:rPr lang="en-US" sz="2400" b="1" dirty="0">
                  <a:latin typeface="Arial" panose="020B0604020202020204" pitchFamily="34" charset="0"/>
                  <a:cs typeface="Arial" panose="020B0604020202020204" pitchFamily="34" charset="0"/>
                </a:rPr>
                <a:t>Arabic </a:t>
              </a:r>
              <a:r>
                <a:rPr lang="en-US" sz="2400" b="1" dirty="0" smtClean="0">
                  <a:latin typeface="Arial" panose="020B0604020202020204" pitchFamily="34" charset="0"/>
                  <a:cs typeface="Arial" panose="020B0604020202020204" pitchFamily="34" charset="0"/>
                </a:rPr>
                <a:t>numerals point system</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(1, 2, 3, 4, ...)</a:t>
              </a:r>
            </a:p>
          </p:txBody>
        </p:sp>
      </p:grpSp>
      <p:sp>
        <p:nvSpPr>
          <p:cNvPr id="59" name="Rectangle 58"/>
          <p:cNvSpPr/>
          <p:nvPr/>
        </p:nvSpPr>
        <p:spPr>
          <a:xfrm>
            <a:off x="0" y="-22462"/>
            <a:ext cx="12192000" cy="19295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002454" y="271578"/>
            <a:ext cx="5202286" cy="769441"/>
          </a:xfrm>
          <a:prstGeom prst="rect">
            <a:avLst/>
          </a:prstGeom>
        </p:spPr>
        <p:txBody>
          <a:bodyPr wrap="square">
            <a:spAutoFit/>
          </a:bodyPr>
          <a:lstStyle/>
          <a:p>
            <a:pPr algn="ctr"/>
            <a:r>
              <a:rPr lang="en-US" sz="4400" dirty="0" smtClean="0">
                <a:solidFill>
                  <a:schemeClr val="bg1"/>
                </a:solidFill>
                <a:latin typeface="Arial" panose="020B0604020202020204" pitchFamily="34" charset="0"/>
                <a:cs typeface="Arial" panose="020B0604020202020204" pitchFamily="34" charset="0"/>
              </a:rPr>
              <a:t>Conventions</a:t>
            </a:r>
            <a:endParaRPr lang="en-US" sz="4400" dirty="0">
              <a:solidFill>
                <a:schemeClr val="bg1"/>
              </a:solidFill>
              <a:latin typeface="Arial" panose="020B0604020202020204" pitchFamily="34" charset="0"/>
              <a:cs typeface="Arial" panose="020B0604020202020204" pitchFamily="34" charset="0"/>
            </a:endParaRPr>
          </a:p>
        </p:txBody>
      </p:sp>
      <p:sp>
        <p:nvSpPr>
          <p:cNvPr id="15" name="TextBox 14"/>
          <p:cNvSpPr txBox="1"/>
          <p:nvPr/>
        </p:nvSpPr>
        <p:spPr>
          <a:xfrm>
            <a:off x="2602328" y="1040816"/>
            <a:ext cx="734352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The conventions for section and page number.</a:t>
            </a:r>
          </a:p>
          <a:p>
            <a:pPr algn="ct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7238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97488" y="264568"/>
            <a:ext cx="13256525" cy="711081"/>
          </a:xfrm>
        </p:spPr>
        <p:txBody>
          <a:bodyPr/>
          <a:lstStyle/>
          <a:p>
            <a:pPr algn="ctr"/>
            <a:r>
              <a:rPr lang="en-US" sz="4800" dirty="0" smtClean="0">
                <a:solidFill>
                  <a:srgbClr val="0174A6"/>
                </a:solidFill>
                <a:latin typeface="+mn-lt"/>
              </a:rPr>
              <a:t>Table of Contents</a:t>
            </a:r>
            <a:endParaRPr lang="en-US" sz="4800" dirty="0">
              <a:solidFill>
                <a:srgbClr val="0174A6"/>
              </a:solidFill>
              <a:latin typeface="+mn-lt"/>
            </a:endParaRPr>
          </a:p>
        </p:txBody>
      </p:sp>
      <p:sp>
        <p:nvSpPr>
          <p:cNvPr id="10" name="Rectangle 9"/>
          <p:cNvSpPr/>
          <p:nvPr/>
        </p:nvSpPr>
        <p:spPr>
          <a:xfrm>
            <a:off x="2336803" y="5814388"/>
            <a:ext cx="266420" cy="523220"/>
          </a:xfrm>
          <a:prstGeom prst="rect">
            <a:avLst/>
          </a:prstGeom>
        </p:spPr>
        <p:txBody>
          <a:bodyPr wrap="none">
            <a:spAutoFit/>
          </a:bodyPr>
          <a:lstStyle/>
          <a:p>
            <a:r>
              <a:rPr lang="en-US" sz="2800" dirty="0" smtClean="0">
                <a:solidFill>
                  <a:srgbClr val="1EA2E4"/>
                </a:solidFill>
              </a:rPr>
              <a:t> </a:t>
            </a:r>
            <a:endParaRPr lang="en-US" sz="2800" dirty="0">
              <a:solidFill>
                <a:srgbClr val="1EA2E4"/>
              </a:solidFill>
            </a:endParaRPr>
          </a:p>
        </p:txBody>
      </p:sp>
      <p:pic>
        <p:nvPicPr>
          <p:cNvPr id="12"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113" y="1334783"/>
            <a:ext cx="8382912" cy="4350703"/>
          </a:xfrm>
          <a:prstGeom prst="rect">
            <a:avLst/>
          </a:prstGeom>
        </p:spPr>
      </p:pic>
      <p:cxnSp>
        <p:nvCxnSpPr>
          <p:cNvPr id="13" name="Straight Arrow Connector 12"/>
          <p:cNvCxnSpPr>
            <a:stCxn id="17" idx="3"/>
          </p:cNvCxnSpPr>
          <p:nvPr/>
        </p:nvCxnSpPr>
        <p:spPr>
          <a:xfrm flipH="1" flipV="1">
            <a:off x="2990276" y="4361525"/>
            <a:ext cx="20210" cy="144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8044626" y="2024039"/>
            <a:ext cx="18803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ight Brace 15"/>
          <p:cNvSpPr/>
          <p:nvPr/>
        </p:nvSpPr>
        <p:spPr>
          <a:xfrm>
            <a:off x="8472204" y="2347040"/>
            <a:ext cx="519345" cy="850005"/>
          </a:xfrm>
          <a:prstGeom prst="rightBrace">
            <a:avLst>
              <a:gd name="adj1" fmla="val 14394"/>
              <a:gd name="adj2" fmla="val 4394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lowchart: Process 16"/>
          <p:cNvSpPr/>
          <p:nvPr/>
        </p:nvSpPr>
        <p:spPr>
          <a:xfrm>
            <a:off x="281353" y="4162979"/>
            <a:ext cx="2729133" cy="68615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Arabic Numerals</a:t>
            </a:r>
          </a:p>
        </p:txBody>
      </p:sp>
      <p:sp>
        <p:nvSpPr>
          <p:cNvPr id="18" name="Flowchart: Process 17"/>
          <p:cNvSpPr/>
          <p:nvPr/>
        </p:nvSpPr>
        <p:spPr>
          <a:xfrm>
            <a:off x="9924941" y="1831511"/>
            <a:ext cx="1468192" cy="385056"/>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Section</a:t>
            </a:r>
          </a:p>
        </p:txBody>
      </p:sp>
      <p:sp>
        <p:nvSpPr>
          <p:cNvPr id="19" name="Flowchart: Process 18"/>
          <p:cNvSpPr/>
          <p:nvPr/>
        </p:nvSpPr>
        <p:spPr>
          <a:xfrm>
            <a:off x="9206300" y="2515490"/>
            <a:ext cx="2905474" cy="51310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Sub-Section</a:t>
            </a:r>
          </a:p>
        </p:txBody>
      </p:sp>
      <p:sp>
        <p:nvSpPr>
          <p:cNvPr id="20" name="Flowchart: Process 19"/>
          <p:cNvSpPr/>
          <p:nvPr/>
        </p:nvSpPr>
        <p:spPr>
          <a:xfrm>
            <a:off x="330170" y="1562246"/>
            <a:ext cx="1468192" cy="538529"/>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Title</a:t>
            </a:r>
            <a:endParaRPr lang="en-US" sz="2800" dirty="0"/>
          </a:p>
        </p:txBody>
      </p:sp>
      <p:cxnSp>
        <p:nvCxnSpPr>
          <p:cNvPr id="21" name="Straight Arrow Connector 20"/>
          <p:cNvCxnSpPr>
            <a:stCxn id="20" idx="3"/>
          </p:cNvCxnSpPr>
          <p:nvPr/>
        </p:nvCxnSpPr>
        <p:spPr>
          <a:xfrm>
            <a:off x="1798362" y="1831511"/>
            <a:ext cx="1465343" cy="16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771337" y="3441267"/>
            <a:ext cx="28134" cy="71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7716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17000" b="-17000"/>
          </a:stretch>
        </a:blipFill>
        <a:effectLst/>
      </p:bgPr>
    </p:bg>
    <p:spTree>
      <p:nvGrpSpPr>
        <p:cNvPr id="1" name=""/>
        <p:cNvGrpSpPr/>
        <p:nvPr/>
      </p:nvGrpSpPr>
      <p:grpSpPr>
        <a:xfrm>
          <a:off x="0" y="0"/>
          <a:ext cx="0" cy="0"/>
          <a:chOff x="0" y="0"/>
          <a:chExt cx="0" cy="0"/>
        </a:xfrm>
      </p:grpSpPr>
      <p:sp>
        <p:nvSpPr>
          <p:cNvPr id="8" name="Rectangle 7"/>
          <p:cNvSpPr/>
          <p:nvPr/>
        </p:nvSpPr>
        <p:spPr>
          <a:xfrm>
            <a:off x="3762103" y="4977959"/>
            <a:ext cx="1517468" cy="369332"/>
          </a:xfrm>
          <a:prstGeom prst="rect">
            <a:avLst/>
          </a:prstGeom>
        </p:spPr>
        <p:txBody>
          <a:bodyPr wrap="square">
            <a:spAutoFit/>
          </a:bodyPr>
          <a:lstStyle/>
          <a:p>
            <a:pPr algn="ctr"/>
            <a:r>
              <a:rPr lang="en-US" dirty="0" smtClean="0">
                <a:solidFill>
                  <a:schemeClr val="bg1"/>
                </a:solidFill>
                <a:latin typeface="Arial" panose="020B0604020202020204" pitchFamily="34" charset="0"/>
                <a:cs typeface="Arial" panose="020B0604020202020204" pitchFamily="34" charset="0"/>
              </a:rPr>
              <a:t>Figure</a:t>
            </a:r>
            <a:endParaRPr lang="en-US" dirty="0">
              <a:solidFill>
                <a:schemeClr val="bg1"/>
              </a:solidFill>
            </a:endParaRPr>
          </a:p>
        </p:txBody>
      </p:sp>
      <p:sp>
        <p:nvSpPr>
          <p:cNvPr id="12" name="Rectangle 11"/>
          <p:cNvSpPr/>
          <p:nvPr/>
        </p:nvSpPr>
        <p:spPr>
          <a:xfrm>
            <a:off x="1395900" y="208609"/>
            <a:ext cx="5971378" cy="1015663"/>
          </a:xfrm>
          <a:prstGeom prst="rect">
            <a:avLst/>
          </a:prstGeom>
        </p:spPr>
        <p:txBody>
          <a:bodyPr wrap="none">
            <a:spAutoFit/>
          </a:bodyPr>
          <a:lstStyle/>
          <a:p>
            <a:pPr algn="r"/>
            <a:r>
              <a:rPr lang="en-US" sz="6000" dirty="0" smtClean="0">
                <a:solidFill>
                  <a:schemeClr val="tx1">
                    <a:lumMod val="95000"/>
                    <a:lumOff val="5000"/>
                  </a:schemeClr>
                </a:solidFill>
                <a:cs typeface="Arial" panose="020B0604020202020204" pitchFamily="34" charset="0"/>
              </a:rPr>
              <a:t>List Of illustrations</a:t>
            </a:r>
            <a:endParaRPr lang="en-US" sz="6000" dirty="0">
              <a:solidFill>
                <a:schemeClr val="tx1">
                  <a:lumMod val="95000"/>
                  <a:lumOff val="5000"/>
                </a:schemeClr>
              </a:solidFill>
              <a:cs typeface="Arial" panose="020B0604020202020204" pitchFamily="34" charset="0"/>
            </a:endParaRPr>
          </a:p>
        </p:txBody>
      </p:sp>
      <p:sp>
        <p:nvSpPr>
          <p:cNvPr id="25" name="Rectangle 24"/>
          <p:cNvSpPr/>
          <p:nvPr/>
        </p:nvSpPr>
        <p:spPr>
          <a:xfrm>
            <a:off x="897237" y="1925293"/>
            <a:ext cx="7556107"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Explain difficult </a:t>
            </a:r>
            <a:r>
              <a:rPr lang="en-US" sz="2400" dirty="0" smtClean="0">
                <a:latin typeface="Arial" panose="020B0604020202020204" pitchFamily="34" charset="0"/>
                <a:cs typeface="Arial" panose="020B0604020202020204" pitchFamily="34" charset="0"/>
              </a:rPr>
              <a:t>contents by listing diagrammatic forms</a:t>
            </a:r>
            <a:endParaRPr lang="en-US" sz="2400" dirty="0">
              <a:latin typeface="Arial" panose="020B0604020202020204" pitchFamily="34" charset="0"/>
              <a:cs typeface="Arial" panose="020B0604020202020204" pitchFamily="34" charset="0"/>
            </a:endParaRPr>
          </a:p>
        </p:txBody>
      </p:sp>
      <p:sp>
        <p:nvSpPr>
          <p:cNvPr id="32" name="Rectangle 31"/>
          <p:cNvSpPr/>
          <p:nvPr/>
        </p:nvSpPr>
        <p:spPr>
          <a:xfrm>
            <a:off x="897237" y="3184204"/>
            <a:ext cx="6413935"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Placed immediately after the table of contents</a:t>
            </a:r>
          </a:p>
        </p:txBody>
      </p:sp>
      <p:grpSp>
        <p:nvGrpSpPr>
          <p:cNvPr id="39" name="Group 38"/>
          <p:cNvGrpSpPr/>
          <p:nvPr/>
        </p:nvGrpSpPr>
        <p:grpSpPr>
          <a:xfrm>
            <a:off x="322287" y="2052595"/>
            <a:ext cx="374986" cy="268616"/>
            <a:chOff x="6281738" y="3576065"/>
            <a:chExt cx="1550988" cy="1555750"/>
          </a:xfrm>
          <a:solidFill>
            <a:schemeClr val="accent1">
              <a:lumMod val="60000"/>
              <a:lumOff val="40000"/>
            </a:schemeClr>
          </a:solidFill>
        </p:grpSpPr>
        <p:sp>
          <p:nvSpPr>
            <p:cNvPr id="40" name="Freeform 39"/>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40"/>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2" name="Group 41"/>
          <p:cNvGrpSpPr/>
          <p:nvPr/>
        </p:nvGrpSpPr>
        <p:grpSpPr>
          <a:xfrm>
            <a:off x="334758" y="4469141"/>
            <a:ext cx="374986" cy="268616"/>
            <a:chOff x="6281738" y="3576065"/>
            <a:chExt cx="1550988" cy="1555750"/>
          </a:xfrm>
          <a:solidFill>
            <a:schemeClr val="accent1">
              <a:lumMod val="60000"/>
              <a:lumOff val="40000"/>
            </a:schemeClr>
          </a:solidFill>
        </p:grpSpPr>
        <p:sp>
          <p:nvSpPr>
            <p:cNvPr id="43" name="Freeform 42"/>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43"/>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1" name="Rectangle 30"/>
          <p:cNvSpPr/>
          <p:nvPr/>
        </p:nvSpPr>
        <p:spPr>
          <a:xfrm>
            <a:off x="897237" y="4408445"/>
            <a:ext cx="6090770"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Provide </a:t>
            </a:r>
            <a:r>
              <a:rPr lang="en-US" sz="2400" dirty="0" smtClean="0">
                <a:latin typeface="Arial" panose="020B0604020202020204" pitchFamily="34" charset="0"/>
                <a:cs typeface="Arial" panose="020B0604020202020204" pitchFamily="34" charset="0"/>
              </a:rPr>
              <a:t>title </a:t>
            </a:r>
            <a:r>
              <a:rPr lang="en-US" sz="2400" dirty="0">
                <a:latin typeface="Arial" panose="020B0604020202020204" pitchFamily="34" charset="0"/>
                <a:cs typeface="Arial" panose="020B0604020202020204" pitchFamily="34" charset="0"/>
              </a:rPr>
              <a:t>of the figure and page number</a:t>
            </a:r>
          </a:p>
        </p:txBody>
      </p:sp>
      <p:grpSp>
        <p:nvGrpSpPr>
          <p:cNvPr id="33" name="Group 32"/>
          <p:cNvGrpSpPr/>
          <p:nvPr/>
        </p:nvGrpSpPr>
        <p:grpSpPr>
          <a:xfrm>
            <a:off x="322287" y="3311506"/>
            <a:ext cx="374986" cy="268616"/>
            <a:chOff x="6281738" y="3576065"/>
            <a:chExt cx="1550988" cy="1555750"/>
          </a:xfrm>
          <a:solidFill>
            <a:schemeClr val="accent1">
              <a:lumMod val="60000"/>
              <a:lumOff val="40000"/>
            </a:schemeClr>
          </a:solidFill>
        </p:grpSpPr>
        <p:sp>
          <p:nvSpPr>
            <p:cNvPr id="34" name="Freeform 33"/>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34"/>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Tree>
    <p:extLst>
      <p:ext uri="{BB962C8B-B14F-4D97-AF65-F5344CB8AC3E}">
        <p14:creationId xmlns:p14="http://schemas.microsoft.com/office/powerpoint/2010/main" val="21609261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686" y="1924140"/>
            <a:ext cx="9479488" cy="3889807"/>
          </a:xfrm>
          <a:prstGeom prst="rect">
            <a:avLst/>
          </a:prstGeom>
          <a:ln>
            <a:noFill/>
          </a:ln>
          <a:effectLst>
            <a:softEdge rad="112500"/>
          </a:effectLst>
        </p:spPr>
      </p:pic>
      <p:sp>
        <p:nvSpPr>
          <p:cNvPr id="3" name="TextBox 2"/>
          <p:cNvSpPr txBox="1"/>
          <p:nvPr/>
        </p:nvSpPr>
        <p:spPr>
          <a:xfrm>
            <a:off x="1" y="170939"/>
            <a:ext cx="3207224" cy="1015663"/>
          </a:xfrm>
          <a:prstGeom prst="rect">
            <a:avLst/>
          </a:prstGeom>
          <a:noFill/>
        </p:spPr>
        <p:txBody>
          <a:bodyPr wrap="square" rtlCol="0">
            <a:spAutoFit/>
          </a:bodyPr>
          <a:lstStyle/>
          <a:p>
            <a:r>
              <a:rPr lang="en-US" sz="6000" spc="-300" dirty="0" smtClean="0">
                <a:solidFill>
                  <a:schemeClr val="tx1">
                    <a:lumMod val="65000"/>
                    <a:lumOff val="35000"/>
                  </a:schemeClr>
                </a:solidFill>
                <a:latin typeface="Arial" panose="020B0604020202020204" pitchFamily="34" charset="0"/>
                <a:cs typeface="Arial" panose="020B0604020202020204" pitchFamily="34" charset="0"/>
              </a:rPr>
              <a:t>Example</a:t>
            </a:r>
            <a:endParaRPr lang="en-US" sz="6000" spc="-300" dirty="0">
              <a:solidFill>
                <a:schemeClr val="tx1">
                  <a:lumMod val="65000"/>
                  <a:lumOff val="3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1098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6000"/>
            <a:lum/>
          </a:blip>
          <a:srcRect/>
          <a:stretch>
            <a:fillRect/>
          </a:stretch>
        </a:blipFill>
        <a:effectLst/>
      </p:bgPr>
    </p:bg>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0" y="515025"/>
            <a:ext cx="12192000" cy="969348"/>
          </a:xfrm>
          <a:prstGeom prst="rect">
            <a:avLst/>
          </a:prstGeom>
        </p:spPr>
      </p:pic>
      <p:sp>
        <p:nvSpPr>
          <p:cNvPr id="44" name="TextBox 43"/>
          <p:cNvSpPr txBox="1"/>
          <p:nvPr/>
        </p:nvSpPr>
        <p:spPr>
          <a:xfrm>
            <a:off x="368489" y="873457"/>
            <a:ext cx="3985147" cy="461665"/>
          </a:xfrm>
          <a:prstGeom prst="rect">
            <a:avLst/>
          </a:prstGeom>
          <a:noFill/>
        </p:spPr>
        <p:txBody>
          <a:bodyPr wrap="square" rtlCol="0">
            <a:spAutoFit/>
          </a:bodyPr>
          <a:lstStyle/>
          <a:p>
            <a:r>
              <a:rPr lang="en-US" sz="2400" dirty="0" smtClean="0">
                <a:solidFill>
                  <a:schemeClr val="bg1"/>
                </a:solidFill>
              </a:rPr>
              <a:t>Technical Report</a:t>
            </a:r>
            <a:endParaRPr lang="en-US" sz="2400" dirty="0">
              <a:solidFill>
                <a:schemeClr val="bg1"/>
              </a:solidFill>
            </a:endParaRPr>
          </a:p>
        </p:txBody>
      </p:sp>
      <p:pic>
        <p:nvPicPr>
          <p:cNvPr id="45" name="Picture 44"/>
          <p:cNvPicPr>
            <a:picLocks noChangeAspect="1"/>
          </p:cNvPicPr>
          <p:nvPr/>
        </p:nvPicPr>
        <p:blipFill>
          <a:blip r:embed="rId4"/>
          <a:stretch>
            <a:fillRect/>
          </a:stretch>
        </p:blipFill>
        <p:spPr>
          <a:xfrm>
            <a:off x="368489" y="1842805"/>
            <a:ext cx="358006" cy="360917"/>
          </a:xfrm>
          <a:prstGeom prst="rect">
            <a:avLst/>
          </a:prstGeom>
        </p:spPr>
      </p:pic>
      <p:sp>
        <p:nvSpPr>
          <p:cNvPr id="46" name="TextBox 45"/>
          <p:cNvSpPr txBox="1"/>
          <p:nvPr/>
        </p:nvSpPr>
        <p:spPr>
          <a:xfrm>
            <a:off x="1148686" y="1792430"/>
            <a:ext cx="9894627" cy="461665"/>
          </a:xfrm>
          <a:prstGeom prst="rect">
            <a:avLst/>
          </a:prstGeom>
          <a:noFill/>
        </p:spPr>
        <p:txBody>
          <a:bodyPr wrap="square" rtlCol="0">
            <a:spAutoFit/>
          </a:bodyPr>
          <a:lstStyle/>
          <a:p>
            <a:r>
              <a:rPr lang="en-US" sz="2400" dirty="0" smtClean="0"/>
              <a:t>Technical Report is a formal report designed to convey technical information.</a:t>
            </a:r>
            <a:endParaRPr lang="en-US" sz="2400" dirty="0"/>
          </a:p>
        </p:txBody>
      </p:sp>
      <p:pic>
        <p:nvPicPr>
          <p:cNvPr id="49" name="Picture 48"/>
          <p:cNvPicPr>
            <a:picLocks noChangeAspect="1"/>
          </p:cNvPicPr>
          <p:nvPr/>
        </p:nvPicPr>
        <p:blipFill>
          <a:blip r:embed="rId4"/>
          <a:stretch>
            <a:fillRect/>
          </a:stretch>
        </p:blipFill>
        <p:spPr>
          <a:xfrm>
            <a:off x="368489" y="3475167"/>
            <a:ext cx="358006" cy="360917"/>
          </a:xfrm>
          <a:prstGeom prst="rect">
            <a:avLst/>
          </a:prstGeom>
        </p:spPr>
      </p:pic>
      <p:sp>
        <p:nvSpPr>
          <p:cNvPr id="50" name="Rectangle 49"/>
          <p:cNvSpPr/>
          <p:nvPr/>
        </p:nvSpPr>
        <p:spPr>
          <a:xfrm>
            <a:off x="1148686" y="3429212"/>
            <a:ext cx="9073487" cy="461665"/>
          </a:xfrm>
          <a:prstGeom prst="rect">
            <a:avLst/>
          </a:prstGeom>
        </p:spPr>
        <p:txBody>
          <a:bodyPr wrap="square">
            <a:spAutoFit/>
          </a:bodyPr>
          <a:lstStyle/>
          <a:p>
            <a:r>
              <a:rPr lang="en-US" sz="2400" dirty="0" smtClean="0"/>
              <a:t>Purpose of technical report is: </a:t>
            </a:r>
            <a:endParaRPr lang="en-US" sz="2400" dirty="0"/>
          </a:p>
        </p:txBody>
      </p:sp>
      <p:pic>
        <p:nvPicPr>
          <p:cNvPr id="52" name="Picture 51"/>
          <p:cNvPicPr>
            <a:picLocks noChangeAspect="1"/>
          </p:cNvPicPr>
          <p:nvPr/>
        </p:nvPicPr>
        <p:blipFill>
          <a:blip r:embed="rId5"/>
          <a:stretch>
            <a:fillRect/>
          </a:stretch>
        </p:blipFill>
        <p:spPr>
          <a:xfrm>
            <a:off x="884809" y="4103904"/>
            <a:ext cx="527754" cy="536335"/>
          </a:xfrm>
          <a:prstGeom prst="rect">
            <a:avLst/>
          </a:prstGeom>
        </p:spPr>
      </p:pic>
      <p:pic>
        <p:nvPicPr>
          <p:cNvPr id="53" name="Picture 52"/>
          <p:cNvPicPr>
            <a:picLocks noChangeAspect="1"/>
          </p:cNvPicPr>
          <p:nvPr/>
        </p:nvPicPr>
        <p:blipFill>
          <a:blip r:embed="rId5"/>
          <a:stretch>
            <a:fillRect/>
          </a:stretch>
        </p:blipFill>
        <p:spPr>
          <a:xfrm>
            <a:off x="884809" y="4702292"/>
            <a:ext cx="527754" cy="536335"/>
          </a:xfrm>
          <a:prstGeom prst="rect">
            <a:avLst/>
          </a:prstGeom>
        </p:spPr>
      </p:pic>
      <p:pic>
        <p:nvPicPr>
          <p:cNvPr id="54" name="Picture 53"/>
          <p:cNvPicPr>
            <a:picLocks noChangeAspect="1"/>
          </p:cNvPicPr>
          <p:nvPr/>
        </p:nvPicPr>
        <p:blipFill>
          <a:blip r:embed="rId5"/>
          <a:stretch>
            <a:fillRect/>
          </a:stretch>
        </p:blipFill>
        <p:spPr>
          <a:xfrm>
            <a:off x="884809" y="5355324"/>
            <a:ext cx="527754" cy="536335"/>
          </a:xfrm>
          <a:prstGeom prst="rect">
            <a:avLst/>
          </a:prstGeom>
        </p:spPr>
      </p:pic>
      <p:pic>
        <p:nvPicPr>
          <p:cNvPr id="55" name="Picture 54"/>
          <p:cNvPicPr>
            <a:picLocks noChangeAspect="1"/>
          </p:cNvPicPr>
          <p:nvPr/>
        </p:nvPicPr>
        <p:blipFill>
          <a:blip r:embed="rId5"/>
          <a:stretch>
            <a:fillRect/>
          </a:stretch>
        </p:blipFill>
        <p:spPr>
          <a:xfrm>
            <a:off x="918948" y="6008356"/>
            <a:ext cx="527754" cy="536335"/>
          </a:xfrm>
          <a:prstGeom prst="rect">
            <a:avLst/>
          </a:prstGeom>
        </p:spPr>
      </p:pic>
      <p:sp>
        <p:nvSpPr>
          <p:cNvPr id="56" name="Rectangle 55"/>
          <p:cNvSpPr/>
          <p:nvPr/>
        </p:nvSpPr>
        <p:spPr>
          <a:xfrm>
            <a:off x="1566985" y="4187405"/>
            <a:ext cx="2859052" cy="369332"/>
          </a:xfrm>
          <a:prstGeom prst="rect">
            <a:avLst/>
          </a:prstGeom>
        </p:spPr>
        <p:txBody>
          <a:bodyPr wrap="none">
            <a:spAutoFit/>
          </a:bodyPr>
          <a:lstStyle/>
          <a:p>
            <a:r>
              <a:rPr lang="en-US" dirty="0" smtClean="0"/>
              <a:t>To completely describe work</a:t>
            </a:r>
            <a:endParaRPr lang="en-US" dirty="0"/>
          </a:p>
        </p:txBody>
      </p:sp>
      <p:sp>
        <p:nvSpPr>
          <p:cNvPr id="57" name="Rectangle 56"/>
          <p:cNvSpPr/>
          <p:nvPr/>
        </p:nvSpPr>
        <p:spPr>
          <a:xfrm>
            <a:off x="1566985" y="4764950"/>
            <a:ext cx="1851341" cy="369332"/>
          </a:xfrm>
          <a:prstGeom prst="rect">
            <a:avLst/>
          </a:prstGeom>
        </p:spPr>
        <p:txBody>
          <a:bodyPr wrap="none">
            <a:spAutoFit/>
          </a:bodyPr>
          <a:lstStyle/>
          <a:p>
            <a:r>
              <a:rPr lang="en-US" dirty="0" smtClean="0"/>
              <a:t>Why it was done?</a:t>
            </a:r>
            <a:endParaRPr lang="en-US" dirty="0"/>
          </a:p>
        </p:txBody>
      </p:sp>
      <p:sp>
        <p:nvSpPr>
          <p:cNvPr id="58" name="Rectangle 57"/>
          <p:cNvSpPr/>
          <p:nvPr/>
        </p:nvSpPr>
        <p:spPr>
          <a:xfrm>
            <a:off x="1566984" y="5438825"/>
            <a:ext cx="1802225" cy="369332"/>
          </a:xfrm>
          <a:prstGeom prst="rect">
            <a:avLst/>
          </a:prstGeom>
        </p:spPr>
        <p:txBody>
          <a:bodyPr wrap="none">
            <a:spAutoFit/>
          </a:bodyPr>
          <a:lstStyle/>
          <a:p>
            <a:r>
              <a:rPr lang="en-US" dirty="0" smtClean="0"/>
              <a:t>Results obtained.</a:t>
            </a:r>
            <a:endParaRPr lang="en-US" dirty="0"/>
          </a:p>
        </p:txBody>
      </p:sp>
      <p:sp>
        <p:nvSpPr>
          <p:cNvPr id="59" name="Rectangle 58"/>
          <p:cNvSpPr/>
          <p:nvPr/>
        </p:nvSpPr>
        <p:spPr>
          <a:xfrm>
            <a:off x="1566984" y="6112700"/>
            <a:ext cx="2211824" cy="369332"/>
          </a:xfrm>
          <a:prstGeom prst="rect">
            <a:avLst/>
          </a:prstGeom>
        </p:spPr>
        <p:txBody>
          <a:bodyPr wrap="none">
            <a:spAutoFit/>
          </a:bodyPr>
          <a:lstStyle/>
          <a:p>
            <a:r>
              <a:rPr lang="en-US" dirty="0" smtClean="0"/>
              <a:t>Implication of results.</a:t>
            </a:r>
            <a:endParaRPr lang="en-US" dirty="0"/>
          </a:p>
        </p:txBody>
      </p:sp>
      <p:sp>
        <p:nvSpPr>
          <p:cNvPr id="2" name="Rectangle 1"/>
          <p:cNvSpPr/>
          <p:nvPr/>
        </p:nvSpPr>
        <p:spPr>
          <a:xfrm>
            <a:off x="5862180" y="2828836"/>
            <a:ext cx="4672209" cy="2246769"/>
          </a:xfrm>
          <a:prstGeom prst="rect">
            <a:avLst/>
          </a:prstGeom>
        </p:spPr>
        <p:txBody>
          <a:bodyPr wrap="square">
            <a:spAutoFit/>
          </a:bodyPr>
          <a:lstStyle/>
          <a:p>
            <a:pPr algn="just"/>
            <a:r>
              <a:rPr lang="en-US" sz="2000" dirty="0"/>
              <a:t>A technical report is a document that describes the </a:t>
            </a:r>
            <a:r>
              <a:rPr lang="en-US" sz="2000" b="1" dirty="0"/>
              <a:t>process, progress, or results </a:t>
            </a:r>
            <a:r>
              <a:rPr lang="en-US" sz="2000" dirty="0"/>
              <a:t>of technical or scientific research or the state of a technical or scientific research problem. It might also include recommendations and conclusions of the </a:t>
            </a:r>
            <a:r>
              <a:rPr lang="en-US" sz="2000" dirty="0" smtClean="0"/>
              <a:t>research.</a:t>
            </a:r>
            <a:endParaRPr lang="en-US" sz="2000" dirty="0"/>
          </a:p>
        </p:txBody>
      </p:sp>
    </p:spTree>
    <p:extLst>
      <p:ext uri="{BB962C8B-B14F-4D97-AF65-F5344CB8AC3E}">
        <p14:creationId xmlns:p14="http://schemas.microsoft.com/office/powerpoint/2010/main" val="1673991605"/>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Freeform 37"/>
          <p:cNvSpPr>
            <a:spLocks noEditPoints="1"/>
          </p:cNvSpPr>
          <p:nvPr/>
        </p:nvSpPr>
        <p:spPr bwMode="auto">
          <a:xfrm>
            <a:off x="4292599" y="5484814"/>
            <a:ext cx="330200" cy="384175"/>
          </a:xfrm>
          <a:custGeom>
            <a:avLst/>
            <a:gdLst>
              <a:gd name="T0" fmla="*/ 1274 w 2702"/>
              <a:gd name="T1" fmla="*/ 2053 h 3153"/>
              <a:gd name="T2" fmla="*/ 1198 w 2702"/>
              <a:gd name="T3" fmla="*/ 2124 h 3153"/>
              <a:gd name="T4" fmla="*/ 1182 w 2702"/>
              <a:gd name="T5" fmla="*/ 2224 h 3153"/>
              <a:gd name="T6" fmla="*/ 1230 w 2702"/>
              <a:gd name="T7" fmla="*/ 2311 h 3153"/>
              <a:gd name="T8" fmla="*/ 1324 w 2702"/>
              <a:gd name="T9" fmla="*/ 2354 h 3153"/>
              <a:gd name="T10" fmla="*/ 1428 w 2702"/>
              <a:gd name="T11" fmla="*/ 2340 h 3153"/>
              <a:gd name="T12" fmla="*/ 1504 w 2702"/>
              <a:gd name="T13" fmla="*/ 2270 h 3153"/>
              <a:gd name="T14" fmla="*/ 1521 w 2702"/>
              <a:gd name="T15" fmla="*/ 2172 h 3153"/>
              <a:gd name="T16" fmla="*/ 1471 w 2702"/>
              <a:gd name="T17" fmla="*/ 2084 h 3153"/>
              <a:gd name="T18" fmla="*/ 1378 w 2702"/>
              <a:gd name="T19" fmla="*/ 2038 h 3153"/>
              <a:gd name="T20" fmla="*/ 1209 w 2702"/>
              <a:gd name="T21" fmla="*/ 763 h 3153"/>
              <a:gd name="T22" fmla="*/ 1201 w 2702"/>
              <a:gd name="T23" fmla="*/ 777 h 3153"/>
              <a:gd name="T24" fmla="*/ 1234 w 2702"/>
              <a:gd name="T25" fmla="*/ 1877 h 3153"/>
              <a:gd name="T26" fmla="*/ 1452 w 2702"/>
              <a:gd name="T27" fmla="*/ 1881 h 3153"/>
              <a:gd name="T28" fmla="*/ 1464 w 2702"/>
              <a:gd name="T29" fmla="*/ 1873 h 3153"/>
              <a:gd name="T30" fmla="*/ 1487 w 2702"/>
              <a:gd name="T31" fmla="*/ 773 h 3153"/>
              <a:gd name="T32" fmla="*/ 1475 w 2702"/>
              <a:gd name="T33" fmla="*/ 761 h 3153"/>
              <a:gd name="T34" fmla="*/ 1351 w 2702"/>
              <a:gd name="T35" fmla="*/ 0 h 3153"/>
              <a:gd name="T36" fmla="*/ 1466 w 2702"/>
              <a:gd name="T37" fmla="*/ 30 h 3153"/>
              <a:gd name="T38" fmla="*/ 1636 w 2702"/>
              <a:gd name="T39" fmla="*/ 108 h 3153"/>
              <a:gd name="T40" fmla="*/ 1825 w 2702"/>
              <a:gd name="T41" fmla="*/ 211 h 3153"/>
              <a:gd name="T42" fmla="*/ 2031 w 2702"/>
              <a:gd name="T43" fmla="*/ 340 h 3153"/>
              <a:gd name="T44" fmla="*/ 2249 w 2702"/>
              <a:gd name="T45" fmla="*/ 464 h 3153"/>
              <a:gd name="T46" fmla="*/ 2467 w 2702"/>
              <a:gd name="T47" fmla="*/ 547 h 3153"/>
              <a:gd name="T48" fmla="*/ 2622 w 2702"/>
              <a:gd name="T49" fmla="*/ 573 h 3153"/>
              <a:gd name="T50" fmla="*/ 2693 w 2702"/>
              <a:gd name="T51" fmla="*/ 652 h 3153"/>
              <a:gd name="T52" fmla="*/ 2680 w 2702"/>
              <a:gd name="T53" fmla="*/ 993 h 3153"/>
              <a:gd name="T54" fmla="*/ 2591 w 2702"/>
              <a:gd name="T55" fmla="*/ 1512 h 3153"/>
              <a:gd name="T56" fmla="*/ 2447 w 2702"/>
              <a:gd name="T57" fmla="*/ 1965 h 3153"/>
              <a:gd name="T58" fmla="*/ 2246 w 2702"/>
              <a:gd name="T59" fmla="*/ 2356 h 3153"/>
              <a:gd name="T60" fmla="*/ 1991 w 2702"/>
              <a:gd name="T61" fmla="*/ 2687 h 3153"/>
              <a:gd name="T62" fmla="*/ 1682 w 2702"/>
              <a:gd name="T63" fmla="*/ 2963 h 3153"/>
              <a:gd name="T64" fmla="*/ 1395 w 2702"/>
              <a:gd name="T65" fmla="*/ 3145 h 3153"/>
              <a:gd name="T66" fmla="*/ 1307 w 2702"/>
              <a:gd name="T67" fmla="*/ 3145 h 3153"/>
              <a:gd name="T68" fmla="*/ 1019 w 2702"/>
              <a:gd name="T69" fmla="*/ 2963 h 3153"/>
              <a:gd name="T70" fmla="*/ 710 w 2702"/>
              <a:gd name="T71" fmla="*/ 2687 h 3153"/>
              <a:gd name="T72" fmla="*/ 455 w 2702"/>
              <a:gd name="T73" fmla="*/ 2355 h 3153"/>
              <a:gd name="T74" fmla="*/ 255 w 2702"/>
              <a:gd name="T75" fmla="*/ 1965 h 3153"/>
              <a:gd name="T76" fmla="*/ 109 w 2702"/>
              <a:gd name="T77" fmla="*/ 1512 h 3153"/>
              <a:gd name="T78" fmla="*/ 22 w 2702"/>
              <a:gd name="T79" fmla="*/ 993 h 3153"/>
              <a:gd name="T80" fmla="*/ 8 w 2702"/>
              <a:gd name="T81" fmla="*/ 652 h 3153"/>
              <a:gd name="T82" fmla="*/ 80 w 2702"/>
              <a:gd name="T83" fmla="*/ 573 h 3153"/>
              <a:gd name="T84" fmla="*/ 235 w 2702"/>
              <a:gd name="T85" fmla="*/ 547 h 3153"/>
              <a:gd name="T86" fmla="*/ 452 w 2702"/>
              <a:gd name="T87" fmla="*/ 464 h 3153"/>
              <a:gd name="T88" fmla="*/ 671 w 2702"/>
              <a:gd name="T89" fmla="*/ 340 h 3153"/>
              <a:gd name="T90" fmla="*/ 877 w 2702"/>
              <a:gd name="T91" fmla="*/ 212 h 3153"/>
              <a:gd name="T92" fmla="*/ 1065 w 2702"/>
              <a:gd name="T93" fmla="*/ 109 h 3153"/>
              <a:gd name="T94" fmla="*/ 1235 w 2702"/>
              <a:gd name="T95" fmla="*/ 31 h 3153"/>
              <a:gd name="T96" fmla="*/ 1339 w 2702"/>
              <a:gd name="T97" fmla="*/ 0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02" h="3153">
                <a:moveTo>
                  <a:pt x="1351" y="2037"/>
                </a:moveTo>
                <a:lnTo>
                  <a:pt x="1324" y="2038"/>
                </a:lnTo>
                <a:lnTo>
                  <a:pt x="1298" y="2044"/>
                </a:lnTo>
                <a:lnTo>
                  <a:pt x="1274" y="2053"/>
                </a:lnTo>
                <a:lnTo>
                  <a:pt x="1251" y="2066"/>
                </a:lnTo>
                <a:lnTo>
                  <a:pt x="1230" y="2084"/>
                </a:lnTo>
                <a:lnTo>
                  <a:pt x="1212" y="2103"/>
                </a:lnTo>
                <a:lnTo>
                  <a:pt x="1198" y="2124"/>
                </a:lnTo>
                <a:lnTo>
                  <a:pt x="1188" y="2148"/>
                </a:lnTo>
                <a:lnTo>
                  <a:pt x="1182" y="2172"/>
                </a:lnTo>
                <a:lnTo>
                  <a:pt x="1180" y="2199"/>
                </a:lnTo>
                <a:lnTo>
                  <a:pt x="1182" y="2224"/>
                </a:lnTo>
                <a:lnTo>
                  <a:pt x="1188" y="2248"/>
                </a:lnTo>
                <a:lnTo>
                  <a:pt x="1198" y="2270"/>
                </a:lnTo>
                <a:lnTo>
                  <a:pt x="1212" y="2292"/>
                </a:lnTo>
                <a:lnTo>
                  <a:pt x="1230" y="2311"/>
                </a:lnTo>
                <a:lnTo>
                  <a:pt x="1251" y="2327"/>
                </a:lnTo>
                <a:lnTo>
                  <a:pt x="1274" y="2340"/>
                </a:lnTo>
                <a:lnTo>
                  <a:pt x="1298" y="2349"/>
                </a:lnTo>
                <a:lnTo>
                  <a:pt x="1324" y="2354"/>
                </a:lnTo>
                <a:lnTo>
                  <a:pt x="1351" y="2356"/>
                </a:lnTo>
                <a:lnTo>
                  <a:pt x="1378" y="2354"/>
                </a:lnTo>
                <a:lnTo>
                  <a:pt x="1403" y="2349"/>
                </a:lnTo>
                <a:lnTo>
                  <a:pt x="1428" y="2340"/>
                </a:lnTo>
                <a:lnTo>
                  <a:pt x="1451" y="2328"/>
                </a:lnTo>
                <a:lnTo>
                  <a:pt x="1471" y="2311"/>
                </a:lnTo>
                <a:lnTo>
                  <a:pt x="1490" y="2292"/>
                </a:lnTo>
                <a:lnTo>
                  <a:pt x="1504" y="2270"/>
                </a:lnTo>
                <a:lnTo>
                  <a:pt x="1515" y="2248"/>
                </a:lnTo>
                <a:lnTo>
                  <a:pt x="1521" y="2224"/>
                </a:lnTo>
                <a:lnTo>
                  <a:pt x="1523" y="2199"/>
                </a:lnTo>
                <a:lnTo>
                  <a:pt x="1521" y="2172"/>
                </a:lnTo>
                <a:lnTo>
                  <a:pt x="1515" y="2148"/>
                </a:lnTo>
                <a:lnTo>
                  <a:pt x="1504" y="2124"/>
                </a:lnTo>
                <a:lnTo>
                  <a:pt x="1490" y="2103"/>
                </a:lnTo>
                <a:lnTo>
                  <a:pt x="1471" y="2084"/>
                </a:lnTo>
                <a:lnTo>
                  <a:pt x="1451" y="2066"/>
                </a:lnTo>
                <a:lnTo>
                  <a:pt x="1428" y="2053"/>
                </a:lnTo>
                <a:lnTo>
                  <a:pt x="1403" y="2044"/>
                </a:lnTo>
                <a:lnTo>
                  <a:pt x="1378" y="2038"/>
                </a:lnTo>
                <a:lnTo>
                  <a:pt x="1351" y="2037"/>
                </a:lnTo>
                <a:close/>
                <a:moveTo>
                  <a:pt x="1217" y="761"/>
                </a:moveTo>
                <a:lnTo>
                  <a:pt x="1213" y="761"/>
                </a:lnTo>
                <a:lnTo>
                  <a:pt x="1209" y="763"/>
                </a:lnTo>
                <a:lnTo>
                  <a:pt x="1206" y="765"/>
                </a:lnTo>
                <a:lnTo>
                  <a:pt x="1203" y="769"/>
                </a:lnTo>
                <a:lnTo>
                  <a:pt x="1201" y="773"/>
                </a:lnTo>
                <a:lnTo>
                  <a:pt x="1201" y="777"/>
                </a:lnTo>
                <a:lnTo>
                  <a:pt x="1229" y="1866"/>
                </a:lnTo>
                <a:lnTo>
                  <a:pt x="1230" y="1869"/>
                </a:lnTo>
                <a:lnTo>
                  <a:pt x="1231" y="1873"/>
                </a:lnTo>
                <a:lnTo>
                  <a:pt x="1234" y="1877"/>
                </a:lnTo>
                <a:lnTo>
                  <a:pt x="1237" y="1879"/>
                </a:lnTo>
                <a:lnTo>
                  <a:pt x="1241" y="1881"/>
                </a:lnTo>
                <a:lnTo>
                  <a:pt x="1245" y="1881"/>
                </a:lnTo>
                <a:lnTo>
                  <a:pt x="1452" y="1881"/>
                </a:lnTo>
                <a:lnTo>
                  <a:pt x="1456" y="1881"/>
                </a:lnTo>
                <a:lnTo>
                  <a:pt x="1459" y="1879"/>
                </a:lnTo>
                <a:lnTo>
                  <a:pt x="1462" y="1877"/>
                </a:lnTo>
                <a:lnTo>
                  <a:pt x="1464" y="1873"/>
                </a:lnTo>
                <a:lnTo>
                  <a:pt x="1466" y="1869"/>
                </a:lnTo>
                <a:lnTo>
                  <a:pt x="1466" y="1866"/>
                </a:lnTo>
                <a:lnTo>
                  <a:pt x="1488" y="777"/>
                </a:lnTo>
                <a:lnTo>
                  <a:pt x="1487" y="773"/>
                </a:lnTo>
                <a:lnTo>
                  <a:pt x="1486" y="769"/>
                </a:lnTo>
                <a:lnTo>
                  <a:pt x="1483" y="765"/>
                </a:lnTo>
                <a:lnTo>
                  <a:pt x="1480" y="763"/>
                </a:lnTo>
                <a:lnTo>
                  <a:pt x="1475" y="761"/>
                </a:lnTo>
                <a:lnTo>
                  <a:pt x="1471" y="761"/>
                </a:lnTo>
                <a:lnTo>
                  <a:pt x="1217" y="761"/>
                </a:lnTo>
                <a:close/>
                <a:moveTo>
                  <a:pt x="1351" y="0"/>
                </a:moveTo>
                <a:lnTo>
                  <a:pt x="1351" y="0"/>
                </a:lnTo>
                <a:lnTo>
                  <a:pt x="1373" y="2"/>
                </a:lnTo>
                <a:lnTo>
                  <a:pt x="1402" y="8"/>
                </a:lnTo>
                <a:lnTo>
                  <a:pt x="1433" y="18"/>
                </a:lnTo>
                <a:lnTo>
                  <a:pt x="1466" y="30"/>
                </a:lnTo>
                <a:lnTo>
                  <a:pt x="1503" y="46"/>
                </a:lnTo>
                <a:lnTo>
                  <a:pt x="1543" y="64"/>
                </a:lnTo>
                <a:lnTo>
                  <a:pt x="1588" y="85"/>
                </a:lnTo>
                <a:lnTo>
                  <a:pt x="1636" y="108"/>
                </a:lnTo>
                <a:lnTo>
                  <a:pt x="1690" y="135"/>
                </a:lnTo>
                <a:lnTo>
                  <a:pt x="1732" y="157"/>
                </a:lnTo>
                <a:lnTo>
                  <a:pt x="1777" y="183"/>
                </a:lnTo>
                <a:lnTo>
                  <a:pt x="1825" y="211"/>
                </a:lnTo>
                <a:lnTo>
                  <a:pt x="1874" y="242"/>
                </a:lnTo>
                <a:lnTo>
                  <a:pt x="1926" y="274"/>
                </a:lnTo>
                <a:lnTo>
                  <a:pt x="1977" y="307"/>
                </a:lnTo>
                <a:lnTo>
                  <a:pt x="2031" y="340"/>
                </a:lnTo>
                <a:lnTo>
                  <a:pt x="2084" y="373"/>
                </a:lnTo>
                <a:lnTo>
                  <a:pt x="2139" y="405"/>
                </a:lnTo>
                <a:lnTo>
                  <a:pt x="2195" y="436"/>
                </a:lnTo>
                <a:lnTo>
                  <a:pt x="2249" y="464"/>
                </a:lnTo>
                <a:lnTo>
                  <a:pt x="2305" y="490"/>
                </a:lnTo>
                <a:lnTo>
                  <a:pt x="2360" y="513"/>
                </a:lnTo>
                <a:lnTo>
                  <a:pt x="2413" y="532"/>
                </a:lnTo>
                <a:lnTo>
                  <a:pt x="2467" y="547"/>
                </a:lnTo>
                <a:lnTo>
                  <a:pt x="2518" y="556"/>
                </a:lnTo>
                <a:lnTo>
                  <a:pt x="2570" y="560"/>
                </a:lnTo>
                <a:lnTo>
                  <a:pt x="2597" y="564"/>
                </a:lnTo>
                <a:lnTo>
                  <a:pt x="2622" y="573"/>
                </a:lnTo>
                <a:lnTo>
                  <a:pt x="2645" y="587"/>
                </a:lnTo>
                <a:lnTo>
                  <a:pt x="2666" y="605"/>
                </a:lnTo>
                <a:lnTo>
                  <a:pt x="2682" y="628"/>
                </a:lnTo>
                <a:lnTo>
                  <a:pt x="2693" y="652"/>
                </a:lnTo>
                <a:lnTo>
                  <a:pt x="2701" y="680"/>
                </a:lnTo>
                <a:lnTo>
                  <a:pt x="2702" y="707"/>
                </a:lnTo>
                <a:lnTo>
                  <a:pt x="2692" y="852"/>
                </a:lnTo>
                <a:lnTo>
                  <a:pt x="2680" y="993"/>
                </a:lnTo>
                <a:lnTo>
                  <a:pt x="2664" y="1130"/>
                </a:lnTo>
                <a:lnTo>
                  <a:pt x="2643" y="1261"/>
                </a:lnTo>
                <a:lnTo>
                  <a:pt x="2619" y="1389"/>
                </a:lnTo>
                <a:lnTo>
                  <a:pt x="2591" y="1512"/>
                </a:lnTo>
                <a:lnTo>
                  <a:pt x="2560" y="1632"/>
                </a:lnTo>
                <a:lnTo>
                  <a:pt x="2526" y="1747"/>
                </a:lnTo>
                <a:lnTo>
                  <a:pt x="2488" y="1858"/>
                </a:lnTo>
                <a:lnTo>
                  <a:pt x="2447" y="1965"/>
                </a:lnTo>
                <a:lnTo>
                  <a:pt x="2402" y="2068"/>
                </a:lnTo>
                <a:lnTo>
                  <a:pt x="2353" y="2168"/>
                </a:lnTo>
                <a:lnTo>
                  <a:pt x="2302" y="2263"/>
                </a:lnTo>
                <a:lnTo>
                  <a:pt x="2246" y="2356"/>
                </a:lnTo>
                <a:lnTo>
                  <a:pt x="2187" y="2444"/>
                </a:lnTo>
                <a:lnTo>
                  <a:pt x="2126" y="2529"/>
                </a:lnTo>
                <a:lnTo>
                  <a:pt x="2060" y="2609"/>
                </a:lnTo>
                <a:lnTo>
                  <a:pt x="1991" y="2687"/>
                </a:lnTo>
                <a:lnTo>
                  <a:pt x="1919" y="2761"/>
                </a:lnTo>
                <a:lnTo>
                  <a:pt x="1843" y="2832"/>
                </a:lnTo>
                <a:lnTo>
                  <a:pt x="1764" y="2899"/>
                </a:lnTo>
                <a:lnTo>
                  <a:pt x="1682" y="2963"/>
                </a:lnTo>
                <a:lnTo>
                  <a:pt x="1596" y="3023"/>
                </a:lnTo>
                <a:lnTo>
                  <a:pt x="1507" y="3082"/>
                </a:lnTo>
                <a:lnTo>
                  <a:pt x="1416" y="3136"/>
                </a:lnTo>
                <a:lnTo>
                  <a:pt x="1395" y="3145"/>
                </a:lnTo>
                <a:lnTo>
                  <a:pt x="1372" y="3151"/>
                </a:lnTo>
                <a:lnTo>
                  <a:pt x="1351" y="3153"/>
                </a:lnTo>
                <a:lnTo>
                  <a:pt x="1328" y="3151"/>
                </a:lnTo>
                <a:lnTo>
                  <a:pt x="1307" y="3145"/>
                </a:lnTo>
                <a:lnTo>
                  <a:pt x="1285" y="3136"/>
                </a:lnTo>
                <a:lnTo>
                  <a:pt x="1193" y="3082"/>
                </a:lnTo>
                <a:lnTo>
                  <a:pt x="1105" y="3023"/>
                </a:lnTo>
                <a:lnTo>
                  <a:pt x="1019" y="2963"/>
                </a:lnTo>
                <a:lnTo>
                  <a:pt x="937" y="2899"/>
                </a:lnTo>
                <a:lnTo>
                  <a:pt x="858" y="2832"/>
                </a:lnTo>
                <a:lnTo>
                  <a:pt x="783" y="2761"/>
                </a:lnTo>
                <a:lnTo>
                  <a:pt x="710" y="2687"/>
                </a:lnTo>
                <a:lnTo>
                  <a:pt x="642" y="2609"/>
                </a:lnTo>
                <a:lnTo>
                  <a:pt x="576" y="2529"/>
                </a:lnTo>
                <a:lnTo>
                  <a:pt x="514" y="2444"/>
                </a:lnTo>
                <a:lnTo>
                  <a:pt x="455" y="2355"/>
                </a:lnTo>
                <a:lnTo>
                  <a:pt x="400" y="2263"/>
                </a:lnTo>
                <a:lnTo>
                  <a:pt x="347" y="2167"/>
                </a:lnTo>
                <a:lnTo>
                  <a:pt x="299" y="2068"/>
                </a:lnTo>
                <a:lnTo>
                  <a:pt x="255" y="1965"/>
                </a:lnTo>
                <a:lnTo>
                  <a:pt x="213" y="1858"/>
                </a:lnTo>
                <a:lnTo>
                  <a:pt x="175" y="1747"/>
                </a:lnTo>
                <a:lnTo>
                  <a:pt x="140" y="1632"/>
                </a:lnTo>
                <a:lnTo>
                  <a:pt x="109" y="1512"/>
                </a:lnTo>
                <a:lnTo>
                  <a:pt x="82" y="1389"/>
                </a:lnTo>
                <a:lnTo>
                  <a:pt x="59" y="1261"/>
                </a:lnTo>
                <a:lnTo>
                  <a:pt x="38" y="1130"/>
                </a:lnTo>
                <a:lnTo>
                  <a:pt x="22" y="993"/>
                </a:lnTo>
                <a:lnTo>
                  <a:pt x="9" y="852"/>
                </a:lnTo>
                <a:lnTo>
                  <a:pt x="0" y="707"/>
                </a:lnTo>
                <a:lnTo>
                  <a:pt x="1" y="680"/>
                </a:lnTo>
                <a:lnTo>
                  <a:pt x="8" y="652"/>
                </a:lnTo>
                <a:lnTo>
                  <a:pt x="20" y="628"/>
                </a:lnTo>
                <a:lnTo>
                  <a:pt x="36" y="605"/>
                </a:lnTo>
                <a:lnTo>
                  <a:pt x="57" y="587"/>
                </a:lnTo>
                <a:lnTo>
                  <a:pt x="80" y="573"/>
                </a:lnTo>
                <a:lnTo>
                  <a:pt x="105" y="564"/>
                </a:lnTo>
                <a:lnTo>
                  <a:pt x="132" y="560"/>
                </a:lnTo>
                <a:lnTo>
                  <a:pt x="183" y="556"/>
                </a:lnTo>
                <a:lnTo>
                  <a:pt x="235" y="547"/>
                </a:lnTo>
                <a:lnTo>
                  <a:pt x="289" y="532"/>
                </a:lnTo>
                <a:lnTo>
                  <a:pt x="342" y="513"/>
                </a:lnTo>
                <a:lnTo>
                  <a:pt x="397" y="490"/>
                </a:lnTo>
                <a:lnTo>
                  <a:pt x="452" y="464"/>
                </a:lnTo>
                <a:lnTo>
                  <a:pt x="507" y="436"/>
                </a:lnTo>
                <a:lnTo>
                  <a:pt x="563" y="405"/>
                </a:lnTo>
                <a:lnTo>
                  <a:pt x="617" y="374"/>
                </a:lnTo>
                <a:lnTo>
                  <a:pt x="671" y="340"/>
                </a:lnTo>
                <a:lnTo>
                  <a:pt x="724" y="307"/>
                </a:lnTo>
                <a:lnTo>
                  <a:pt x="777" y="275"/>
                </a:lnTo>
                <a:lnTo>
                  <a:pt x="827" y="242"/>
                </a:lnTo>
                <a:lnTo>
                  <a:pt x="877" y="212"/>
                </a:lnTo>
                <a:lnTo>
                  <a:pt x="924" y="184"/>
                </a:lnTo>
                <a:lnTo>
                  <a:pt x="970" y="157"/>
                </a:lnTo>
                <a:lnTo>
                  <a:pt x="1013" y="135"/>
                </a:lnTo>
                <a:lnTo>
                  <a:pt x="1065" y="109"/>
                </a:lnTo>
                <a:lnTo>
                  <a:pt x="1114" y="85"/>
                </a:lnTo>
                <a:lnTo>
                  <a:pt x="1158" y="64"/>
                </a:lnTo>
                <a:lnTo>
                  <a:pt x="1198" y="46"/>
                </a:lnTo>
                <a:lnTo>
                  <a:pt x="1235" y="31"/>
                </a:lnTo>
                <a:lnTo>
                  <a:pt x="1269" y="18"/>
                </a:lnTo>
                <a:lnTo>
                  <a:pt x="1300" y="8"/>
                </a:lnTo>
                <a:lnTo>
                  <a:pt x="1329" y="2"/>
                </a:lnTo>
                <a:lnTo>
                  <a:pt x="1339" y="0"/>
                </a:lnTo>
                <a:lnTo>
                  <a:pt x="1351"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Rectangle 1"/>
          <p:cNvSpPr/>
          <p:nvPr/>
        </p:nvSpPr>
        <p:spPr>
          <a:xfrm rot="5400000">
            <a:off x="4328621" y="-1000216"/>
            <a:ext cx="3534760" cy="1219200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rot="5400000">
            <a:off x="3978031" y="3373470"/>
            <a:ext cx="2190750" cy="1692322"/>
            <a:chOff x="1619250" y="609600"/>
            <a:chExt cx="2190750" cy="1257300"/>
          </a:xfrm>
          <a:solidFill>
            <a:srgbClr val="D00C54"/>
          </a:solidFill>
        </p:grpSpPr>
        <p:sp>
          <p:nvSpPr>
            <p:cNvPr id="10" name="Right Triangle 9"/>
            <p:cNvSpPr/>
            <p:nvPr/>
          </p:nvSpPr>
          <p:spPr>
            <a:xfrm flipH="1" flipV="1">
              <a:off x="1619250" y="1638300"/>
              <a:ext cx="190500" cy="2286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1619250" y="609600"/>
              <a:ext cx="2190750" cy="1257300"/>
            </a:xfrm>
            <a:prstGeom prst="rightArrow">
              <a:avLst>
                <a:gd name="adj1" fmla="val 65152"/>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a:endParaRPr lang="en-US" dirty="0" smtClean="0">
                <a:latin typeface="Arial" panose="020B0604020202020204" pitchFamily="34" charset="0"/>
                <a:cs typeface="Arial" panose="020B0604020202020204" pitchFamily="34" charset="0"/>
              </a:endParaRPr>
            </a:p>
          </p:txBody>
        </p:sp>
      </p:grpSp>
      <p:sp>
        <p:nvSpPr>
          <p:cNvPr id="28" name="Oval 27"/>
          <p:cNvSpPr/>
          <p:nvPr/>
        </p:nvSpPr>
        <p:spPr>
          <a:xfrm>
            <a:off x="4672956" y="3703181"/>
            <a:ext cx="789618" cy="786770"/>
          </a:xfrm>
          <a:prstGeom prst="ellipse">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66738" y="5549955"/>
            <a:ext cx="1523174" cy="400110"/>
          </a:xfrm>
          <a:prstGeom prst="rect">
            <a:avLst/>
          </a:prstGeom>
          <a:noFill/>
        </p:spPr>
        <p:txBody>
          <a:bodyPr wrap="non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Introduction</a:t>
            </a:r>
            <a:endParaRPr lang="en-US" sz="20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6" name="Rectangle 65"/>
          <p:cNvSpPr/>
          <p:nvPr/>
        </p:nvSpPr>
        <p:spPr>
          <a:xfrm>
            <a:off x="2330103" y="5549955"/>
            <a:ext cx="1624163" cy="707886"/>
          </a:xfrm>
          <a:prstGeom prst="rect">
            <a:avLst/>
          </a:prstGeom>
          <a:noFill/>
        </p:spPr>
        <p:txBody>
          <a:bodyPr wrap="non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Background </a:t>
            </a:r>
          </a:p>
          <a:p>
            <a:pPr algn="ctr"/>
            <a:r>
              <a:rPr lang="en-US" sz="20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information</a:t>
            </a:r>
            <a:endParaRPr lang="en-US" sz="20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7" name="Rectangle 66"/>
          <p:cNvSpPr/>
          <p:nvPr/>
        </p:nvSpPr>
        <p:spPr>
          <a:xfrm>
            <a:off x="6018203" y="5549955"/>
            <a:ext cx="2180405" cy="400110"/>
          </a:xfrm>
          <a:prstGeom prst="rect">
            <a:avLst/>
          </a:prstGeom>
          <a:noFill/>
        </p:spPr>
        <p:txBody>
          <a:bodyPr wrap="non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Literature Review</a:t>
            </a:r>
            <a:endParaRPr lang="en-US" sz="20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pSp>
        <p:nvGrpSpPr>
          <p:cNvPr id="84" name="Group 83"/>
          <p:cNvGrpSpPr/>
          <p:nvPr/>
        </p:nvGrpSpPr>
        <p:grpSpPr>
          <a:xfrm rot="5400000">
            <a:off x="9939850" y="3376921"/>
            <a:ext cx="2190750" cy="1692322"/>
            <a:chOff x="1619250" y="609600"/>
            <a:chExt cx="2190750" cy="1257300"/>
          </a:xfrm>
          <a:solidFill>
            <a:srgbClr val="0178BC"/>
          </a:solidFill>
        </p:grpSpPr>
        <p:sp>
          <p:nvSpPr>
            <p:cNvPr id="85" name="Right Triangle 84"/>
            <p:cNvSpPr/>
            <p:nvPr/>
          </p:nvSpPr>
          <p:spPr>
            <a:xfrm flipH="1" flipV="1">
              <a:off x="1619250" y="1638300"/>
              <a:ext cx="190500" cy="2286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ight Arrow 85"/>
            <p:cNvSpPr/>
            <p:nvPr/>
          </p:nvSpPr>
          <p:spPr>
            <a:xfrm>
              <a:off x="1619250" y="609600"/>
              <a:ext cx="2190750" cy="1257300"/>
            </a:xfrm>
            <a:prstGeom prst="rightArrow">
              <a:avLst>
                <a:gd name="adj1" fmla="val 65152"/>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a:endParaRPr lang="en-US" dirty="0" smtClean="0">
                <a:latin typeface="Arial" panose="020B0604020202020204" pitchFamily="34" charset="0"/>
                <a:cs typeface="Arial" panose="020B0604020202020204" pitchFamily="34" charset="0"/>
              </a:endParaRPr>
            </a:p>
          </p:txBody>
        </p:sp>
      </p:grpSp>
      <p:grpSp>
        <p:nvGrpSpPr>
          <p:cNvPr id="78" name="Group 77"/>
          <p:cNvGrpSpPr/>
          <p:nvPr/>
        </p:nvGrpSpPr>
        <p:grpSpPr>
          <a:xfrm rot="5400000">
            <a:off x="-30697" y="3373470"/>
            <a:ext cx="2190750" cy="1692322"/>
            <a:chOff x="1619250" y="609600"/>
            <a:chExt cx="2190750" cy="1257300"/>
          </a:xfrm>
          <a:solidFill>
            <a:srgbClr val="DF3621"/>
          </a:solidFill>
        </p:grpSpPr>
        <p:sp>
          <p:nvSpPr>
            <p:cNvPr id="79" name="Right Triangle 78"/>
            <p:cNvSpPr/>
            <p:nvPr/>
          </p:nvSpPr>
          <p:spPr>
            <a:xfrm flipH="1" flipV="1">
              <a:off x="1619250" y="1638300"/>
              <a:ext cx="190500" cy="2286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p:cNvSpPr/>
            <p:nvPr/>
          </p:nvSpPr>
          <p:spPr>
            <a:xfrm>
              <a:off x="1619250" y="609600"/>
              <a:ext cx="2190750" cy="1257300"/>
            </a:xfrm>
            <a:prstGeom prst="rightArrow">
              <a:avLst>
                <a:gd name="adj1" fmla="val 65152"/>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a:endParaRPr lang="en-US" dirty="0" smtClean="0">
                <a:latin typeface="Arial" panose="020B0604020202020204" pitchFamily="34" charset="0"/>
                <a:cs typeface="Arial" panose="020B0604020202020204" pitchFamily="34" charset="0"/>
              </a:endParaRPr>
            </a:p>
          </p:txBody>
        </p:sp>
      </p:grpSp>
      <p:sp>
        <p:nvSpPr>
          <p:cNvPr id="68" name="Rectangle 67"/>
          <p:cNvSpPr/>
          <p:nvPr/>
        </p:nvSpPr>
        <p:spPr>
          <a:xfrm>
            <a:off x="8585622" y="5521887"/>
            <a:ext cx="1040671" cy="400110"/>
          </a:xfrm>
          <a:prstGeom prst="rect">
            <a:avLst/>
          </a:prstGeom>
          <a:noFill/>
        </p:spPr>
        <p:txBody>
          <a:bodyPr wrap="non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Results</a:t>
            </a:r>
            <a:endParaRPr lang="en-US" sz="20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0" name="Rectangle 69"/>
          <p:cNvSpPr/>
          <p:nvPr/>
        </p:nvSpPr>
        <p:spPr>
          <a:xfrm>
            <a:off x="10362962" y="5549955"/>
            <a:ext cx="1584088" cy="400110"/>
          </a:xfrm>
          <a:prstGeom prst="rect">
            <a:avLst/>
          </a:prstGeom>
          <a:noFill/>
        </p:spPr>
        <p:txBody>
          <a:bodyPr wrap="non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Conclusions</a:t>
            </a:r>
            <a:endParaRPr lang="en-US" sz="20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pSp>
        <p:nvGrpSpPr>
          <p:cNvPr id="81" name="Group 80"/>
          <p:cNvGrpSpPr/>
          <p:nvPr/>
        </p:nvGrpSpPr>
        <p:grpSpPr>
          <a:xfrm rot="5400000">
            <a:off x="2015670" y="3373470"/>
            <a:ext cx="2190750" cy="1692322"/>
            <a:chOff x="1619250" y="609600"/>
            <a:chExt cx="2190750" cy="1257300"/>
          </a:xfrm>
          <a:solidFill>
            <a:srgbClr val="BA9A74"/>
          </a:solidFill>
        </p:grpSpPr>
        <p:sp>
          <p:nvSpPr>
            <p:cNvPr id="82" name="Right Triangle 81"/>
            <p:cNvSpPr/>
            <p:nvPr/>
          </p:nvSpPr>
          <p:spPr>
            <a:xfrm flipH="1" flipV="1">
              <a:off x="1619250" y="1638300"/>
              <a:ext cx="190500" cy="2286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ight Arrow 82"/>
            <p:cNvSpPr/>
            <p:nvPr/>
          </p:nvSpPr>
          <p:spPr>
            <a:xfrm>
              <a:off x="1619250" y="609600"/>
              <a:ext cx="2190750" cy="1257300"/>
            </a:xfrm>
            <a:prstGeom prst="rightArrow">
              <a:avLst>
                <a:gd name="adj1" fmla="val 65152"/>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a:endParaRPr lang="en-US" dirty="0" smtClean="0">
                <a:latin typeface="Arial" panose="020B0604020202020204" pitchFamily="34" charset="0"/>
                <a:cs typeface="Arial" panose="020B0604020202020204" pitchFamily="34" charset="0"/>
              </a:endParaRPr>
            </a:p>
          </p:txBody>
        </p:sp>
      </p:grpSp>
      <p:grpSp>
        <p:nvGrpSpPr>
          <p:cNvPr id="87" name="Group 86"/>
          <p:cNvGrpSpPr/>
          <p:nvPr/>
        </p:nvGrpSpPr>
        <p:grpSpPr>
          <a:xfrm rot="5400000">
            <a:off x="8001512" y="3373470"/>
            <a:ext cx="2190750" cy="1692322"/>
            <a:chOff x="1619250" y="609600"/>
            <a:chExt cx="2190750" cy="1257300"/>
          </a:xfrm>
          <a:solidFill>
            <a:srgbClr val="00B09B"/>
          </a:solidFill>
        </p:grpSpPr>
        <p:sp>
          <p:nvSpPr>
            <p:cNvPr id="88" name="Right Triangle 87"/>
            <p:cNvSpPr/>
            <p:nvPr/>
          </p:nvSpPr>
          <p:spPr>
            <a:xfrm flipH="1" flipV="1">
              <a:off x="1619250" y="1638300"/>
              <a:ext cx="190500" cy="2286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1619250" y="609600"/>
              <a:ext cx="2190750" cy="1257300"/>
            </a:xfrm>
            <a:prstGeom prst="rightArrow">
              <a:avLst>
                <a:gd name="adj1" fmla="val 65152"/>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a:endParaRPr lang="en-US" dirty="0" smtClean="0">
                <a:latin typeface="Arial" panose="020B0604020202020204" pitchFamily="34" charset="0"/>
                <a:cs typeface="Arial" panose="020B0604020202020204" pitchFamily="34" charset="0"/>
              </a:endParaRPr>
            </a:p>
          </p:txBody>
        </p:sp>
      </p:grpSp>
      <p:sp>
        <p:nvSpPr>
          <p:cNvPr id="90" name="Oval 89"/>
          <p:cNvSpPr/>
          <p:nvPr/>
        </p:nvSpPr>
        <p:spPr>
          <a:xfrm>
            <a:off x="2729698" y="3703181"/>
            <a:ext cx="789618" cy="786770"/>
          </a:xfrm>
          <a:prstGeom prst="ellipse">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0640416" y="3694864"/>
            <a:ext cx="789618" cy="786770"/>
          </a:xfrm>
          <a:prstGeom prst="ellipse">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8708404" y="3703181"/>
            <a:ext cx="789618" cy="786770"/>
          </a:xfrm>
          <a:prstGeom prst="ellipse">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90771" y="3733482"/>
            <a:ext cx="789618" cy="786770"/>
          </a:xfrm>
          <a:prstGeom prst="ellipse">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4" name="Group 40"/>
          <p:cNvGrpSpPr>
            <a:grpSpLocks noChangeAspect="1"/>
          </p:cNvGrpSpPr>
          <p:nvPr/>
        </p:nvGrpSpPr>
        <p:grpSpPr bwMode="auto">
          <a:xfrm>
            <a:off x="839367" y="3819212"/>
            <a:ext cx="532765" cy="662422"/>
            <a:chOff x="270" y="295"/>
            <a:chExt cx="2112" cy="2626"/>
          </a:xfrm>
          <a:solidFill>
            <a:schemeClr val="bg1"/>
          </a:solidFill>
        </p:grpSpPr>
        <p:sp>
          <p:nvSpPr>
            <p:cNvPr id="95" name="Freeform 42"/>
            <p:cNvSpPr>
              <a:spLocks noEditPoints="1"/>
            </p:cNvSpPr>
            <p:nvPr/>
          </p:nvSpPr>
          <p:spPr bwMode="auto">
            <a:xfrm>
              <a:off x="270" y="295"/>
              <a:ext cx="2112" cy="2626"/>
            </a:xfrm>
            <a:custGeom>
              <a:avLst/>
              <a:gdLst>
                <a:gd name="T0" fmla="*/ 3522 w 4224"/>
                <a:gd name="T1" fmla="*/ 3248 h 5251"/>
                <a:gd name="T2" fmla="*/ 2112 w 4224"/>
                <a:gd name="T3" fmla="*/ 0 h 5251"/>
                <a:gd name="T4" fmla="*/ 2229 w 4224"/>
                <a:gd name="T5" fmla="*/ 35 h 5251"/>
                <a:gd name="T6" fmla="*/ 2304 w 4224"/>
                <a:gd name="T7" fmla="*/ 128 h 5251"/>
                <a:gd name="T8" fmla="*/ 2320 w 4224"/>
                <a:gd name="T9" fmla="*/ 435 h 5251"/>
                <a:gd name="T10" fmla="*/ 4085 w 4224"/>
                <a:gd name="T11" fmla="*/ 453 h 5251"/>
                <a:gd name="T12" fmla="*/ 4186 w 4224"/>
                <a:gd name="T13" fmla="*/ 536 h 5251"/>
                <a:gd name="T14" fmla="*/ 4224 w 4224"/>
                <a:gd name="T15" fmla="*/ 662 h 5251"/>
                <a:gd name="T16" fmla="*/ 4186 w 4224"/>
                <a:gd name="T17" fmla="*/ 790 h 5251"/>
                <a:gd name="T18" fmla="*/ 4085 w 4224"/>
                <a:gd name="T19" fmla="*/ 873 h 5251"/>
                <a:gd name="T20" fmla="*/ 3938 w 4224"/>
                <a:gd name="T21" fmla="*/ 891 h 5251"/>
                <a:gd name="T22" fmla="*/ 4042 w 4224"/>
                <a:gd name="T23" fmla="*/ 3253 h 5251"/>
                <a:gd name="T24" fmla="*/ 4157 w 4224"/>
                <a:gd name="T25" fmla="*/ 3315 h 5251"/>
                <a:gd name="T26" fmla="*/ 4219 w 4224"/>
                <a:gd name="T27" fmla="*/ 3430 h 5251"/>
                <a:gd name="T28" fmla="*/ 4206 w 4224"/>
                <a:gd name="T29" fmla="*/ 3565 h 5251"/>
                <a:gd name="T30" fmla="*/ 4123 w 4224"/>
                <a:gd name="T31" fmla="*/ 3665 h 5251"/>
                <a:gd name="T32" fmla="*/ 3995 w 4224"/>
                <a:gd name="T33" fmla="*/ 3705 h 5251"/>
                <a:gd name="T34" fmla="*/ 2973 w 4224"/>
                <a:gd name="T35" fmla="*/ 5001 h 5251"/>
                <a:gd name="T36" fmla="*/ 2962 w 4224"/>
                <a:gd name="T37" fmla="*/ 5120 h 5251"/>
                <a:gd name="T38" fmla="*/ 2888 w 4224"/>
                <a:gd name="T39" fmla="*/ 5214 h 5251"/>
                <a:gd name="T40" fmla="*/ 2770 w 4224"/>
                <a:gd name="T41" fmla="*/ 5251 h 5251"/>
                <a:gd name="T42" fmla="*/ 2656 w 4224"/>
                <a:gd name="T43" fmla="*/ 5217 h 5251"/>
                <a:gd name="T44" fmla="*/ 2578 w 4224"/>
                <a:gd name="T45" fmla="*/ 5125 h 5251"/>
                <a:gd name="T46" fmla="*/ 1626 w 4224"/>
                <a:gd name="T47" fmla="*/ 5161 h 5251"/>
                <a:gd name="T48" fmla="*/ 1533 w 4224"/>
                <a:gd name="T49" fmla="*/ 5237 h 5251"/>
                <a:gd name="T50" fmla="*/ 1414 w 4224"/>
                <a:gd name="T51" fmla="*/ 5246 h 5251"/>
                <a:gd name="T52" fmla="*/ 1306 w 4224"/>
                <a:gd name="T53" fmla="*/ 5187 h 5251"/>
                <a:gd name="T54" fmla="*/ 1251 w 4224"/>
                <a:gd name="T55" fmla="*/ 5083 h 5251"/>
                <a:gd name="T56" fmla="*/ 1264 w 4224"/>
                <a:gd name="T57" fmla="*/ 4961 h 5251"/>
                <a:gd name="T58" fmla="*/ 182 w 4224"/>
                <a:gd name="T59" fmla="*/ 3701 h 5251"/>
                <a:gd name="T60" fmla="*/ 67 w 4224"/>
                <a:gd name="T61" fmla="*/ 3638 h 5251"/>
                <a:gd name="T62" fmla="*/ 5 w 4224"/>
                <a:gd name="T63" fmla="*/ 3521 h 5251"/>
                <a:gd name="T64" fmla="*/ 18 w 4224"/>
                <a:gd name="T65" fmla="*/ 3387 h 5251"/>
                <a:gd name="T66" fmla="*/ 101 w 4224"/>
                <a:gd name="T67" fmla="*/ 3286 h 5251"/>
                <a:gd name="T68" fmla="*/ 229 w 4224"/>
                <a:gd name="T69" fmla="*/ 3248 h 5251"/>
                <a:gd name="T70" fmla="*/ 229 w 4224"/>
                <a:gd name="T71" fmla="*/ 891 h 5251"/>
                <a:gd name="T72" fmla="*/ 101 w 4224"/>
                <a:gd name="T73" fmla="*/ 853 h 5251"/>
                <a:gd name="T74" fmla="*/ 18 w 4224"/>
                <a:gd name="T75" fmla="*/ 752 h 5251"/>
                <a:gd name="T76" fmla="*/ 5 w 4224"/>
                <a:gd name="T77" fmla="*/ 617 h 5251"/>
                <a:gd name="T78" fmla="*/ 67 w 4224"/>
                <a:gd name="T79" fmla="*/ 501 h 5251"/>
                <a:gd name="T80" fmla="*/ 182 w 4224"/>
                <a:gd name="T81" fmla="*/ 440 h 5251"/>
                <a:gd name="T82" fmla="*/ 1904 w 4224"/>
                <a:gd name="T83" fmla="*/ 208 h 5251"/>
                <a:gd name="T84" fmla="*/ 1939 w 4224"/>
                <a:gd name="T85" fmla="*/ 93 h 5251"/>
                <a:gd name="T86" fmla="*/ 2030 w 4224"/>
                <a:gd name="T87" fmla="*/ 16 h 5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24" h="5251">
                  <a:moveTo>
                    <a:pt x="702" y="891"/>
                  </a:moveTo>
                  <a:lnTo>
                    <a:pt x="702" y="3248"/>
                  </a:lnTo>
                  <a:lnTo>
                    <a:pt x="3522" y="3248"/>
                  </a:lnTo>
                  <a:lnTo>
                    <a:pt x="3522" y="891"/>
                  </a:lnTo>
                  <a:lnTo>
                    <a:pt x="702" y="891"/>
                  </a:lnTo>
                  <a:close/>
                  <a:moveTo>
                    <a:pt x="2112" y="0"/>
                  </a:moveTo>
                  <a:lnTo>
                    <a:pt x="2154" y="5"/>
                  </a:lnTo>
                  <a:lnTo>
                    <a:pt x="2194" y="16"/>
                  </a:lnTo>
                  <a:lnTo>
                    <a:pt x="2229" y="35"/>
                  </a:lnTo>
                  <a:lnTo>
                    <a:pt x="2259" y="61"/>
                  </a:lnTo>
                  <a:lnTo>
                    <a:pt x="2285" y="93"/>
                  </a:lnTo>
                  <a:lnTo>
                    <a:pt x="2304" y="128"/>
                  </a:lnTo>
                  <a:lnTo>
                    <a:pt x="2317" y="166"/>
                  </a:lnTo>
                  <a:lnTo>
                    <a:pt x="2320" y="208"/>
                  </a:lnTo>
                  <a:lnTo>
                    <a:pt x="2320" y="435"/>
                  </a:lnTo>
                  <a:lnTo>
                    <a:pt x="3995" y="435"/>
                  </a:lnTo>
                  <a:lnTo>
                    <a:pt x="4042" y="440"/>
                  </a:lnTo>
                  <a:lnTo>
                    <a:pt x="4085" y="453"/>
                  </a:lnTo>
                  <a:lnTo>
                    <a:pt x="4123" y="473"/>
                  </a:lnTo>
                  <a:lnTo>
                    <a:pt x="4157" y="501"/>
                  </a:lnTo>
                  <a:lnTo>
                    <a:pt x="4186" y="536"/>
                  </a:lnTo>
                  <a:lnTo>
                    <a:pt x="4206" y="574"/>
                  </a:lnTo>
                  <a:lnTo>
                    <a:pt x="4219" y="617"/>
                  </a:lnTo>
                  <a:lnTo>
                    <a:pt x="4224" y="662"/>
                  </a:lnTo>
                  <a:lnTo>
                    <a:pt x="4219" y="709"/>
                  </a:lnTo>
                  <a:lnTo>
                    <a:pt x="4206" y="752"/>
                  </a:lnTo>
                  <a:lnTo>
                    <a:pt x="4186" y="790"/>
                  </a:lnTo>
                  <a:lnTo>
                    <a:pt x="4157" y="824"/>
                  </a:lnTo>
                  <a:lnTo>
                    <a:pt x="4123" y="853"/>
                  </a:lnTo>
                  <a:lnTo>
                    <a:pt x="4085" y="873"/>
                  </a:lnTo>
                  <a:lnTo>
                    <a:pt x="4042" y="886"/>
                  </a:lnTo>
                  <a:lnTo>
                    <a:pt x="3995" y="891"/>
                  </a:lnTo>
                  <a:lnTo>
                    <a:pt x="3938" y="891"/>
                  </a:lnTo>
                  <a:lnTo>
                    <a:pt x="3938" y="3248"/>
                  </a:lnTo>
                  <a:lnTo>
                    <a:pt x="3995" y="3248"/>
                  </a:lnTo>
                  <a:lnTo>
                    <a:pt x="4042" y="3253"/>
                  </a:lnTo>
                  <a:lnTo>
                    <a:pt x="4085" y="3265"/>
                  </a:lnTo>
                  <a:lnTo>
                    <a:pt x="4123" y="3286"/>
                  </a:lnTo>
                  <a:lnTo>
                    <a:pt x="4157" y="3315"/>
                  </a:lnTo>
                  <a:lnTo>
                    <a:pt x="4186" y="3349"/>
                  </a:lnTo>
                  <a:lnTo>
                    <a:pt x="4206" y="3387"/>
                  </a:lnTo>
                  <a:lnTo>
                    <a:pt x="4219" y="3430"/>
                  </a:lnTo>
                  <a:lnTo>
                    <a:pt x="4224" y="3477"/>
                  </a:lnTo>
                  <a:lnTo>
                    <a:pt x="4219" y="3521"/>
                  </a:lnTo>
                  <a:lnTo>
                    <a:pt x="4206" y="3565"/>
                  </a:lnTo>
                  <a:lnTo>
                    <a:pt x="4186" y="3605"/>
                  </a:lnTo>
                  <a:lnTo>
                    <a:pt x="4157" y="3638"/>
                  </a:lnTo>
                  <a:lnTo>
                    <a:pt x="4123" y="3665"/>
                  </a:lnTo>
                  <a:lnTo>
                    <a:pt x="4085" y="3686"/>
                  </a:lnTo>
                  <a:lnTo>
                    <a:pt x="4042" y="3701"/>
                  </a:lnTo>
                  <a:lnTo>
                    <a:pt x="3995" y="3705"/>
                  </a:lnTo>
                  <a:lnTo>
                    <a:pt x="2427" y="3705"/>
                  </a:lnTo>
                  <a:lnTo>
                    <a:pt x="2960" y="4961"/>
                  </a:lnTo>
                  <a:lnTo>
                    <a:pt x="2973" y="5001"/>
                  </a:lnTo>
                  <a:lnTo>
                    <a:pt x="2978" y="5043"/>
                  </a:lnTo>
                  <a:lnTo>
                    <a:pt x="2973" y="5083"/>
                  </a:lnTo>
                  <a:lnTo>
                    <a:pt x="2962" y="5120"/>
                  </a:lnTo>
                  <a:lnTo>
                    <a:pt x="2944" y="5157"/>
                  </a:lnTo>
                  <a:lnTo>
                    <a:pt x="2918" y="5187"/>
                  </a:lnTo>
                  <a:lnTo>
                    <a:pt x="2888" y="5214"/>
                  </a:lnTo>
                  <a:lnTo>
                    <a:pt x="2851" y="5235"/>
                  </a:lnTo>
                  <a:lnTo>
                    <a:pt x="2810" y="5246"/>
                  </a:lnTo>
                  <a:lnTo>
                    <a:pt x="2770" y="5251"/>
                  </a:lnTo>
                  <a:lnTo>
                    <a:pt x="2730" y="5248"/>
                  </a:lnTo>
                  <a:lnTo>
                    <a:pt x="2691" y="5235"/>
                  </a:lnTo>
                  <a:lnTo>
                    <a:pt x="2656" y="5217"/>
                  </a:lnTo>
                  <a:lnTo>
                    <a:pt x="2624" y="5192"/>
                  </a:lnTo>
                  <a:lnTo>
                    <a:pt x="2597" y="5161"/>
                  </a:lnTo>
                  <a:lnTo>
                    <a:pt x="2578" y="5125"/>
                  </a:lnTo>
                  <a:lnTo>
                    <a:pt x="2112" y="4030"/>
                  </a:lnTo>
                  <a:lnTo>
                    <a:pt x="1646" y="5125"/>
                  </a:lnTo>
                  <a:lnTo>
                    <a:pt x="1626" y="5161"/>
                  </a:lnTo>
                  <a:lnTo>
                    <a:pt x="1600" y="5192"/>
                  </a:lnTo>
                  <a:lnTo>
                    <a:pt x="1568" y="5217"/>
                  </a:lnTo>
                  <a:lnTo>
                    <a:pt x="1533" y="5237"/>
                  </a:lnTo>
                  <a:lnTo>
                    <a:pt x="1494" y="5248"/>
                  </a:lnTo>
                  <a:lnTo>
                    <a:pt x="1454" y="5251"/>
                  </a:lnTo>
                  <a:lnTo>
                    <a:pt x="1414" y="5246"/>
                  </a:lnTo>
                  <a:lnTo>
                    <a:pt x="1373" y="5235"/>
                  </a:lnTo>
                  <a:lnTo>
                    <a:pt x="1336" y="5214"/>
                  </a:lnTo>
                  <a:lnTo>
                    <a:pt x="1306" y="5187"/>
                  </a:lnTo>
                  <a:lnTo>
                    <a:pt x="1280" y="5157"/>
                  </a:lnTo>
                  <a:lnTo>
                    <a:pt x="1262" y="5120"/>
                  </a:lnTo>
                  <a:lnTo>
                    <a:pt x="1251" y="5083"/>
                  </a:lnTo>
                  <a:lnTo>
                    <a:pt x="1246" y="5043"/>
                  </a:lnTo>
                  <a:lnTo>
                    <a:pt x="1251" y="5001"/>
                  </a:lnTo>
                  <a:lnTo>
                    <a:pt x="1264" y="4961"/>
                  </a:lnTo>
                  <a:lnTo>
                    <a:pt x="1797" y="3705"/>
                  </a:lnTo>
                  <a:lnTo>
                    <a:pt x="229" y="3705"/>
                  </a:lnTo>
                  <a:lnTo>
                    <a:pt x="182" y="3701"/>
                  </a:lnTo>
                  <a:lnTo>
                    <a:pt x="139" y="3686"/>
                  </a:lnTo>
                  <a:lnTo>
                    <a:pt x="101" y="3665"/>
                  </a:lnTo>
                  <a:lnTo>
                    <a:pt x="67" y="3638"/>
                  </a:lnTo>
                  <a:lnTo>
                    <a:pt x="38" y="3605"/>
                  </a:lnTo>
                  <a:lnTo>
                    <a:pt x="18" y="3565"/>
                  </a:lnTo>
                  <a:lnTo>
                    <a:pt x="5" y="3521"/>
                  </a:lnTo>
                  <a:lnTo>
                    <a:pt x="0" y="3477"/>
                  </a:lnTo>
                  <a:lnTo>
                    <a:pt x="5" y="3430"/>
                  </a:lnTo>
                  <a:lnTo>
                    <a:pt x="18" y="3387"/>
                  </a:lnTo>
                  <a:lnTo>
                    <a:pt x="38" y="3349"/>
                  </a:lnTo>
                  <a:lnTo>
                    <a:pt x="67" y="3315"/>
                  </a:lnTo>
                  <a:lnTo>
                    <a:pt x="101" y="3286"/>
                  </a:lnTo>
                  <a:lnTo>
                    <a:pt x="139" y="3265"/>
                  </a:lnTo>
                  <a:lnTo>
                    <a:pt x="182" y="3253"/>
                  </a:lnTo>
                  <a:lnTo>
                    <a:pt x="229" y="3248"/>
                  </a:lnTo>
                  <a:lnTo>
                    <a:pt x="286" y="3248"/>
                  </a:lnTo>
                  <a:lnTo>
                    <a:pt x="286" y="891"/>
                  </a:lnTo>
                  <a:lnTo>
                    <a:pt x="229" y="891"/>
                  </a:lnTo>
                  <a:lnTo>
                    <a:pt x="182" y="886"/>
                  </a:lnTo>
                  <a:lnTo>
                    <a:pt x="139" y="873"/>
                  </a:lnTo>
                  <a:lnTo>
                    <a:pt x="101" y="853"/>
                  </a:lnTo>
                  <a:lnTo>
                    <a:pt x="67" y="824"/>
                  </a:lnTo>
                  <a:lnTo>
                    <a:pt x="38" y="790"/>
                  </a:lnTo>
                  <a:lnTo>
                    <a:pt x="18" y="752"/>
                  </a:lnTo>
                  <a:lnTo>
                    <a:pt x="5" y="709"/>
                  </a:lnTo>
                  <a:lnTo>
                    <a:pt x="0" y="662"/>
                  </a:lnTo>
                  <a:lnTo>
                    <a:pt x="5" y="617"/>
                  </a:lnTo>
                  <a:lnTo>
                    <a:pt x="18" y="574"/>
                  </a:lnTo>
                  <a:lnTo>
                    <a:pt x="38" y="536"/>
                  </a:lnTo>
                  <a:lnTo>
                    <a:pt x="67" y="501"/>
                  </a:lnTo>
                  <a:lnTo>
                    <a:pt x="101" y="473"/>
                  </a:lnTo>
                  <a:lnTo>
                    <a:pt x="139" y="453"/>
                  </a:lnTo>
                  <a:lnTo>
                    <a:pt x="182" y="440"/>
                  </a:lnTo>
                  <a:lnTo>
                    <a:pt x="229" y="435"/>
                  </a:lnTo>
                  <a:lnTo>
                    <a:pt x="1904" y="435"/>
                  </a:lnTo>
                  <a:lnTo>
                    <a:pt x="1904" y="208"/>
                  </a:lnTo>
                  <a:lnTo>
                    <a:pt x="1907" y="166"/>
                  </a:lnTo>
                  <a:lnTo>
                    <a:pt x="1920" y="128"/>
                  </a:lnTo>
                  <a:lnTo>
                    <a:pt x="1939" y="93"/>
                  </a:lnTo>
                  <a:lnTo>
                    <a:pt x="1965" y="61"/>
                  </a:lnTo>
                  <a:lnTo>
                    <a:pt x="1995" y="35"/>
                  </a:lnTo>
                  <a:lnTo>
                    <a:pt x="2030" y="16"/>
                  </a:lnTo>
                  <a:lnTo>
                    <a:pt x="2070" y="5"/>
                  </a:lnTo>
                  <a:lnTo>
                    <a:pt x="2112"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96" name="Freeform 43"/>
            <p:cNvSpPr>
              <a:spLocks/>
            </p:cNvSpPr>
            <p:nvPr/>
          </p:nvSpPr>
          <p:spPr bwMode="auto">
            <a:xfrm>
              <a:off x="838" y="1186"/>
              <a:ext cx="156" cy="527"/>
            </a:xfrm>
            <a:custGeom>
              <a:avLst/>
              <a:gdLst>
                <a:gd name="T0" fmla="*/ 155 w 312"/>
                <a:gd name="T1" fmla="*/ 0 h 1054"/>
                <a:gd name="T2" fmla="*/ 192 w 312"/>
                <a:gd name="T3" fmla="*/ 3 h 1054"/>
                <a:gd name="T4" fmla="*/ 224 w 312"/>
                <a:gd name="T5" fmla="*/ 16 h 1054"/>
                <a:gd name="T6" fmla="*/ 253 w 312"/>
                <a:gd name="T7" fmla="*/ 33 h 1054"/>
                <a:gd name="T8" fmla="*/ 278 w 312"/>
                <a:gd name="T9" fmla="*/ 57 h 1054"/>
                <a:gd name="T10" fmla="*/ 296 w 312"/>
                <a:gd name="T11" fmla="*/ 86 h 1054"/>
                <a:gd name="T12" fmla="*/ 307 w 312"/>
                <a:gd name="T13" fmla="*/ 120 h 1054"/>
                <a:gd name="T14" fmla="*/ 312 w 312"/>
                <a:gd name="T15" fmla="*/ 155 h 1054"/>
                <a:gd name="T16" fmla="*/ 312 w 312"/>
                <a:gd name="T17" fmla="*/ 899 h 1054"/>
                <a:gd name="T18" fmla="*/ 307 w 312"/>
                <a:gd name="T19" fmla="*/ 934 h 1054"/>
                <a:gd name="T20" fmla="*/ 296 w 312"/>
                <a:gd name="T21" fmla="*/ 968 h 1054"/>
                <a:gd name="T22" fmla="*/ 278 w 312"/>
                <a:gd name="T23" fmla="*/ 996 h 1054"/>
                <a:gd name="T24" fmla="*/ 253 w 312"/>
                <a:gd name="T25" fmla="*/ 1020 h 1054"/>
                <a:gd name="T26" fmla="*/ 224 w 312"/>
                <a:gd name="T27" fmla="*/ 1038 h 1054"/>
                <a:gd name="T28" fmla="*/ 192 w 312"/>
                <a:gd name="T29" fmla="*/ 1051 h 1054"/>
                <a:gd name="T30" fmla="*/ 155 w 312"/>
                <a:gd name="T31" fmla="*/ 1054 h 1054"/>
                <a:gd name="T32" fmla="*/ 120 w 312"/>
                <a:gd name="T33" fmla="*/ 1051 h 1054"/>
                <a:gd name="T34" fmla="*/ 86 w 312"/>
                <a:gd name="T35" fmla="*/ 1038 h 1054"/>
                <a:gd name="T36" fmla="*/ 58 w 312"/>
                <a:gd name="T37" fmla="*/ 1020 h 1054"/>
                <a:gd name="T38" fmla="*/ 34 w 312"/>
                <a:gd name="T39" fmla="*/ 996 h 1054"/>
                <a:gd name="T40" fmla="*/ 16 w 312"/>
                <a:gd name="T41" fmla="*/ 968 h 1054"/>
                <a:gd name="T42" fmla="*/ 3 w 312"/>
                <a:gd name="T43" fmla="*/ 934 h 1054"/>
                <a:gd name="T44" fmla="*/ 0 w 312"/>
                <a:gd name="T45" fmla="*/ 899 h 1054"/>
                <a:gd name="T46" fmla="*/ 0 w 312"/>
                <a:gd name="T47" fmla="*/ 155 h 1054"/>
                <a:gd name="T48" fmla="*/ 3 w 312"/>
                <a:gd name="T49" fmla="*/ 120 h 1054"/>
                <a:gd name="T50" fmla="*/ 16 w 312"/>
                <a:gd name="T51" fmla="*/ 86 h 1054"/>
                <a:gd name="T52" fmla="*/ 34 w 312"/>
                <a:gd name="T53" fmla="*/ 57 h 1054"/>
                <a:gd name="T54" fmla="*/ 58 w 312"/>
                <a:gd name="T55" fmla="*/ 33 h 1054"/>
                <a:gd name="T56" fmla="*/ 86 w 312"/>
                <a:gd name="T57" fmla="*/ 16 h 1054"/>
                <a:gd name="T58" fmla="*/ 120 w 312"/>
                <a:gd name="T59" fmla="*/ 3 h 1054"/>
                <a:gd name="T60" fmla="*/ 155 w 312"/>
                <a:gd name="T61" fmla="*/ 0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1054">
                  <a:moveTo>
                    <a:pt x="155" y="0"/>
                  </a:moveTo>
                  <a:lnTo>
                    <a:pt x="192" y="3"/>
                  </a:lnTo>
                  <a:lnTo>
                    <a:pt x="224" y="16"/>
                  </a:lnTo>
                  <a:lnTo>
                    <a:pt x="253" y="33"/>
                  </a:lnTo>
                  <a:lnTo>
                    <a:pt x="278" y="57"/>
                  </a:lnTo>
                  <a:lnTo>
                    <a:pt x="296" y="86"/>
                  </a:lnTo>
                  <a:lnTo>
                    <a:pt x="307" y="120"/>
                  </a:lnTo>
                  <a:lnTo>
                    <a:pt x="312" y="155"/>
                  </a:lnTo>
                  <a:lnTo>
                    <a:pt x="312" y="899"/>
                  </a:lnTo>
                  <a:lnTo>
                    <a:pt x="307" y="934"/>
                  </a:lnTo>
                  <a:lnTo>
                    <a:pt x="296" y="968"/>
                  </a:lnTo>
                  <a:lnTo>
                    <a:pt x="278" y="996"/>
                  </a:lnTo>
                  <a:lnTo>
                    <a:pt x="253" y="1020"/>
                  </a:lnTo>
                  <a:lnTo>
                    <a:pt x="224" y="1038"/>
                  </a:lnTo>
                  <a:lnTo>
                    <a:pt x="192" y="1051"/>
                  </a:lnTo>
                  <a:lnTo>
                    <a:pt x="155" y="1054"/>
                  </a:lnTo>
                  <a:lnTo>
                    <a:pt x="120" y="1051"/>
                  </a:lnTo>
                  <a:lnTo>
                    <a:pt x="86" y="1038"/>
                  </a:lnTo>
                  <a:lnTo>
                    <a:pt x="58" y="1020"/>
                  </a:lnTo>
                  <a:lnTo>
                    <a:pt x="34" y="996"/>
                  </a:lnTo>
                  <a:lnTo>
                    <a:pt x="16" y="968"/>
                  </a:lnTo>
                  <a:lnTo>
                    <a:pt x="3" y="934"/>
                  </a:lnTo>
                  <a:lnTo>
                    <a:pt x="0" y="899"/>
                  </a:lnTo>
                  <a:lnTo>
                    <a:pt x="0" y="155"/>
                  </a:lnTo>
                  <a:lnTo>
                    <a:pt x="3" y="120"/>
                  </a:lnTo>
                  <a:lnTo>
                    <a:pt x="16" y="86"/>
                  </a:lnTo>
                  <a:lnTo>
                    <a:pt x="34" y="57"/>
                  </a:lnTo>
                  <a:lnTo>
                    <a:pt x="58" y="33"/>
                  </a:lnTo>
                  <a:lnTo>
                    <a:pt x="86" y="16"/>
                  </a:lnTo>
                  <a:lnTo>
                    <a:pt x="120" y="3"/>
                  </a:lnTo>
                  <a:lnTo>
                    <a:pt x="155"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97" name="Freeform 44"/>
            <p:cNvSpPr>
              <a:spLocks/>
            </p:cNvSpPr>
            <p:nvPr/>
          </p:nvSpPr>
          <p:spPr bwMode="auto">
            <a:xfrm>
              <a:off x="1111" y="912"/>
              <a:ext cx="157" cy="801"/>
            </a:xfrm>
            <a:custGeom>
              <a:avLst/>
              <a:gdLst>
                <a:gd name="T0" fmla="*/ 156 w 313"/>
                <a:gd name="T1" fmla="*/ 0 h 1602"/>
                <a:gd name="T2" fmla="*/ 193 w 313"/>
                <a:gd name="T3" fmla="*/ 4 h 1602"/>
                <a:gd name="T4" fmla="*/ 225 w 313"/>
                <a:gd name="T5" fmla="*/ 16 h 1602"/>
                <a:gd name="T6" fmla="*/ 254 w 313"/>
                <a:gd name="T7" fmla="*/ 34 h 1602"/>
                <a:gd name="T8" fmla="*/ 278 w 313"/>
                <a:gd name="T9" fmla="*/ 58 h 1602"/>
                <a:gd name="T10" fmla="*/ 297 w 313"/>
                <a:gd name="T11" fmla="*/ 88 h 1602"/>
                <a:gd name="T12" fmla="*/ 308 w 313"/>
                <a:gd name="T13" fmla="*/ 120 h 1602"/>
                <a:gd name="T14" fmla="*/ 313 w 313"/>
                <a:gd name="T15" fmla="*/ 157 h 1602"/>
                <a:gd name="T16" fmla="*/ 313 w 313"/>
                <a:gd name="T17" fmla="*/ 1447 h 1602"/>
                <a:gd name="T18" fmla="*/ 308 w 313"/>
                <a:gd name="T19" fmla="*/ 1482 h 1602"/>
                <a:gd name="T20" fmla="*/ 297 w 313"/>
                <a:gd name="T21" fmla="*/ 1516 h 1602"/>
                <a:gd name="T22" fmla="*/ 278 w 313"/>
                <a:gd name="T23" fmla="*/ 1544 h 1602"/>
                <a:gd name="T24" fmla="*/ 254 w 313"/>
                <a:gd name="T25" fmla="*/ 1568 h 1602"/>
                <a:gd name="T26" fmla="*/ 225 w 313"/>
                <a:gd name="T27" fmla="*/ 1586 h 1602"/>
                <a:gd name="T28" fmla="*/ 193 w 313"/>
                <a:gd name="T29" fmla="*/ 1599 h 1602"/>
                <a:gd name="T30" fmla="*/ 156 w 313"/>
                <a:gd name="T31" fmla="*/ 1602 h 1602"/>
                <a:gd name="T32" fmla="*/ 121 w 313"/>
                <a:gd name="T33" fmla="*/ 1599 h 1602"/>
                <a:gd name="T34" fmla="*/ 88 w 313"/>
                <a:gd name="T35" fmla="*/ 1586 h 1602"/>
                <a:gd name="T36" fmla="*/ 59 w 313"/>
                <a:gd name="T37" fmla="*/ 1568 h 1602"/>
                <a:gd name="T38" fmla="*/ 35 w 313"/>
                <a:gd name="T39" fmla="*/ 1544 h 1602"/>
                <a:gd name="T40" fmla="*/ 16 w 313"/>
                <a:gd name="T41" fmla="*/ 1516 h 1602"/>
                <a:gd name="T42" fmla="*/ 4 w 313"/>
                <a:gd name="T43" fmla="*/ 1482 h 1602"/>
                <a:gd name="T44" fmla="*/ 0 w 313"/>
                <a:gd name="T45" fmla="*/ 1447 h 1602"/>
                <a:gd name="T46" fmla="*/ 0 w 313"/>
                <a:gd name="T47" fmla="*/ 157 h 1602"/>
                <a:gd name="T48" fmla="*/ 4 w 313"/>
                <a:gd name="T49" fmla="*/ 120 h 1602"/>
                <a:gd name="T50" fmla="*/ 16 w 313"/>
                <a:gd name="T51" fmla="*/ 88 h 1602"/>
                <a:gd name="T52" fmla="*/ 35 w 313"/>
                <a:gd name="T53" fmla="*/ 58 h 1602"/>
                <a:gd name="T54" fmla="*/ 59 w 313"/>
                <a:gd name="T55" fmla="*/ 34 h 1602"/>
                <a:gd name="T56" fmla="*/ 88 w 313"/>
                <a:gd name="T57" fmla="*/ 16 h 1602"/>
                <a:gd name="T58" fmla="*/ 121 w 313"/>
                <a:gd name="T59" fmla="*/ 4 h 1602"/>
                <a:gd name="T60" fmla="*/ 156 w 313"/>
                <a:gd name="T61" fmla="*/ 0 h 1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3" h="1602">
                  <a:moveTo>
                    <a:pt x="156" y="0"/>
                  </a:moveTo>
                  <a:lnTo>
                    <a:pt x="193" y="4"/>
                  </a:lnTo>
                  <a:lnTo>
                    <a:pt x="225" y="16"/>
                  </a:lnTo>
                  <a:lnTo>
                    <a:pt x="254" y="34"/>
                  </a:lnTo>
                  <a:lnTo>
                    <a:pt x="278" y="58"/>
                  </a:lnTo>
                  <a:lnTo>
                    <a:pt x="297" y="88"/>
                  </a:lnTo>
                  <a:lnTo>
                    <a:pt x="308" y="120"/>
                  </a:lnTo>
                  <a:lnTo>
                    <a:pt x="313" y="157"/>
                  </a:lnTo>
                  <a:lnTo>
                    <a:pt x="313" y="1447"/>
                  </a:lnTo>
                  <a:lnTo>
                    <a:pt x="308" y="1482"/>
                  </a:lnTo>
                  <a:lnTo>
                    <a:pt x="297" y="1516"/>
                  </a:lnTo>
                  <a:lnTo>
                    <a:pt x="278" y="1544"/>
                  </a:lnTo>
                  <a:lnTo>
                    <a:pt x="254" y="1568"/>
                  </a:lnTo>
                  <a:lnTo>
                    <a:pt x="225" y="1586"/>
                  </a:lnTo>
                  <a:lnTo>
                    <a:pt x="193" y="1599"/>
                  </a:lnTo>
                  <a:lnTo>
                    <a:pt x="156" y="1602"/>
                  </a:lnTo>
                  <a:lnTo>
                    <a:pt x="121" y="1599"/>
                  </a:lnTo>
                  <a:lnTo>
                    <a:pt x="88" y="1586"/>
                  </a:lnTo>
                  <a:lnTo>
                    <a:pt x="59" y="1568"/>
                  </a:lnTo>
                  <a:lnTo>
                    <a:pt x="35" y="1544"/>
                  </a:lnTo>
                  <a:lnTo>
                    <a:pt x="16" y="1516"/>
                  </a:lnTo>
                  <a:lnTo>
                    <a:pt x="4" y="1482"/>
                  </a:lnTo>
                  <a:lnTo>
                    <a:pt x="0" y="1447"/>
                  </a:lnTo>
                  <a:lnTo>
                    <a:pt x="0" y="157"/>
                  </a:lnTo>
                  <a:lnTo>
                    <a:pt x="4" y="120"/>
                  </a:lnTo>
                  <a:lnTo>
                    <a:pt x="16" y="88"/>
                  </a:lnTo>
                  <a:lnTo>
                    <a:pt x="35" y="58"/>
                  </a:lnTo>
                  <a:lnTo>
                    <a:pt x="59" y="34"/>
                  </a:lnTo>
                  <a:lnTo>
                    <a:pt x="88" y="16"/>
                  </a:lnTo>
                  <a:lnTo>
                    <a:pt x="121" y="4"/>
                  </a:lnTo>
                  <a:lnTo>
                    <a:pt x="156"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98" name="Freeform 45"/>
            <p:cNvSpPr>
              <a:spLocks/>
            </p:cNvSpPr>
            <p:nvPr/>
          </p:nvSpPr>
          <p:spPr bwMode="auto">
            <a:xfrm>
              <a:off x="1384" y="1076"/>
              <a:ext cx="157" cy="637"/>
            </a:xfrm>
            <a:custGeom>
              <a:avLst/>
              <a:gdLst>
                <a:gd name="T0" fmla="*/ 157 w 313"/>
                <a:gd name="T1" fmla="*/ 0 h 1274"/>
                <a:gd name="T2" fmla="*/ 192 w 313"/>
                <a:gd name="T3" fmla="*/ 5 h 1274"/>
                <a:gd name="T4" fmla="*/ 225 w 313"/>
                <a:gd name="T5" fmla="*/ 16 h 1274"/>
                <a:gd name="T6" fmla="*/ 254 w 313"/>
                <a:gd name="T7" fmla="*/ 34 h 1274"/>
                <a:gd name="T8" fmla="*/ 278 w 313"/>
                <a:gd name="T9" fmla="*/ 60 h 1274"/>
                <a:gd name="T10" fmla="*/ 297 w 313"/>
                <a:gd name="T11" fmla="*/ 88 h 1274"/>
                <a:gd name="T12" fmla="*/ 309 w 313"/>
                <a:gd name="T13" fmla="*/ 120 h 1274"/>
                <a:gd name="T14" fmla="*/ 313 w 313"/>
                <a:gd name="T15" fmla="*/ 157 h 1274"/>
                <a:gd name="T16" fmla="*/ 313 w 313"/>
                <a:gd name="T17" fmla="*/ 1119 h 1274"/>
                <a:gd name="T18" fmla="*/ 309 w 313"/>
                <a:gd name="T19" fmla="*/ 1154 h 1274"/>
                <a:gd name="T20" fmla="*/ 297 w 313"/>
                <a:gd name="T21" fmla="*/ 1188 h 1274"/>
                <a:gd name="T22" fmla="*/ 278 w 313"/>
                <a:gd name="T23" fmla="*/ 1216 h 1274"/>
                <a:gd name="T24" fmla="*/ 254 w 313"/>
                <a:gd name="T25" fmla="*/ 1240 h 1274"/>
                <a:gd name="T26" fmla="*/ 225 w 313"/>
                <a:gd name="T27" fmla="*/ 1258 h 1274"/>
                <a:gd name="T28" fmla="*/ 192 w 313"/>
                <a:gd name="T29" fmla="*/ 1271 h 1274"/>
                <a:gd name="T30" fmla="*/ 157 w 313"/>
                <a:gd name="T31" fmla="*/ 1274 h 1274"/>
                <a:gd name="T32" fmla="*/ 120 w 313"/>
                <a:gd name="T33" fmla="*/ 1271 h 1274"/>
                <a:gd name="T34" fmla="*/ 88 w 313"/>
                <a:gd name="T35" fmla="*/ 1258 h 1274"/>
                <a:gd name="T36" fmla="*/ 59 w 313"/>
                <a:gd name="T37" fmla="*/ 1240 h 1274"/>
                <a:gd name="T38" fmla="*/ 35 w 313"/>
                <a:gd name="T39" fmla="*/ 1216 h 1274"/>
                <a:gd name="T40" fmla="*/ 16 w 313"/>
                <a:gd name="T41" fmla="*/ 1188 h 1274"/>
                <a:gd name="T42" fmla="*/ 5 w 313"/>
                <a:gd name="T43" fmla="*/ 1154 h 1274"/>
                <a:gd name="T44" fmla="*/ 0 w 313"/>
                <a:gd name="T45" fmla="*/ 1119 h 1274"/>
                <a:gd name="T46" fmla="*/ 0 w 313"/>
                <a:gd name="T47" fmla="*/ 157 h 1274"/>
                <a:gd name="T48" fmla="*/ 5 w 313"/>
                <a:gd name="T49" fmla="*/ 120 h 1274"/>
                <a:gd name="T50" fmla="*/ 16 w 313"/>
                <a:gd name="T51" fmla="*/ 88 h 1274"/>
                <a:gd name="T52" fmla="*/ 35 w 313"/>
                <a:gd name="T53" fmla="*/ 60 h 1274"/>
                <a:gd name="T54" fmla="*/ 59 w 313"/>
                <a:gd name="T55" fmla="*/ 34 h 1274"/>
                <a:gd name="T56" fmla="*/ 88 w 313"/>
                <a:gd name="T57" fmla="*/ 16 h 1274"/>
                <a:gd name="T58" fmla="*/ 120 w 313"/>
                <a:gd name="T59" fmla="*/ 5 h 1274"/>
                <a:gd name="T60" fmla="*/ 157 w 313"/>
                <a:gd name="T61" fmla="*/ 0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3" h="1274">
                  <a:moveTo>
                    <a:pt x="157" y="0"/>
                  </a:moveTo>
                  <a:lnTo>
                    <a:pt x="192" y="5"/>
                  </a:lnTo>
                  <a:lnTo>
                    <a:pt x="225" y="16"/>
                  </a:lnTo>
                  <a:lnTo>
                    <a:pt x="254" y="34"/>
                  </a:lnTo>
                  <a:lnTo>
                    <a:pt x="278" y="60"/>
                  </a:lnTo>
                  <a:lnTo>
                    <a:pt x="297" y="88"/>
                  </a:lnTo>
                  <a:lnTo>
                    <a:pt x="309" y="120"/>
                  </a:lnTo>
                  <a:lnTo>
                    <a:pt x="313" y="157"/>
                  </a:lnTo>
                  <a:lnTo>
                    <a:pt x="313" y="1119"/>
                  </a:lnTo>
                  <a:lnTo>
                    <a:pt x="309" y="1154"/>
                  </a:lnTo>
                  <a:lnTo>
                    <a:pt x="297" y="1188"/>
                  </a:lnTo>
                  <a:lnTo>
                    <a:pt x="278" y="1216"/>
                  </a:lnTo>
                  <a:lnTo>
                    <a:pt x="254" y="1240"/>
                  </a:lnTo>
                  <a:lnTo>
                    <a:pt x="225" y="1258"/>
                  </a:lnTo>
                  <a:lnTo>
                    <a:pt x="192" y="1271"/>
                  </a:lnTo>
                  <a:lnTo>
                    <a:pt x="157" y="1274"/>
                  </a:lnTo>
                  <a:lnTo>
                    <a:pt x="120" y="1271"/>
                  </a:lnTo>
                  <a:lnTo>
                    <a:pt x="88" y="1258"/>
                  </a:lnTo>
                  <a:lnTo>
                    <a:pt x="59" y="1240"/>
                  </a:lnTo>
                  <a:lnTo>
                    <a:pt x="35" y="1216"/>
                  </a:lnTo>
                  <a:lnTo>
                    <a:pt x="16" y="1188"/>
                  </a:lnTo>
                  <a:lnTo>
                    <a:pt x="5" y="1154"/>
                  </a:lnTo>
                  <a:lnTo>
                    <a:pt x="0" y="1119"/>
                  </a:lnTo>
                  <a:lnTo>
                    <a:pt x="0" y="157"/>
                  </a:lnTo>
                  <a:lnTo>
                    <a:pt x="5" y="120"/>
                  </a:lnTo>
                  <a:lnTo>
                    <a:pt x="16" y="88"/>
                  </a:lnTo>
                  <a:lnTo>
                    <a:pt x="35" y="60"/>
                  </a:lnTo>
                  <a:lnTo>
                    <a:pt x="59" y="34"/>
                  </a:lnTo>
                  <a:lnTo>
                    <a:pt x="88" y="16"/>
                  </a:lnTo>
                  <a:lnTo>
                    <a:pt x="120" y="5"/>
                  </a:lnTo>
                  <a:lnTo>
                    <a:pt x="157"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99" name="Freeform 46"/>
            <p:cNvSpPr>
              <a:spLocks/>
            </p:cNvSpPr>
            <p:nvPr/>
          </p:nvSpPr>
          <p:spPr bwMode="auto">
            <a:xfrm>
              <a:off x="1658" y="994"/>
              <a:ext cx="156" cy="719"/>
            </a:xfrm>
            <a:custGeom>
              <a:avLst/>
              <a:gdLst>
                <a:gd name="T0" fmla="*/ 157 w 312"/>
                <a:gd name="T1" fmla="*/ 0 h 1438"/>
                <a:gd name="T2" fmla="*/ 192 w 312"/>
                <a:gd name="T3" fmla="*/ 4 h 1438"/>
                <a:gd name="T4" fmla="*/ 226 w 312"/>
                <a:gd name="T5" fmla="*/ 16 h 1438"/>
                <a:gd name="T6" fmla="*/ 254 w 312"/>
                <a:gd name="T7" fmla="*/ 35 h 1438"/>
                <a:gd name="T8" fmla="*/ 278 w 312"/>
                <a:gd name="T9" fmla="*/ 59 h 1438"/>
                <a:gd name="T10" fmla="*/ 296 w 312"/>
                <a:gd name="T11" fmla="*/ 88 h 1438"/>
                <a:gd name="T12" fmla="*/ 309 w 312"/>
                <a:gd name="T13" fmla="*/ 121 h 1438"/>
                <a:gd name="T14" fmla="*/ 312 w 312"/>
                <a:gd name="T15" fmla="*/ 156 h 1438"/>
                <a:gd name="T16" fmla="*/ 312 w 312"/>
                <a:gd name="T17" fmla="*/ 1283 h 1438"/>
                <a:gd name="T18" fmla="*/ 309 w 312"/>
                <a:gd name="T19" fmla="*/ 1318 h 1438"/>
                <a:gd name="T20" fmla="*/ 296 w 312"/>
                <a:gd name="T21" fmla="*/ 1352 h 1438"/>
                <a:gd name="T22" fmla="*/ 278 w 312"/>
                <a:gd name="T23" fmla="*/ 1380 h 1438"/>
                <a:gd name="T24" fmla="*/ 254 w 312"/>
                <a:gd name="T25" fmla="*/ 1404 h 1438"/>
                <a:gd name="T26" fmla="*/ 226 w 312"/>
                <a:gd name="T27" fmla="*/ 1422 h 1438"/>
                <a:gd name="T28" fmla="*/ 192 w 312"/>
                <a:gd name="T29" fmla="*/ 1435 h 1438"/>
                <a:gd name="T30" fmla="*/ 157 w 312"/>
                <a:gd name="T31" fmla="*/ 1438 h 1438"/>
                <a:gd name="T32" fmla="*/ 120 w 312"/>
                <a:gd name="T33" fmla="*/ 1435 h 1438"/>
                <a:gd name="T34" fmla="*/ 88 w 312"/>
                <a:gd name="T35" fmla="*/ 1422 h 1438"/>
                <a:gd name="T36" fmla="*/ 59 w 312"/>
                <a:gd name="T37" fmla="*/ 1404 h 1438"/>
                <a:gd name="T38" fmla="*/ 34 w 312"/>
                <a:gd name="T39" fmla="*/ 1380 h 1438"/>
                <a:gd name="T40" fmla="*/ 16 w 312"/>
                <a:gd name="T41" fmla="*/ 1352 h 1438"/>
                <a:gd name="T42" fmla="*/ 5 w 312"/>
                <a:gd name="T43" fmla="*/ 1318 h 1438"/>
                <a:gd name="T44" fmla="*/ 0 w 312"/>
                <a:gd name="T45" fmla="*/ 1283 h 1438"/>
                <a:gd name="T46" fmla="*/ 0 w 312"/>
                <a:gd name="T47" fmla="*/ 156 h 1438"/>
                <a:gd name="T48" fmla="*/ 5 w 312"/>
                <a:gd name="T49" fmla="*/ 121 h 1438"/>
                <a:gd name="T50" fmla="*/ 16 w 312"/>
                <a:gd name="T51" fmla="*/ 88 h 1438"/>
                <a:gd name="T52" fmla="*/ 34 w 312"/>
                <a:gd name="T53" fmla="*/ 59 h 1438"/>
                <a:gd name="T54" fmla="*/ 59 w 312"/>
                <a:gd name="T55" fmla="*/ 35 h 1438"/>
                <a:gd name="T56" fmla="*/ 88 w 312"/>
                <a:gd name="T57" fmla="*/ 16 h 1438"/>
                <a:gd name="T58" fmla="*/ 120 w 312"/>
                <a:gd name="T59" fmla="*/ 4 h 1438"/>
                <a:gd name="T60" fmla="*/ 157 w 312"/>
                <a:gd name="T61" fmla="*/ 0 h 1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2" h="1438">
                  <a:moveTo>
                    <a:pt x="157" y="0"/>
                  </a:moveTo>
                  <a:lnTo>
                    <a:pt x="192" y="4"/>
                  </a:lnTo>
                  <a:lnTo>
                    <a:pt x="226" y="16"/>
                  </a:lnTo>
                  <a:lnTo>
                    <a:pt x="254" y="35"/>
                  </a:lnTo>
                  <a:lnTo>
                    <a:pt x="278" y="59"/>
                  </a:lnTo>
                  <a:lnTo>
                    <a:pt x="296" y="88"/>
                  </a:lnTo>
                  <a:lnTo>
                    <a:pt x="309" y="121"/>
                  </a:lnTo>
                  <a:lnTo>
                    <a:pt x="312" y="156"/>
                  </a:lnTo>
                  <a:lnTo>
                    <a:pt x="312" y="1283"/>
                  </a:lnTo>
                  <a:lnTo>
                    <a:pt x="309" y="1318"/>
                  </a:lnTo>
                  <a:lnTo>
                    <a:pt x="296" y="1352"/>
                  </a:lnTo>
                  <a:lnTo>
                    <a:pt x="278" y="1380"/>
                  </a:lnTo>
                  <a:lnTo>
                    <a:pt x="254" y="1404"/>
                  </a:lnTo>
                  <a:lnTo>
                    <a:pt x="226" y="1422"/>
                  </a:lnTo>
                  <a:lnTo>
                    <a:pt x="192" y="1435"/>
                  </a:lnTo>
                  <a:lnTo>
                    <a:pt x="157" y="1438"/>
                  </a:lnTo>
                  <a:lnTo>
                    <a:pt x="120" y="1435"/>
                  </a:lnTo>
                  <a:lnTo>
                    <a:pt x="88" y="1422"/>
                  </a:lnTo>
                  <a:lnTo>
                    <a:pt x="59" y="1404"/>
                  </a:lnTo>
                  <a:lnTo>
                    <a:pt x="34" y="1380"/>
                  </a:lnTo>
                  <a:lnTo>
                    <a:pt x="16" y="1352"/>
                  </a:lnTo>
                  <a:lnTo>
                    <a:pt x="5" y="1318"/>
                  </a:lnTo>
                  <a:lnTo>
                    <a:pt x="0" y="1283"/>
                  </a:lnTo>
                  <a:lnTo>
                    <a:pt x="0" y="156"/>
                  </a:lnTo>
                  <a:lnTo>
                    <a:pt x="5" y="121"/>
                  </a:lnTo>
                  <a:lnTo>
                    <a:pt x="16" y="88"/>
                  </a:lnTo>
                  <a:lnTo>
                    <a:pt x="34" y="59"/>
                  </a:lnTo>
                  <a:lnTo>
                    <a:pt x="59" y="35"/>
                  </a:lnTo>
                  <a:lnTo>
                    <a:pt x="88" y="16"/>
                  </a:lnTo>
                  <a:lnTo>
                    <a:pt x="120" y="4"/>
                  </a:lnTo>
                  <a:lnTo>
                    <a:pt x="157"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nvGrpSpPr>
          <p:cNvPr id="100" name="Shape 479"/>
          <p:cNvGrpSpPr/>
          <p:nvPr/>
        </p:nvGrpSpPr>
        <p:grpSpPr>
          <a:xfrm>
            <a:off x="4785852" y="3849934"/>
            <a:ext cx="548223" cy="466508"/>
            <a:chOff x="1926350" y="995225"/>
            <a:chExt cx="428650" cy="356600"/>
          </a:xfrm>
        </p:grpSpPr>
        <p:sp>
          <p:nvSpPr>
            <p:cNvPr id="101" name="Shape 480"/>
            <p:cNvSpPr/>
            <p:nvPr/>
          </p:nvSpPr>
          <p:spPr>
            <a:xfrm>
              <a:off x="1926350" y="1298075"/>
              <a:ext cx="208225" cy="53750"/>
            </a:xfrm>
            <a:custGeom>
              <a:avLst/>
              <a:gdLst/>
              <a:ahLst/>
              <a:cxnLst/>
              <a:rect l="0" t="0" r="0" b="0"/>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ln/>
          </p:spPr>
          <p:style>
            <a:lnRef idx="1">
              <a:schemeClr val="accent1"/>
            </a:lnRef>
            <a:fillRef idx="2">
              <a:schemeClr val="accent1"/>
            </a:fillRef>
            <a:effectRef idx="1">
              <a:schemeClr val="accent1"/>
            </a:effectRef>
            <a:fontRef idx="minor">
              <a:schemeClr val="dk1"/>
            </a:fontRef>
          </p:style>
          <p:txBody>
            <a:bodyPr lIns="91425" tIns="91425" rIns="91425" bIns="91425" anchor="ctr" anchorCtr="0">
              <a:noAutofit/>
            </a:bodyPr>
            <a:lstStyle/>
            <a:p>
              <a:pPr lvl="0">
                <a:spcBef>
                  <a:spcPts val="0"/>
                </a:spcBef>
                <a:buNone/>
              </a:pPr>
              <a:endParaRPr/>
            </a:p>
          </p:txBody>
        </p:sp>
        <p:sp>
          <p:nvSpPr>
            <p:cNvPr id="102" name="Shape 481"/>
            <p:cNvSpPr/>
            <p:nvPr/>
          </p:nvSpPr>
          <p:spPr>
            <a:xfrm>
              <a:off x="2146775" y="1298075"/>
              <a:ext cx="208225" cy="53750"/>
            </a:xfrm>
            <a:custGeom>
              <a:avLst/>
              <a:gdLst/>
              <a:ahLst/>
              <a:cxnLst/>
              <a:rect l="0" t="0" r="0" b="0"/>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ln/>
          </p:spPr>
          <p:style>
            <a:lnRef idx="1">
              <a:schemeClr val="accent1"/>
            </a:lnRef>
            <a:fillRef idx="2">
              <a:schemeClr val="accent1"/>
            </a:fillRef>
            <a:effectRef idx="1">
              <a:schemeClr val="accent1"/>
            </a:effectRef>
            <a:fontRef idx="minor">
              <a:schemeClr val="dk1"/>
            </a:fontRef>
          </p:style>
          <p:txBody>
            <a:bodyPr lIns="91425" tIns="91425" rIns="91425" bIns="91425" anchor="ctr" anchorCtr="0">
              <a:noAutofit/>
            </a:bodyPr>
            <a:lstStyle/>
            <a:p>
              <a:pPr lvl="0">
                <a:spcBef>
                  <a:spcPts val="0"/>
                </a:spcBef>
                <a:buNone/>
              </a:pPr>
              <a:endParaRPr/>
            </a:p>
          </p:txBody>
        </p:sp>
        <p:sp>
          <p:nvSpPr>
            <p:cNvPr id="103" name="Shape 482"/>
            <p:cNvSpPr/>
            <p:nvPr/>
          </p:nvSpPr>
          <p:spPr>
            <a:xfrm>
              <a:off x="1926350" y="995225"/>
              <a:ext cx="208225" cy="332175"/>
            </a:xfrm>
            <a:custGeom>
              <a:avLst/>
              <a:gdLst/>
              <a:ahLst/>
              <a:cxnLst/>
              <a:rect l="0" t="0" r="0" b="0"/>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ln/>
          </p:spPr>
          <p:style>
            <a:lnRef idx="1">
              <a:schemeClr val="accent1"/>
            </a:lnRef>
            <a:fillRef idx="2">
              <a:schemeClr val="accent1"/>
            </a:fillRef>
            <a:effectRef idx="1">
              <a:schemeClr val="accent1"/>
            </a:effectRef>
            <a:fontRef idx="minor">
              <a:schemeClr val="dk1"/>
            </a:fontRef>
          </p:style>
          <p:txBody>
            <a:bodyPr lIns="91425" tIns="91425" rIns="91425" bIns="91425" anchor="ctr" anchorCtr="0">
              <a:noAutofit/>
            </a:bodyPr>
            <a:lstStyle/>
            <a:p>
              <a:pPr lvl="0">
                <a:spcBef>
                  <a:spcPts val="0"/>
                </a:spcBef>
                <a:buNone/>
              </a:pPr>
              <a:endParaRPr/>
            </a:p>
          </p:txBody>
        </p:sp>
        <p:sp>
          <p:nvSpPr>
            <p:cNvPr id="104" name="Shape 483"/>
            <p:cNvSpPr/>
            <p:nvPr/>
          </p:nvSpPr>
          <p:spPr>
            <a:xfrm>
              <a:off x="2146775" y="995225"/>
              <a:ext cx="208225" cy="332175"/>
            </a:xfrm>
            <a:custGeom>
              <a:avLst/>
              <a:gdLst/>
              <a:ahLst/>
              <a:cxnLst/>
              <a:rect l="0" t="0" r="0" b="0"/>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ln/>
          </p:spPr>
          <p:style>
            <a:lnRef idx="1">
              <a:schemeClr val="accent1"/>
            </a:lnRef>
            <a:fillRef idx="2">
              <a:schemeClr val="accent1"/>
            </a:fillRef>
            <a:effectRef idx="1">
              <a:schemeClr val="accent1"/>
            </a:effectRef>
            <a:fontRef idx="minor">
              <a:schemeClr val="dk1"/>
            </a:fontRef>
          </p:style>
          <p:txBody>
            <a:bodyPr lIns="91425" tIns="91425" rIns="91425" bIns="91425" anchor="ctr" anchorCtr="0">
              <a:noAutofit/>
            </a:bodyPr>
            <a:lstStyle/>
            <a:p>
              <a:pPr lvl="0">
                <a:spcBef>
                  <a:spcPts val="0"/>
                </a:spcBef>
                <a:buNone/>
              </a:pPr>
              <a:endParaRPr/>
            </a:p>
          </p:txBody>
        </p:sp>
      </p:grpSp>
      <p:grpSp>
        <p:nvGrpSpPr>
          <p:cNvPr id="128" name="Shape 384"/>
          <p:cNvGrpSpPr/>
          <p:nvPr/>
        </p:nvGrpSpPr>
        <p:grpSpPr>
          <a:xfrm>
            <a:off x="2884374" y="3799511"/>
            <a:ext cx="403405" cy="577476"/>
            <a:chOff x="1246775" y="910975"/>
            <a:chExt cx="439650" cy="523900"/>
          </a:xfrm>
        </p:grpSpPr>
        <p:sp>
          <p:nvSpPr>
            <p:cNvPr id="129" name="Shape 385"/>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ln/>
          </p:spPr>
          <p:style>
            <a:lnRef idx="1">
              <a:schemeClr val="accent6"/>
            </a:lnRef>
            <a:fillRef idx="2">
              <a:schemeClr val="accent6"/>
            </a:fillRef>
            <a:effectRef idx="1">
              <a:schemeClr val="accent6"/>
            </a:effectRef>
            <a:fontRef idx="minor">
              <a:schemeClr val="dk1"/>
            </a:fontRef>
          </p:style>
          <p:txBody>
            <a:bodyPr lIns="91425" tIns="91425" rIns="91425" bIns="91425" anchor="ctr" anchorCtr="0">
              <a:noAutofit/>
            </a:bodyPr>
            <a:lstStyle/>
            <a:p>
              <a:pPr lvl="0">
                <a:spcBef>
                  <a:spcPts val="0"/>
                </a:spcBef>
                <a:buNone/>
              </a:pPr>
              <a:endParaRPr/>
            </a:p>
          </p:txBody>
        </p:sp>
        <p:sp>
          <p:nvSpPr>
            <p:cNvPr id="130" name="Shape 386"/>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ln/>
          </p:spPr>
          <p:style>
            <a:lnRef idx="1">
              <a:schemeClr val="accent6"/>
            </a:lnRef>
            <a:fillRef idx="2">
              <a:schemeClr val="accent6"/>
            </a:fillRef>
            <a:effectRef idx="1">
              <a:schemeClr val="accent6"/>
            </a:effectRef>
            <a:fontRef idx="minor">
              <a:schemeClr val="dk1"/>
            </a:fontRef>
          </p:style>
          <p:txBody>
            <a:bodyPr lIns="91425" tIns="91425" rIns="91425" bIns="91425" anchor="ctr" anchorCtr="0">
              <a:noAutofit/>
            </a:bodyPr>
            <a:lstStyle/>
            <a:p>
              <a:pPr lvl="0">
                <a:spcBef>
                  <a:spcPts val="0"/>
                </a:spcBef>
                <a:buNone/>
              </a:pPr>
              <a:endParaRPr/>
            </a:p>
          </p:txBody>
        </p:sp>
        <p:sp>
          <p:nvSpPr>
            <p:cNvPr id="131" name="Shape 387"/>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ln/>
          </p:spPr>
          <p:style>
            <a:lnRef idx="1">
              <a:schemeClr val="accent6"/>
            </a:lnRef>
            <a:fillRef idx="2">
              <a:schemeClr val="accent6"/>
            </a:fillRef>
            <a:effectRef idx="1">
              <a:schemeClr val="accent6"/>
            </a:effectRef>
            <a:fontRef idx="minor">
              <a:schemeClr val="dk1"/>
            </a:fontRef>
          </p:style>
          <p:txBody>
            <a:bodyPr lIns="91425" tIns="91425" rIns="91425" bIns="91425" anchor="ctr" anchorCtr="0">
              <a:noAutofit/>
            </a:bodyPr>
            <a:lstStyle/>
            <a:p>
              <a:pPr lvl="0">
                <a:spcBef>
                  <a:spcPts val="0"/>
                </a:spcBef>
                <a:buNone/>
              </a:pPr>
              <a:endParaRPr/>
            </a:p>
          </p:txBody>
        </p:sp>
      </p:grpSp>
      <p:grpSp>
        <p:nvGrpSpPr>
          <p:cNvPr id="118" name="Shape 513"/>
          <p:cNvGrpSpPr/>
          <p:nvPr/>
        </p:nvGrpSpPr>
        <p:grpSpPr>
          <a:xfrm>
            <a:off x="8829526" y="3866148"/>
            <a:ext cx="539817" cy="433609"/>
            <a:chOff x="3936375" y="3703750"/>
            <a:chExt cx="453050" cy="332175"/>
          </a:xfrm>
        </p:grpSpPr>
        <p:sp>
          <p:nvSpPr>
            <p:cNvPr id="119" name="Shape 514"/>
            <p:cNvSpPr/>
            <p:nvPr/>
          </p:nvSpPr>
          <p:spPr>
            <a:xfrm>
              <a:off x="3936375" y="3703750"/>
              <a:ext cx="453050" cy="332175"/>
            </a:xfrm>
            <a:custGeom>
              <a:avLst/>
              <a:gdLst/>
              <a:ahLst/>
              <a:cxnLst/>
              <a:rect l="0" t="0" r="0" b="0"/>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ln/>
          </p:spPr>
          <p:style>
            <a:lnRef idx="0">
              <a:schemeClr val="accent2"/>
            </a:lnRef>
            <a:fillRef idx="3">
              <a:schemeClr val="accent2"/>
            </a:fillRef>
            <a:effectRef idx="3">
              <a:schemeClr val="accent2"/>
            </a:effectRef>
            <a:fontRef idx="minor">
              <a:schemeClr val="lt1"/>
            </a:fontRef>
          </p:style>
          <p:txBody>
            <a:bodyPr lIns="91425" tIns="91425" rIns="91425" bIns="91425" anchor="ctr" anchorCtr="0">
              <a:noAutofit/>
            </a:bodyPr>
            <a:lstStyle/>
            <a:p>
              <a:pPr lvl="0">
                <a:spcBef>
                  <a:spcPts val="0"/>
                </a:spcBef>
                <a:buNone/>
              </a:pPr>
              <a:endParaRPr/>
            </a:p>
          </p:txBody>
        </p:sp>
        <p:sp>
          <p:nvSpPr>
            <p:cNvPr id="120" name="Shape 515"/>
            <p:cNvSpPr/>
            <p:nvPr/>
          </p:nvSpPr>
          <p:spPr>
            <a:xfrm>
              <a:off x="3988875" y="3864325"/>
              <a:ext cx="77575" cy="133125"/>
            </a:xfrm>
            <a:custGeom>
              <a:avLst/>
              <a:gdLst/>
              <a:ahLst/>
              <a:cxnLst/>
              <a:rect l="0" t="0" r="0" b="0"/>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ln/>
          </p:spPr>
          <p:style>
            <a:lnRef idx="0">
              <a:schemeClr val="accent2"/>
            </a:lnRef>
            <a:fillRef idx="3">
              <a:schemeClr val="accent2"/>
            </a:fillRef>
            <a:effectRef idx="3">
              <a:schemeClr val="accent2"/>
            </a:effectRef>
            <a:fontRef idx="minor">
              <a:schemeClr val="lt1"/>
            </a:fontRef>
          </p:style>
          <p:txBody>
            <a:bodyPr lIns="91425" tIns="91425" rIns="91425" bIns="91425" anchor="ctr" anchorCtr="0">
              <a:noAutofit/>
            </a:bodyPr>
            <a:lstStyle/>
            <a:p>
              <a:pPr lvl="0">
                <a:spcBef>
                  <a:spcPts val="0"/>
                </a:spcBef>
                <a:buNone/>
              </a:pPr>
              <a:endParaRPr/>
            </a:p>
          </p:txBody>
        </p:sp>
        <p:sp>
          <p:nvSpPr>
            <p:cNvPr id="121" name="Shape 516"/>
            <p:cNvSpPr/>
            <p:nvPr/>
          </p:nvSpPr>
          <p:spPr>
            <a:xfrm>
              <a:off x="4259350" y="3864325"/>
              <a:ext cx="77575" cy="133125"/>
            </a:xfrm>
            <a:custGeom>
              <a:avLst/>
              <a:gdLst/>
              <a:ahLst/>
              <a:cxnLst/>
              <a:rect l="0" t="0" r="0" b="0"/>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ln/>
          </p:spPr>
          <p:style>
            <a:lnRef idx="0">
              <a:schemeClr val="accent2"/>
            </a:lnRef>
            <a:fillRef idx="3">
              <a:schemeClr val="accent2"/>
            </a:fillRef>
            <a:effectRef idx="3">
              <a:schemeClr val="accent2"/>
            </a:effectRef>
            <a:fontRef idx="minor">
              <a:schemeClr val="lt1"/>
            </a:fontRef>
          </p:style>
          <p:txBody>
            <a:bodyPr lIns="91425" tIns="91425" rIns="91425" bIns="91425" anchor="ctr" anchorCtr="0">
              <a:noAutofit/>
            </a:bodyPr>
            <a:lstStyle/>
            <a:p>
              <a:pPr lvl="0">
                <a:spcBef>
                  <a:spcPts val="0"/>
                </a:spcBef>
                <a:buNone/>
              </a:pPr>
              <a:endParaRPr/>
            </a:p>
          </p:txBody>
        </p:sp>
        <p:sp>
          <p:nvSpPr>
            <p:cNvPr id="122" name="Shape 517"/>
            <p:cNvSpPr/>
            <p:nvPr/>
          </p:nvSpPr>
          <p:spPr>
            <a:xfrm>
              <a:off x="4078625" y="3717800"/>
              <a:ext cx="77575" cy="279650"/>
            </a:xfrm>
            <a:custGeom>
              <a:avLst/>
              <a:gdLst/>
              <a:ahLst/>
              <a:cxnLst/>
              <a:rect l="0" t="0" r="0" b="0"/>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ln/>
          </p:spPr>
          <p:style>
            <a:lnRef idx="0">
              <a:schemeClr val="accent2"/>
            </a:lnRef>
            <a:fillRef idx="3">
              <a:schemeClr val="accent2"/>
            </a:fillRef>
            <a:effectRef idx="3">
              <a:schemeClr val="accent2"/>
            </a:effectRef>
            <a:fontRef idx="minor">
              <a:schemeClr val="lt1"/>
            </a:fontRef>
          </p:style>
          <p:txBody>
            <a:bodyPr lIns="91425" tIns="91425" rIns="91425" bIns="91425" anchor="ctr" anchorCtr="0">
              <a:noAutofit/>
            </a:bodyPr>
            <a:lstStyle/>
            <a:p>
              <a:pPr lvl="0">
                <a:spcBef>
                  <a:spcPts val="0"/>
                </a:spcBef>
                <a:buNone/>
              </a:pPr>
              <a:endParaRPr/>
            </a:p>
          </p:txBody>
        </p:sp>
        <p:sp>
          <p:nvSpPr>
            <p:cNvPr id="123" name="Shape 518"/>
            <p:cNvSpPr/>
            <p:nvPr/>
          </p:nvSpPr>
          <p:spPr>
            <a:xfrm>
              <a:off x="4168375" y="3788625"/>
              <a:ext cx="78175" cy="208825"/>
            </a:xfrm>
            <a:custGeom>
              <a:avLst/>
              <a:gdLst/>
              <a:ahLst/>
              <a:cxnLst/>
              <a:rect l="0" t="0" r="0" b="0"/>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ln/>
          </p:spPr>
          <p:style>
            <a:lnRef idx="0">
              <a:schemeClr val="accent2"/>
            </a:lnRef>
            <a:fillRef idx="3">
              <a:schemeClr val="accent2"/>
            </a:fillRef>
            <a:effectRef idx="3">
              <a:schemeClr val="accent2"/>
            </a:effectRef>
            <a:fontRef idx="minor">
              <a:schemeClr val="lt1"/>
            </a:fontRef>
          </p:style>
          <p:txBody>
            <a:bodyPr lIns="91425" tIns="91425" rIns="91425" bIns="91425" anchor="ctr" anchorCtr="0">
              <a:noAutofit/>
            </a:bodyPr>
            <a:lstStyle/>
            <a:p>
              <a:pPr lvl="0">
                <a:spcBef>
                  <a:spcPts val="0"/>
                </a:spcBef>
                <a:buNone/>
              </a:pPr>
              <a:endParaRPr/>
            </a:p>
          </p:txBody>
        </p:sp>
      </p:grpSp>
      <p:grpSp>
        <p:nvGrpSpPr>
          <p:cNvPr id="124" name="Shape 488"/>
          <p:cNvGrpSpPr/>
          <p:nvPr/>
        </p:nvGrpSpPr>
        <p:grpSpPr>
          <a:xfrm>
            <a:off x="3002452" y="3824623"/>
            <a:ext cx="469712" cy="490587"/>
            <a:chOff x="3955900" y="2984500"/>
            <a:chExt cx="414000" cy="422525"/>
          </a:xfrm>
        </p:grpSpPr>
        <p:sp>
          <p:nvSpPr>
            <p:cNvPr id="125" name="Shape 489"/>
            <p:cNvSpPr/>
            <p:nvPr/>
          </p:nvSpPr>
          <p:spPr>
            <a:xfrm>
              <a:off x="3955900" y="2984500"/>
              <a:ext cx="315700" cy="315675"/>
            </a:xfrm>
            <a:custGeom>
              <a:avLst/>
              <a:gdLst/>
              <a:ahLst/>
              <a:cxnLst/>
              <a:rect l="0" t="0" r="0" b="0"/>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ln/>
          </p:spPr>
          <p:style>
            <a:lnRef idx="0">
              <a:schemeClr val="accent2"/>
            </a:lnRef>
            <a:fillRef idx="3">
              <a:schemeClr val="accent2"/>
            </a:fillRef>
            <a:effectRef idx="3">
              <a:schemeClr val="accent2"/>
            </a:effectRef>
            <a:fontRef idx="minor">
              <a:schemeClr val="lt1"/>
            </a:fontRef>
          </p:style>
          <p:txBody>
            <a:bodyPr lIns="91425" tIns="91425" rIns="91425" bIns="91425" anchor="ctr" anchorCtr="0">
              <a:noAutofit/>
            </a:bodyPr>
            <a:lstStyle/>
            <a:p>
              <a:pPr lvl="0">
                <a:spcBef>
                  <a:spcPts val="0"/>
                </a:spcBef>
                <a:buNone/>
              </a:pPr>
              <a:endParaRPr/>
            </a:p>
          </p:txBody>
        </p:sp>
        <p:sp>
          <p:nvSpPr>
            <p:cNvPr id="126" name="Shape 490"/>
            <p:cNvSpPr/>
            <p:nvPr/>
          </p:nvSpPr>
          <p:spPr>
            <a:xfrm>
              <a:off x="3992525" y="3021125"/>
              <a:ext cx="242425" cy="242425"/>
            </a:xfrm>
            <a:custGeom>
              <a:avLst/>
              <a:gdLst/>
              <a:ahLst/>
              <a:cxnLst/>
              <a:rect l="0" t="0" r="0" b="0"/>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ln/>
          </p:spPr>
          <p:style>
            <a:lnRef idx="0">
              <a:schemeClr val="accent2"/>
            </a:lnRef>
            <a:fillRef idx="3">
              <a:schemeClr val="accent2"/>
            </a:fillRef>
            <a:effectRef idx="3">
              <a:schemeClr val="accent2"/>
            </a:effectRef>
            <a:fontRef idx="minor">
              <a:schemeClr val="lt1"/>
            </a:fontRef>
          </p:style>
          <p:txBody>
            <a:bodyPr lIns="91425" tIns="91425" rIns="91425" bIns="91425" anchor="ctr" anchorCtr="0">
              <a:noAutofit/>
            </a:bodyPr>
            <a:lstStyle/>
            <a:p>
              <a:pPr lvl="0">
                <a:spcBef>
                  <a:spcPts val="0"/>
                </a:spcBef>
                <a:buNone/>
              </a:pPr>
              <a:endParaRPr/>
            </a:p>
          </p:txBody>
        </p:sp>
        <p:sp>
          <p:nvSpPr>
            <p:cNvPr id="127" name="Shape 491"/>
            <p:cNvSpPr/>
            <p:nvPr/>
          </p:nvSpPr>
          <p:spPr>
            <a:xfrm>
              <a:off x="4215400" y="3253150"/>
              <a:ext cx="154500" cy="153875"/>
            </a:xfrm>
            <a:custGeom>
              <a:avLst/>
              <a:gdLst/>
              <a:ahLst/>
              <a:cxnLst/>
              <a:rect l="0" t="0" r="0" b="0"/>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ln/>
          </p:spPr>
          <p:style>
            <a:lnRef idx="0">
              <a:schemeClr val="accent2"/>
            </a:lnRef>
            <a:fillRef idx="3">
              <a:schemeClr val="accent2"/>
            </a:fillRef>
            <a:effectRef idx="3">
              <a:schemeClr val="accent2"/>
            </a:effectRef>
            <a:fontRef idx="minor">
              <a:schemeClr val="lt1"/>
            </a:fontRef>
          </p:style>
          <p:txBody>
            <a:bodyPr lIns="91425" tIns="91425" rIns="91425" bIns="91425" anchor="ctr" anchorCtr="0">
              <a:noAutofit/>
            </a:bodyPr>
            <a:lstStyle/>
            <a:p>
              <a:pPr lvl="0">
                <a:spcBef>
                  <a:spcPts val="0"/>
                </a:spcBef>
                <a:buNone/>
              </a:pPr>
              <a:endParaRPr/>
            </a:p>
          </p:txBody>
        </p:sp>
      </p:grpSp>
      <p:sp>
        <p:nvSpPr>
          <p:cNvPr id="132" name="Shape 548"/>
          <p:cNvSpPr/>
          <p:nvPr/>
        </p:nvSpPr>
        <p:spPr>
          <a:xfrm>
            <a:off x="10876809" y="3753106"/>
            <a:ext cx="316831" cy="316811"/>
          </a:xfrm>
          <a:custGeom>
            <a:avLst/>
            <a:gdLst/>
            <a:ahLst/>
            <a:cxnLst/>
            <a:rect l="0" t="0" r="0" b="0"/>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CC0000"/>
          </a:solidFill>
          <a:ln>
            <a:noFill/>
          </a:ln>
        </p:spPr>
        <p:txBody>
          <a:bodyPr lIns="91425" tIns="91425" rIns="91425" bIns="91425" anchor="ctr" anchorCtr="0">
            <a:noAutofit/>
          </a:bodyPr>
          <a:lstStyle/>
          <a:p>
            <a:pPr lvl="0">
              <a:spcBef>
                <a:spcPts val="0"/>
              </a:spcBef>
              <a:buNone/>
            </a:pPr>
            <a:endParaRPr/>
          </a:p>
        </p:txBody>
      </p:sp>
      <p:sp>
        <p:nvSpPr>
          <p:cNvPr id="133" name="Shape 546"/>
          <p:cNvSpPr/>
          <p:nvPr/>
        </p:nvSpPr>
        <p:spPr>
          <a:xfrm>
            <a:off x="10879666" y="4113309"/>
            <a:ext cx="313974" cy="313993"/>
          </a:xfrm>
          <a:custGeom>
            <a:avLst/>
            <a:gdLst/>
            <a:ahLst/>
            <a:cxnLst/>
            <a:rect l="0" t="0" r="0" b="0"/>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00B09B"/>
          </a:solidFill>
          <a:ln>
            <a:noFill/>
          </a:ln>
        </p:spPr>
        <p:txBody>
          <a:bodyPr lIns="91425" tIns="91425" rIns="91425" bIns="91425" anchor="ctr" anchorCtr="0">
            <a:noAutofit/>
          </a:bodyPr>
          <a:lstStyle/>
          <a:p>
            <a:pPr lvl="0">
              <a:spcBef>
                <a:spcPts val="0"/>
              </a:spcBef>
              <a:buNone/>
            </a:pPr>
            <a:endParaRPr/>
          </a:p>
        </p:txBody>
      </p:sp>
      <p:sp>
        <p:nvSpPr>
          <p:cNvPr id="186" name="Rectangle 185"/>
          <p:cNvSpPr/>
          <p:nvPr/>
        </p:nvSpPr>
        <p:spPr>
          <a:xfrm>
            <a:off x="0" y="-26664"/>
            <a:ext cx="12192000" cy="1732634"/>
          </a:xfrm>
          <a:prstGeom prst="rect">
            <a:avLst/>
          </a:prstGeom>
          <a:solidFill>
            <a:schemeClr val="accent2">
              <a:alpha val="7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14126"/>
            <a:endParaRPr lang="en-US" sz="1799">
              <a:solidFill>
                <a:prstClr val="white"/>
              </a:solidFill>
            </a:endParaRPr>
          </a:p>
        </p:txBody>
      </p:sp>
      <p:sp>
        <p:nvSpPr>
          <p:cNvPr id="187" name="Rectangle 186"/>
          <p:cNvSpPr/>
          <p:nvPr/>
        </p:nvSpPr>
        <p:spPr>
          <a:xfrm>
            <a:off x="4457699" y="64194"/>
            <a:ext cx="2106432" cy="769441"/>
          </a:xfrm>
          <a:prstGeom prst="rect">
            <a:avLst/>
          </a:prstGeom>
        </p:spPr>
        <p:txBody>
          <a:bodyPr wrap="square">
            <a:spAutoFit/>
          </a:bodyPr>
          <a:lstStyle/>
          <a:p>
            <a:pPr algn="ctr"/>
            <a:r>
              <a:rPr lang="en-US" sz="4400" dirty="0" smtClean="0">
                <a:latin typeface="Arial" panose="020B0604020202020204" pitchFamily="34" charset="0"/>
                <a:cs typeface="Arial" panose="020B0604020202020204" pitchFamily="34" charset="0"/>
              </a:rPr>
              <a:t>Middle</a:t>
            </a:r>
            <a:endParaRPr lang="en-US" sz="4400" dirty="0">
              <a:latin typeface="Arial" panose="020B0604020202020204" pitchFamily="34" charset="0"/>
              <a:cs typeface="Arial" panose="020B0604020202020204" pitchFamily="34" charset="0"/>
            </a:endParaRPr>
          </a:p>
        </p:txBody>
      </p:sp>
      <p:sp>
        <p:nvSpPr>
          <p:cNvPr id="51" name="Rectangle 50"/>
          <p:cNvSpPr/>
          <p:nvPr/>
        </p:nvSpPr>
        <p:spPr>
          <a:xfrm>
            <a:off x="3926073" y="977537"/>
            <a:ext cx="3544625" cy="369332"/>
          </a:xfrm>
          <a:prstGeom prst="rect">
            <a:avLst/>
          </a:prstGeom>
        </p:spPr>
        <p:txBody>
          <a:bodyPr wrap="none">
            <a:spAutoFit/>
          </a:bodyPr>
          <a:lstStyle/>
          <a:p>
            <a:pPr>
              <a:spcBef>
                <a:spcPct val="20000"/>
              </a:spcBef>
              <a:defRPr/>
            </a:pPr>
            <a:r>
              <a:rPr lang="en-US" altLang="zh-TW" dirty="0">
                <a:latin typeface="Arial" panose="020B0604020202020204" pitchFamily="34" charset="0"/>
                <a:cs typeface="Arial" panose="020B0604020202020204" pitchFamily="34" charset="0"/>
              </a:rPr>
              <a:t>A brief explanation of the </a:t>
            </a:r>
            <a:r>
              <a:rPr lang="en-US" altLang="zh-TW" dirty="0" smtClean="0">
                <a:latin typeface="Arial" panose="020B0604020202020204" pitchFamily="34" charset="0"/>
                <a:cs typeface="Arial" panose="020B0604020202020204" pitchFamily="34" charset="0"/>
              </a:rPr>
              <a:t>project.</a:t>
            </a:r>
            <a:endParaRPr lang="en-US" altLang="zh-TW" dirty="0">
              <a:latin typeface="Arial" panose="020B0604020202020204" pitchFamily="34" charset="0"/>
              <a:cs typeface="Arial" panose="020B0604020202020204" pitchFamily="34" charset="0"/>
            </a:endParaRPr>
          </a:p>
        </p:txBody>
      </p:sp>
      <p:grpSp>
        <p:nvGrpSpPr>
          <p:cNvPr id="188" name="Group 187"/>
          <p:cNvGrpSpPr/>
          <p:nvPr/>
        </p:nvGrpSpPr>
        <p:grpSpPr>
          <a:xfrm rot="5400000">
            <a:off x="5950710" y="3377251"/>
            <a:ext cx="2190750" cy="1692322"/>
            <a:chOff x="1619250" y="609600"/>
            <a:chExt cx="2190750" cy="1257300"/>
          </a:xfrm>
          <a:solidFill>
            <a:srgbClr val="BA9A74"/>
          </a:solidFill>
        </p:grpSpPr>
        <p:sp>
          <p:nvSpPr>
            <p:cNvPr id="189" name="Right Triangle 188"/>
            <p:cNvSpPr/>
            <p:nvPr/>
          </p:nvSpPr>
          <p:spPr>
            <a:xfrm flipH="1" flipV="1">
              <a:off x="1619250" y="1638300"/>
              <a:ext cx="190500" cy="22860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ight Arrow 189"/>
            <p:cNvSpPr/>
            <p:nvPr/>
          </p:nvSpPr>
          <p:spPr>
            <a:xfrm>
              <a:off x="1619250" y="609600"/>
              <a:ext cx="2190750" cy="1257300"/>
            </a:xfrm>
            <a:prstGeom prst="rightArrow">
              <a:avLst>
                <a:gd name="adj1" fmla="val 65152"/>
                <a:gd name="adj2"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25"/>
              <a:endParaRPr lang="en-US" dirty="0" smtClean="0">
                <a:latin typeface="Arial" panose="020B0604020202020204" pitchFamily="34" charset="0"/>
                <a:cs typeface="Arial" panose="020B0604020202020204" pitchFamily="34" charset="0"/>
              </a:endParaRPr>
            </a:p>
          </p:txBody>
        </p:sp>
      </p:grpSp>
      <p:sp>
        <p:nvSpPr>
          <p:cNvPr id="191" name="Oval 190"/>
          <p:cNvSpPr/>
          <p:nvPr/>
        </p:nvSpPr>
        <p:spPr>
          <a:xfrm>
            <a:off x="6639157" y="3682372"/>
            <a:ext cx="789618" cy="786770"/>
          </a:xfrm>
          <a:prstGeom prst="ellipse">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2" name="Shape 485"/>
          <p:cNvGrpSpPr/>
          <p:nvPr/>
        </p:nvGrpSpPr>
        <p:grpSpPr>
          <a:xfrm>
            <a:off x="6734205" y="3818563"/>
            <a:ext cx="647926" cy="451742"/>
            <a:chOff x="5255200" y="3006475"/>
            <a:chExt cx="511700" cy="378575"/>
          </a:xfrm>
        </p:grpSpPr>
        <p:sp>
          <p:nvSpPr>
            <p:cNvPr id="193" name="Shape 486"/>
            <p:cNvSpPr/>
            <p:nvPr/>
          </p:nvSpPr>
          <p:spPr>
            <a:xfrm>
              <a:off x="5255200" y="3006475"/>
              <a:ext cx="349900" cy="349875"/>
            </a:xfrm>
            <a:custGeom>
              <a:avLst/>
              <a:gdLst/>
              <a:ahLst/>
              <a:cxnLst/>
              <a:rect l="0" t="0" r="0" b="0"/>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ln/>
          </p:spPr>
          <p:style>
            <a:lnRef idx="0">
              <a:schemeClr val="accent4"/>
            </a:lnRef>
            <a:fillRef idx="3">
              <a:schemeClr val="accent4"/>
            </a:fillRef>
            <a:effectRef idx="3">
              <a:schemeClr val="accent4"/>
            </a:effectRef>
            <a:fontRef idx="minor">
              <a:schemeClr val="lt1"/>
            </a:fontRef>
          </p:style>
          <p:txBody>
            <a:bodyPr lIns="91425" tIns="91425" rIns="91425" bIns="91425" anchor="ctr" anchorCtr="0">
              <a:noAutofit/>
            </a:bodyPr>
            <a:lstStyle/>
            <a:p>
              <a:pPr lvl="0">
                <a:spcBef>
                  <a:spcPts val="0"/>
                </a:spcBef>
                <a:buNone/>
              </a:pPr>
              <a:endParaRPr/>
            </a:p>
          </p:txBody>
        </p:sp>
        <p:sp>
          <p:nvSpPr>
            <p:cNvPr id="194" name="Shape 487"/>
            <p:cNvSpPr/>
            <p:nvPr/>
          </p:nvSpPr>
          <p:spPr>
            <a:xfrm>
              <a:off x="5567825" y="3185975"/>
              <a:ext cx="199075" cy="199075"/>
            </a:xfrm>
            <a:custGeom>
              <a:avLst/>
              <a:gdLst/>
              <a:ahLst/>
              <a:cxnLst/>
              <a:rect l="0" t="0" r="0" b="0"/>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ln/>
          </p:spPr>
          <p:style>
            <a:lnRef idx="0">
              <a:schemeClr val="accent4"/>
            </a:lnRef>
            <a:fillRef idx="3">
              <a:schemeClr val="accent4"/>
            </a:fillRef>
            <a:effectRef idx="3">
              <a:schemeClr val="accent4"/>
            </a:effectRef>
            <a:fontRef idx="minor">
              <a:schemeClr val="lt1"/>
            </a:fontRef>
          </p:style>
          <p:txBody>
            <a:bodyPr lIns="91425" tIns="91425" rIns="91425" bIns="91425" anchor="ctr" anchorCtr="0">
              <a:noAutofit/>
            </a:bodyPr>
            <a:lstStyle/>
            <a:p>
              <a:pPr lvl="0">
                <a:spcBef>
                  <a:spcPts val="0"/>
                </a:spcBef>
                <a:buNone/>
              </a:pPr>
              <a:endParaRPr/>
            </a:p>
          </p:txBody>
        </p:sp>
      </p:grpSp>
      <p:sp>
        <p:nvSpPr>
          <p:cNvPr id="71" name="Rectangle 70"/>
          <p:cNvSpPr/>
          <p:nvPr/>
        </p:nvSpPr>
        <p:spPr>
          <a:xfrm>
            <a:off x="4198796" y="5521887"/>
            <a:ext cx="1653018" cy="400110"/>
          </a:xfrm>
          <a:prstGeom prst="rect">
            <a:avLst/>
          </a:prstGeom>
          <a:noFill/>
        </p:spPr>
        <p:txBody>
          <a:bodyPr wrap="none" lIns="91440" tIns="45720" rIns="91440" bIns="45720">
            <a:spAutoFit/>
          </a:bodyPr>
          <a:lstStyle/>
          <a:p>
            <a:pPr algn="ctr"/>
            <a:r>
              <a:rPr lang="en-US" sz="2000" b="0" cap="none" spc="0"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Methodology</a:t>
            </a:r>
            <a:endParaRPr lang="en-US" sz="20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67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0000"/>
            <a:lum/>
          </a:blip>
          <a:srcRect/>
          <a:stretch>
            <a:fillRect l="-13000" r="-13000"/>
          </a:stretch>
        </a:blipFill>
        <a:effectLst/>
      </p:bgPr>
    </p:bg>
    <p:spTree>
      <p:nvGrpSpPr>
        <p:cNvPr id="1" name=""/>
        <p:cNvGrpSpPr/>
        <p:nvPr/>
      </p:nvGrpSpPr>
      <p:grpSpPr>
        <a:xfrm>
          <a:off x="0" y="0"/>
          <a:ext cx="0" cy="0"/>
          <a:chOff x="0" y="0"/>
          <a:chExt cx="0" cy="0"/>
        </a:xfrm>
      </p:grpSpPr>
      <p:sp>
        <p:nvSpPr>
          <p:cNvPr id="7" name="Rectangle 6"/>
          <p:cNvSpPr/>
          <p:nvPr/>
        </p:nvSpPr>
        <p:spPr>
          <a:xfrm>
            <a:off x="748144" y="2116112"/>
            <a:ext cx="9088583"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Introduce subject and give a description of  the problem </a:t>
            </a:r>
          </a:p>
        </p:txBody>
      </p:sp>
      <p:sp>
        <p:nvSpPr>
          <p:cNvPr id="8" name="Rectangle 7"/>
          <p:cNvSpPr/>
          <p:nvPr/>
        </p:nvSpPr>
        <p:spPr>
          <a:xfrm>
            <a:off x="914400" y="5285382"/>
            <a:ext cx="1930231" cy="461665"/>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Purpose </a:t>
            </a:r>
          </a:p>
        </p:txBody>
      </p:sp>
      <p:grpSp>
        <p:nvGrpSpPr>
          <p:cNvPr id="18" name="Group 17"/>
          <p:cNvGrpSpPr/>
          <p:nvPr/>
        </p:nvGrpSpPr>
        <p:grpSpPr>
          <a:xfrm>
            <a:off x="-24657" y="-23826"/>
            <a:ext cx="4146281" cy="920864"/>
            <a:chOff x="0" y="2194560"/>
            <a:chExt cx="4425315" cy="2065023"/>
          </a:xfrm>
          <a:solidFill>
            <a:srgbClr val="BA9A74"/>
          </a:solidFill>
        </p:grpSpPr>
        <p:sp>
          <p:nvSpPr>
            <p:cNvPr id="19" name="Rectangle 18"/>
            <p:cNvSpPr/>
            <p:nvPr/>
          </p:nvSpPr>
          <p:spPr>
            <a:xfrm>
              <a:off x="0" y="2194560"/>
              <a:ext cx="3853815" cy="20650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Isosceles Triangle 19"/>
            <p:cNvSpPr/>
            <p:nvPr/>
          </p:nvSpPr>
          <p:spPr>
            <a:xfrm rot="5400000">
              <a:off x="3101340" y="2935608"/>
              <a:ext cx="2065020" cy="58293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4" name="Title 3"/>
          <p:cNvSpPr>
            <a:spLocks noGrp="1"/>
          </p:cNvSpPr>
          <p:nvPr>
            <p:ph type="title"/>
          </p:nvPr>
        </p:nvSpPr>
        <p:spPr>
          <a:xfrm>
            <a:off x="370061" y="47198"/>
            <a:ext cx="11480656" cy="711081"/>
          </a:xfrm>
        </p:spPr>
        <p:txBody>
          <a:bodyPr>
            <a:normAutofit fontScale="90000"/>
          </a:bodyPr>
          <a:lstStyle/>
          <a:p>
            <a:r>
              <a:rPr lang="en-US" sz="4800" dirty="0" smtClean="0">
                <a:latin typeface="+mn-lt"/>
              </a:rPr>
              <a:t>Introduction</a:t>
            </a:r>
            <a:endParaRPr lang="en-US" sz="4800" dirty="0">
              <a:latin typeface="+mn-lt"/>
            </a:endParaRPr>
          </a:p>
        </p:txBody>
      </p:sp>
      <p:sp>
        <p:nvSpPr>
          <p:cNvPr id="32" name="Rectangle 31"/>
          <p:cNvSpPr/>
          <p:nvPr/>
        </p:nvSpPr>
        <p:spPr>
          <a:xfrm>
            <a:off x="568036" y="1437240"/>
            <a:ext cx="2244437" cy="523220"/>
          </a:xfrm>
          <a:prstGeom prst="rect">
            <a:avLst/>
          </a:prstGeom>
        </p:spPr>
        <p:txBody>
          <a:bodyPr wrap="square">
            <a:spAutoFit/>
          </a:bodyPr>
          <a:lstStyle/>
          <a:p>
            <a:r>
              <a:rPr lang="en-US" sz="2800" dirty="0" smtClean="0">
                <a:solidFill>
                  <a:srgbClr val="004D6F"/>
                </a:solidFill>
              </a:rPr>
              <a:t> </a:t>
            </a:r>
            <a:r>
              <a:rPr lang="en-US" sz="2400" dirty="0">
                <a:latin typeface="Arial" panose="020B0604020202020204" pitchFamily="34" charset="0"/>
                <a:cs typeface="Arial" panose="020B0604020202020204" pitchFamily="34" charset="0"/>
              </a:rPr>
              <a:t>It should </a:t>
            </a:r>
          </a:p>
        </p:txBody>
      </p:sp>
      <p:sp>
        <p:nvSpPr>
          <p:cNvPr id="34" name="Rectangle 33"/>
          <p:cNvSpPr/>
          <p:nvPr/>
        </p:nvSpPr>
        <p:spPr>
          <a:xfrm>
            <a:off x="720435" y="2919676"/>
            <a:ext cx="10681856"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Discuss about nature , purpose and significance of research problem </a:t>
            </a:r>
          </a:p>
        </p:txBody>
      </p:sp>
      <p:sp>
        <p:nvSpPr>
          <p:cNvPr id="35" name="Rectangle 34"/>
          <p:cNvSpPr/>
          <p:nvPr/>
        </p:nvSpPr>
        <p:spPr>
          <a:xfrm>
            <a:off x="721058" y="3823474"/>
            <a:ext cx="5264729" cy="523220"/>
          </a:xfrm>
          <a:prstGeom prst="rect">
            <a:avLst/>
          </a:prstGeom>
        </p:spPr>
        <p:txBody>
          <a:bodyPr wrap="square">
            <a:spAutoFit/>
          </a:bodyPr>
          <a:lstStyle/>
          <a:p>
            <a:r>
              <a:rPr lang="en-US" sz="2800" dirty="0" smtClean="0">
                <a:solidFill>
                  <a:srgbClr val="004D6F"/>
                </a:solidFill>
              </a:rPr>
              <a:t> </a:t>
            </a:r>
            <a:r>
              <a:rPr lang="en-US" sz="2400" dirty="0">
                <a:latin typeface="Arial" panose="020B0604020202020204" pitchFamily="34" charset="0"/>
                <a:cs typeface="Arial" panose="020B0604020202020204" pitchFamily="34" charset="0"/>
              </a:rPr>
              <a:t>Parts of a good introduction are </a:t>
            </a:r>
          </a:p>
        </p:txBody>
      </p:sp>
      <p:sp>
        <p:nvSpPr>
          <p:cNvPr id="36" name="Rectangle 35"/>
          <p:cNvSpPr/>
          <p:nvPr/>
        </p:nvSpPr>
        <p:spPr>
          <a:xfrm>
            <a:off x="893844" y="4679203"/>
            <a:ext cx="2334266" cy="523220"/>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Rationale  </a:t>
            </a:r>
            <a:r>
              <a:rPr lang="en-US" sz="2800" dirty="0" smtClean="0">
                <a:solidFill>
                  <a:srgbClr val="004D6F"/>
                </a:solidFill>
              </a:rPr>
              <a:t> </a:t>
            </a:r>
            <a:endParaRPr lang="en-US" sz="2800" dirty="0">
              <a:solidFill>
                <a:srgbClr val="004D6F"/>
              </a:solidFill>
            </a:endParaRPr>
          </a:p>
        </p:txBody>
      </p:sp>
      <p:sp>
        <p:nvSpPr>
          <p:cNvPr id="37" name="Rectangle 36"/>
          <p:cNvSpPr/>
          <p:nvPr/>
        </p:nvSpPr>
        <p:spPr>
          <a:xfrm>
            <a:off x="893844" y="5825757"/>
            <a:ext cx="3505402" cy="461665"/>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Research question</a:t>
            </a:r>
          </a:p>
        </p:txBody>
      </p:sp>
      <p:pic>
        <p:nvPicPr>
          <p:cNvPr id="13" name="Picture 12"/>
          <p:cNvPicPr>
            <a:picLocks noChangeAspect="1"/>
          </p:cNvPicPr>
          <p:nvPr/>
        </p:nvPicPr>
        <p:blipFill>
          <a:blip r:embed="rId4"/>
          <a:stretch>
            <a:fillRect/>
          </a:stretch>
        </p:blipFill>
        <p:spPr>
          <a:xfrm>
            <a:off x="210030" y="2166485"/>
            <a:ext cx="358006" cy="360917"/>
          </a:xfrm>
          <a:prstGeom prst="rect">
            <a:avLst/>
          </a:prstGeom>
        </p:spPr>
      </p:pic>
      <p:pic>
        <p:nvPicPr>
          <p:cNvPr id="14" name="Picture 13"/>
          <p:cNvPicPr>
            <a:picLocks noChangeAspect="1"/>
          </p:cNvPicPr>
          <p:nvPr/>
        </p:nvPicPr>
        <p:blipFill>
          <a:blip r:embed="rId4"/>
          <a:stretch>
            <a:fillRect/>
          </a:stretch>
        </p:blipFill>
        <p:spPr>
          <a:xfrm>
            <a:off x="191058" y="2970049"/>
            <a:ext cx="358006" cy="360917"/>
          </a:xfrm>
          <a:prstGeom prst="rect">
            <a:avLst/>
          </a:prstGeom>
        </p:spPr>
      </p:pic>
      <p:pic>
        <p:nvPicPr>
          <p:cNvPr id="15" name="Picture 14"/>
          <p:cNvPicPr>
            <a:picLocks noChangeAspect="1"/>
          </p:cNvPicPr>
          <p:nvPr/>
        </p:nvPicPr>
        <p:blipFill>
          <a:blip r:embed="rId4"/>
          <a:stretch>
            <a:fillRect/>
          </a:stretch>
        </p:blipFill>
        <p:spPr>
          <a:xfrm>
            <a:off x="191058" y="5335755"/>
            <a:ext cx="358006" cy="360917"/>
          </a:xfrm>
          <a:prstGeom prst="rect">
            <a:avLst/>
          </a:prstGeom>
        </p:spPr>
      </p:pic>
      <p:pic>
        <p:nvPicPr>
          <p:cNvPr id="16" name="Picture 15"/>
          <p:cNvPicPr>
            <a:picLocks noChangeAspect="1"/>
          </p:cNvPicPr>
          <p:nvPr/>
        </p:nvPicPr>
        <p:blipFill>
          <a:blip r:embed="rId4"/>
          <a:stretch>
            <a:fillRect/>
          </a:stretch>
        </p:blipFill>
        <p:spPr>
          <a:xfrm>
            <a:off x="210030" y="4839201"/>
            <a:ext cx="358006" cy="360917"/>
          </a:xfrm>
          <a:prstGeom prst="rect">
            <a:avLst/>
          </a:prstGeom>
        </p:spPr>
      </p:pic>
      <p:pic>
        <p:nvPicPr>
          <p:cNvPr id="17" name="Picture 16"/>
          <p:cNvPicPr>
            <a:picLocks noChangeAspect="1"/>
          </p:cNvPicPr>
          <p:nvPr/>
        </p:nvPicPr>
        <p:blipFill>
          <a:blip r:embed="rId4"/>
          <a:stretch>
            <a:fillRect/>
          </a:stretch>
        </p:blipFill>
        <p:spPr>
          <a:xfrm>
            <a:off x="165479" y="5876132"/>
            <a:ext cx="358006" cy="360917"/>
          </a:xfrm>
          <a:prstGeom prst="rect">
            <a:avLst/>
          </a:prstGeom>
        </p:spPr>
      </p:pic>
    </p:spTree>
    <p:extLst>
      <p:ext uri="{BB962C8B-B14F-4D97-AF65-F5344CB8AC3E}">
        <p14:creationId xmlns:p14="http://schemas.microsoft.com/office/powerpoint/2010/main" val="9298162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t="-6000" b="-6000"/>
          </a:stretch>
        </a:blipFill>
        <a:effectLst/>
      </p:bgPr>
    </p:bg>
    <p:spTree>
      <p:nvGrpSpPr>
        <p:cNvPr id="1" name=""/>
        <p:cNvGrpSpPr/>
        <p:nvPr/>
      </p:nvGrpSpPr>
      <p:grpSpPr>
        <a:xfrm>
          <a:off x="0" y="0"/>
          <a:ext cx="0" cy="0"/>
          <a:chOff x="0" y="0"/>
          <a:chExt cx="0" cy="0"/>
        </a:xfrm>
      </p:grpSpPr>
      <p:grpSp>
        <p:nvGrpSpPr>
          <p:cNvPr id="11" name="Group 10"/>
          <p:cNvGrpSpPr/>
          <p:nvPr/>
        </p:nvGrpSpPr>
        <p:grpSpPr>
          <a:xfrm>
            <a:off x="7542488" y="2035259"/>
            <a:ext cx="4311650" cy="3322637"/>
            <a:chOff x="7288213" y="2017713"/>
            <a:chExt cx="4311650" cy="3322637"/>
          </a:xfrm>
        </p:grpSpPr>
        <p:sp>
          <p:nvSpPr>
            <p:cNvPr id="2" name="Rectangle 1"/>
            <p:cNvSpPr/>
            <p:nvPr/>
          </p:nvSpPr>
          <p:spPr>
            <a:xfrm>
              <a:off x="7416800" y="2133600"/>
              <a:ext cx="4025900" cy="23368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dirty="0">
                <a:solidFill>
                  <a:srgbClr val="FFFFFF"/>
                </a:solidFill>
                <a:latin typeface="Arial" panose="020B0604020202020204" pitchFamily="34" charset="0"/>
                <a:cs typeface="Arial" panose="020B0604020202020204" pitchFamily="34" charset="0"/>
              </a:endParaRPr>
            </a:p>
          </p:txBody>
        </p:sp>
        <p:grpSp>
          <p:nvGrpSpPr>
            <p:cNvPr id="3" name="Group 36"/>
            <p:cNvGrpSpPr>
              <a:grpSpLocks noChangeAspect="1"/>
            </p:cNvGrpSpPr>
            <p:nvPr/>
          </p:nvGrpSpPr>
          <p:grpSpPr bwMode="auto">
            <a:xfrm>
              <a:off x="7288213" y="2017713"/>
              <a:ext cx="4311650" cy="3322637"/>
              <a:chOff x="255" y="1263"/>
              <a:chExt cx="2716" cy="2093"/>
            </a:xfrm>
          </p:grpSpPr>
          <p:sp>
            <p:nvSpPr>
              <p:cNvPr id="4" name="Freeform 37"/>
              <p:cNvSpPr>
                <a:spLocks/>
              </p:cNvSpPr>
              <p:nvPr/>
            </p:nvSpPr>
            <p:spPr bwMode="auto">
              <a:xfrm>
                <a:off x="1162" y="2963"/>
                <a:ext cx="908" cy="393"/>
              </a:xfrm>
              <a:custGeom>
                <a:avLst/>
                <a:gdLst>
                  <a:gd name="T0" fmla="*/ 432 w 453"/>
                  <a:gd name="T1" fmla="*/ 171 h 196"/>
                  <a:gd name="T2" fmla="*/ 396 w 453"/>
                  <a:gd name="T3" fmla="*/ 138 h 196"/>
                  <a:gd name="T4" fmla="*/ 379 w 453"/>
                  <a:gd name="T5" fmla="*/ 110 h 196"/>
                  <a:gd name="T6" fmla="*/ 369 w 453"/>
                  <a:gd name="T7" fmla="*/ 0 h 196"/>
                  <a:gd name="T8" fmla="*/ 84 w 453"/>
                  <a:gd name="T9" fmla="*/ 0 h 196"/>
                  <a:gd name="T10" fmla="*/ 74 w 453"/>
                  <a:gd name="T11" fmla="*/ 110 h 196"/>
                  <a:gd name="T12" fmla="*/ 58 w 453"/>
                  <a:gd name="T13" fmla="*/ 139 h 196"/>
                  <a:gd name="T14" fmla="*/ 21 w 453"/>
                  <a:gd name="T15" fmla="*/ 172 h 196"/>
                  <a:gd name="T16" fmla="*/ 32 w 453"/>
                  <a:gd name="T17" fmla="*/ 191 h 196"/>
                  <a:gd name="T18" fmla="*/ 196 w 453"/>
                  <a:gd name="T19" fmla="*/ 196 h 196"/>
                  <a:gd name="T20" fmla="*/ 257 w 453"/>
                  <a:gd name="T21" fmla="*/ 196 h 196"/>
                  <a:gd name="T22" fmla="*/ 422 w 453"/>
                  <a:gd name="T23" fmla="*/ 191 h 196"/>
                  <a:gd name="T24" fmla="*/ 432 w 453"/>
                  <a:gd name="T25"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196">
                    <a:moveTo>
                      <a:pt x="432" y="171"/>
                    </a:moveTo>
                    <a:cubicBezTo>
                      <a:pt x="432" y="171"/>
                      <a:pt x="409" y="151"/>
                      <a:pt x="396" y="138"/>
                    </a:cubicBezTo>
                    <a:cubicBezTo>
                      <a:pt x="383" y="125"/>
                      <a:pt x="379" y="110"/>
                      <a:pt x="379" y="110"/>
                    </a:cubicBezTo>
                    <a:cubicBezTo>
                      <a:pt x="369" y="0"/>
                      <a:pt x="369" y="0"/>
                      <a:pt x="369" y="0"/>
                    </a:cubicBezTo>
                    <a:cubicBezTo>
                      <a:pt x="84" y="0"/>
                      <a:pt x="84" y="0"/>
                      <a:pt x="84" y="0"/>
                    </a:cubicBezTo>
                    <a:cubicBezTo>
                      <a:pt x="74" y="110"/>
                      <a:pt x="74" y="110"/>
                      <a:pt x="74" y="110"/>
                    </a:cubicBezTo>
                    <a:cubicBezTo>
                      <a:pt x="74" y="110"/>
                      <a:pt x="70" y="126"/>
                      <a:pt x="58" y="139"/>
                    </a:cubicBezTo>
                    <a:cubicBezTo>
                      <a:pt x="45" y="152"/>
                      <a:pt x="21" y="172"/>
                      <a:pt x="21" y="172"/>
                    </a:cubicBezTo>
                    <a:cubicBezTo>
                      <a:pt x="21" y="172"/>
                      <a:pt x="0" y="187"/>
                      <a:pt x="32" y="191"/>
                    </a:cubicBezTo>
                    <a:cubicBezTo>
                      <a:pt x="50" y="194"/>
                      <a:pt x="131" y="196"/>
                      <a:pt x="196" y="196"/>
                    </a:cubicBezTo>
                    <a:cubicBezTo>
                      <a:pt x="257" y="196"/>
                      <a:pt x="257" y="196"/>
                      <a:pt x="257" y="196"/>
                    </a:cubicBezTo>
                    <a:cubicBezTo>
                      <a:pt x="324" y="196"/>
                      <a:pt x="403" y="194"/>
                      <a:pt x="422" y="191"/>
                    </a:cubicBezTo>
                    <a:cubicBezTo>
                      <a:pt x="453" y="186"/>
                      <a:pt x="432" y="171"/>
                      <a:pt x="432" y="171"/>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 name="Freeform 38"/>
              <p:cNvSpPr>
                <a:spLocks noEditPoints="1"/>
              </p:cNvSpPr>
              <p:nvPr/>
            </p:nvSpPr>
            <p:spPr bwMode="auto">
              <a:xfrm>
                <a:off x="255" y="1263"/>
                <a:ext cx="2716" cy="1660"/>
              </a:xfrm>
              <a:custGeom>
                <a:avLst/>
                <a:gdLst>
                  <a:gd name="T0" fmla="*/ 1323 w 1356"/>
                  <a:gd name="T1" fmla="*/ 0 h 828"/>
                  <a:gd name="T2" fmla="*/ 35 w 1356"/>
                  <a:gd name="T3" fmla="*/ 0 h 828"/>
                  <a:gd name="T4" fmla="*/ 0 w 1356"/>
                  <a:gd name="T5" fmla="*/ 36 h 828"/>
                  <a:gd name="T6" fmla="*/ 0 w 1356"/>
                  <a:gd name="T7" fmla="*/ 792 h 828"/>
                  <a:gd name="T8" fmla="*/ 35 w 1356"/>
                  <a:gd name="T9" fmla="*/ 828 h 828"/>
                  <a:gd name="T10" fmla="*/ 512 w 1356"/>
                  <a:gd name="T11" fmla="*/ 828 h 828"/>
                  <a:gd name="T12" fmla="*/ 539 w 1356"/>
                  <a:gd name="T13" fmla="*/ 828 h 828"/>
                  <a:gd name="T14" fmla="*/ 820 w 1356"/>
                  <a:gd name="T15" fmla="*/ 828 h 828"/>
                  <a:gd name="T16" fmla="*/ 849 w 1356"/>
                  <a:gd name="T17" fmla="*/ 828 h 828"/>
                  <a:gd name="T18" fmla="*/ 1323 w 1356"/>
                  <a:gd name="T19" fmla="*/ 828 h 828"/>
                  <a:gd name="T20" fmla="*/ 1356 w 1356"/>
                  <a:gd name="T21" fmla="*/ 792 h 828"/>
                  <a:gd name="T22" fmla="*/ 1356 w 1356"/>
                  <a:gd name="T23" fmla="*/ 36 h 828"/>
                  <a:gd name="T24" fmla="*/ 1323 w 1356"/>
                  <a:gd name="T25" fmla="*/ 0 h 828"/>
                  <a:gd name="T26" fmla="*/ 1300 w 1356"/>
                  <a:gd name="T27" fmla="*/ 768 h 828"/>
                  <a:gd name="T28" fmla="*/ 52 w 1356"/>
                  <a:gd name="T29" fmla="*/ 768 h 828"/>
                  <a:gd name="T30" fmla="*/ 52 w 1356"/>
                  <a:gd name="T31" fmla="*/ 60 h 828"/>
                  <a:gd name="T32" fmla="*/ 1300 w 1356"/>
                  <a:gd name="T33" fmla="*/ 60 h 828"/>
                  <a:gd name="T34" fmla="*/ 1300 w 1356"/>
                  <a:gd name="T35" fmla="*/ 76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6" h="828">
                    <a:moveTo>
                      <a:pt x="1323" y="0"/>
                    </a:moveTo>
                    <a:cubicBezTo>
                      <a:pt x="35" y="0"/>
                      <a:pt x="35" y="0"/>
                      <a:pt x="35" y="0"/>
                    </a:cubicBezTo>
                    <a:cubicBezTo>
                      <a:pt x="16" y="0"/>
                      <a:pt x="0" y="17"/>
                      <a:pt x="0" y="36"/>
                    </a:cubicBezTo>
                    <a:cubicBezTo>
                      <a:pt x="0" y="792"/>
                      <a:pt x="0" y="792"/>
                      <a:pt x="0" y="792"/>
                    </a:cubicBezTo>
                    <a:cubicBezTo>
                      <a:pt x="0" y="811"/>
                      <a:pt x="16" y="828"/>
                      <a:pt x="35" y="828"/>
                    </a:cubicBezTo>
                    <a:cubicBezTo>
                      <a:pt x="512" y="828"/>
                      <a:pt x="512" y="828"/>
                      <a:pt x="512" y="828"/>
                    </a:cubicBezTo>
                    <a:cubicBezTo>
                      <a:pt x="539" y="828"/>
                      <a:pt x="539" y="828"/>
                      <a:pt x="539" y="828"/>
                    </a:cubicBezTo>
                    <a:cubicBezTo>
                      <a:pt x="820" y="828"/>
                      <a:pt x="820" y="828"/>
                      <a:pt x="820" y="828"/>
                    </a:cubicBezTo>
                    <a:cubicBezTo>
                      <a:pt x="849" y="828"/>
                      <a:pt x="849" y="828"/>
                      <a:pt x="849" y="828"/>
                    </a:cubicBezTo>
                    <a:cubicBezTo>
                      <a:pt x="1323" y="828"/>
                      <a:pt x="1323" y="828"/>
                      <a:pt x="1323" y="828"/>
                    </a:cubicBezTo>
                    <a:cubicBezTo>
                      <a:pt x="1342" y="828"/>
                      <a:pt x="1356" y="811"/>
                      <a:pt x="1356" y="792"/>
                    </a:cubicBezTo>
                    <a:cubicBezTo>
                      <a:pt x="1356" y="36"/>
                      <a:pt x="1356" y="36"/>
                      <a:pt x="1356" y="36"/>
                    </a:cubicBezTo>
                    <a:cubicBezTo>
                      <a:pt x="1356" y="17"/>
                      <a:pt x="1342" y="0"/>
                      <a:pt x="1323" y="0"/>
                    </a:cubicBezTo>
                    <a:close/>
                    <a:moveTo>
                      <a:pt x="1300" y="768"/>
                    </a:moveTo>
                    <a:cubicBezTo>
                      <a:pt x="52" y="768"/>
                      <a:pt x="52" y="768"/>
                      <a:pt x="52" y="768"/>
                    </a:cubicBezTo>
                    <a:cubicBezTo>
                      <a:pt x="52" y="60"/>
                      <a:pt x="52" y="60"/>
                      <a:pt x="52" y="60"/>
                    </a:cubicBezTo>
                    <a:cubicBezTo>
                      <a:pt x="1300" y="60"/>
                      <a:pt x="1300" y="60"/>
                      <a:pt x="1300" y="60"/>
                    </a:cubicBezTo>
                    <a:lnTo>
                      <a:pt x="1300" y="768"/>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grpSp>
      <p:sp>
        <p:nvSpPr>
          <p:cNvPr id="6" name="Rectangle 5"/>
          <p:cNvSpPr/>
          <p:nvPr/>
        </p:nvSpPr>
        <p:spPr>
          <a:xfrm>
            <a:off x="1" y="2070032"/>
            <a:ext cx="6387434" cy="773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en-US" sz="2400" dirty="0">
                <a:solidFill>
                  <a:schemeClr val="tx1"/>
                </a:solidFill>
                <a:latin typeface="Arial" panose="020B0604020202020204" pitchFamily="34" charset="0"/>
                <a:cs typeface="Arial" panose="020B0604020202020204" pitchFamily="34" charset="0"/>
              </a:rPr>
              <a:t>History of the problem is described.</a:t>
            </a:r>
          </a:p>
        </p:txBody>
      </p:sp>
      <p:sp>
        <p:nvSpPr>
          <p:cNvPr id="7" name="Rectangle 6"/>
          <p:cNvSpPr/>
          <p:nvPr/>
        </p:nvSpPr>
        <p:spPr>
          <a:xfrm>
            <a:off x="20248" y="3427944"/>
            <a:ext cx="6404156" cy="748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en-US" sz="2400" dirty="0">
                <a:solidFill>
                  <a:schemeClr val="tx1"/>
                </a:solidFill>
                <a:latin typeface="Arial" panose="020B0604020202020204" pitchFamily="34" charset="0"/>
                <a:cs typeface="Arial" panose="020B0604020202020204" pitchFamily="34" charset="0"/>
              </a:rPr>
              <a:t>Scope of the problem is stated</a:t>
            </a:r>
          </a:p>
        </p:txBody>
      </p:sp>
      <p:sp>
        <p:nvSpPr>
          <p:cNvPr id="9" name="Rectangle 8"/>
          <p:cNvSpPr/>
          <p:nvPr/>
        </p:nvSpPr>
        <p:spPr>
          <a:xfrm>
            <a:off x="0" y="4748351"/>
            <a:ext cx="6864718" cy="7576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en-US" sz="2400" dirty="0">
                <a:solidFill>
                  <a:schemeClr val="tx1"/>
                </a:solidFill>
                <a:latin typeface="Arial" panose="020B0604020202020204" pitchFamily="34" charset="0"/>
                <a:cs typeface="Arial" panose="020B0604020202020204" pitchFamily="34" charset="0"/>
              </a:rPr>
              <a:t>Previous investigations of the problem</a:t>
            </a:r>
          </a:p>
        </p:txBody>
      </p:sp>
      <p:sp>
        <p:nvSpPr>
          <p:cNvPr id="12" name="TextBox 11"/>
          <p:cNvSpPr txBox="1"/>
          <p:nvPr/>
        </p:nvSpPr>
        <p:spPr>
          <a:xfrm>
            <a:off x="77459" y="403884"/>
            <a:ext cx="8609013" cy="1015663"/>
          </a:xfrm>
          <a:prstGeom prst="rect">
            <a:avLst/>
          </a:prstGeom>
          <a:noFill/>
        </p:spPr>
        <p:txBody>
          <a:bodyPr wrap="square" rtlCol="0">
            <a:spAutoFit/>
          </a:bodyPr>
          <a:lstStyle/>
          <a:p>
            <a:r>
              <a:rPr lang="en-US" sz="6000" spc="-300" dirty="0" smtClean="0">
                <a:latin typeface="Arial" panose="020B0604020202020204" pitchFamily="34" charset="0"/>
                <a:cs typeface="Arial" panose="020B0604020202020204" pitchFamily="34" charset="0"/>
              </a:rPr>
              <a:t>Background Information</a:t>
            </a:r>
            <a:endParaRPr lang="en-US" sz="6000" spc="-300" dirty="0">
              <a:latin typeface="Arial" panose="020B0604020202020204" pitchFamily="34" charset="0"/>
              <a:cs typeface="Arial" panose="020B0604020202020204" pitchFamily="34" charset="0"/>
            </a:endParaRPr>
          </a:p>
        </p:txBody>
      </p:sp>
      <p:sp>
        <p:nvSpPr>
          <p:cNvPr id="13" name="Rectangle 12"/>
          <p:cNvSpPr/>
          <p:nvPr/>
        </p:nvSpPr>
        <p:spPr>
          <a:xfrm>
            <a:off x="0" y="2070032"/>
            <a:ext cx="1059944" cy="7639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srgbClr val="FFFFFF"/>
                </a:solidFill>
                <a:latin typeface="Arial" panose="020B0604020202020204" pitchFamily="34" charset="0"/>
                <a:cs typeface="Arial" panose="020B0604020202020204" pitchFamily="34" charset="0"/>
              </a:rPr>
              <a:t>01</a:t>
            </a:r>
            <a:endParaRPr lang="en-US" sz="3200" spc="-300" dirty="0">
              <a:solidFill>
                <a:srgbClr val="FFFFFF"/>
              </a:solidFill>
              <a:latin typeface="Arial" panose="020B0604020202020204" pitchFamily="34" charset="0"/>
              <a:cs typeface="Arial" panose="020B0604020202020204" pitchFamily="34" charset="0"/>
            </a:endParaRPr>
          </a:p>
        </p:txBody>
      </p:sp>
      <p:sp>
        <p:nvSpPr>
          <p:cNvPr id="14" name="Rectangle 13"/>
          <p:cNvSpPr/>
          <p:nvPr/>
        </p:nvSpPr>
        <p:spPr>
          <a:xfrm>
            <a:off x="0" y="3427944"/>
            <a:ext cx="1059944" cy="74796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srgbClr val="FFFFFF"/>
                </a:solidFill>
                <a:latin typeface="Arial" panose="020B0604020202020204" pitchFamily="34" charset="0"/>
                <a:cs typeface="Arial" panose="020B0604020202020204" pitchFamily="34" charset="0"/>
              </a:rPr>
              <a:t>02</a:t>
            </a:r>
            <a:endParaRPr lang="en-US" sz="3200" spc="-300" dirty="0">
              <a:solidFill>
                <a:srgbClr val="FFFFFF"/>
              </a:solidFill>
              <a:latin typeface="Arial" panose="020B0604020202020204" pitchFamily="34" charset="0"/>
              <a:cs typeface="Arial" panose="020B0604020202020204" pitchFamily="34" charset="0"/>
            </a:endParaRPr>
          </a:p>
        </p:txBody>
      </p:sp>
      <p:sp>
        <p:nvSpPr>
          <p:cNvPr id="15" name="Rectangle 14"/>
          <p:cNvSpPr/>
          <p:nvPr/>
        </p:nvSpPr>
        <p:spPr>
          <a:xfrm>
            <a:off x="-13752" y="4734009"/>
            <a:ext cx="1059944" cy="7693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srgbClr val="FFFFFF"/>
                </a:solidFill>
                <a:latin typeface="Arial" panose="020B0604020202020204" pitchFamily="34" charset="0"/>
                <a:cs typeface="Arial" panose="020B0604020202020204" pitchFamily="34" charset="0"/>
              </a:rPr>
              <a:t>03</a:t>
            </a:r>
            <a:endParaRPr lang="en-US" sz="3200" spc="-300" dirty="0">
              <a:solidFill>
                <a:srgbClr val="FFFFFF"/>
              </a:solidFill>
              <a:latin typeface="Arial" panose="020B0604020202020204" pitchFamily="34" charset="0"/>
              <a:cs typeface="Arial" panose="020B0604020202020204" pitchFamily="34" charset="0"/>
            </a:endParaRPr>
          </a:p>
        </p:txBody>
      </p:sp>
      <p:grpSp>
        <p:nvGrpSpPr>
          <p:cNvPr id="22" name="Shape 384"/>
          <p:cNvGrpSpPr/>
          <p:nvPr/>
        </p:nvGrpSpPr>
        <p:grpSpPr>
          <a:xfrm>
            <a:off x="8387277" y="2498391"/>
            <a:ext cx="2154644" cy="1642309"/>
            <a:chOff x="1246775" y="910975"/>
            <a:chExt cx="439650" cy="523900"/>
          </a:xfrm>
        </p:grpSpPr>
        <p:sp>
          <p:nvSpPr>
            <p:cNvPr id="23" name="Shape 385"/>
            <p:cNvSpPr/>
            <p:nvPr/>
          </p:nvSpPr>
          <p:spPr>
            <a:xfrm>
              <a:off x="1246775" y="970800"/>
              <a:ext cx="378575" cy="464075"/>
            </a:xfrm>
            <a:custGeom>
              <a:avLst/>
              <a:gdLst/>
              <a:ahLst/>
              <a:cxnLst/>
              <a:rect l="0" t="0" r="0" b="0"/>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ln/>
          </p:spPr>
          <p:style>
            <a:lnRef idx="0">
              <a:schemeClr val="dk1"/>
            </a:lnRef>
            <a:fillRef idx="3">
              <a:schemeClr val="dk1"/>
            </a:fillRef>
            <a:effectRef idx="3">
              <a:schemeClr val="dk1"/>
            </a:effectRef>
            <a:fontRef idx="minor">
              <a:schemeClr val="lt1"/>
            </a:fontRef>
          </p:style>
          <p:txBody>
            <a:bodyPr lIns="91425" tIns="91425" rIns="91425" bIns="91425" anchor="ctr" anchorCtr="0">
              <a:noAutofit/>
            </a:bodyPr>
            <a:lstStyle/>
            <a:p>
              <a:endParaRPr>
                <a:solidFill>
                  <a:srgbClr val="FFFFFF"/>
                </a:solidFill>
              </a:endParaRPr>
            </a:p>
          </p:txBody>
        </p:sp>
        <p:sp>
          <p:nvSpPr>
            <p:cNvPr id="24" name="Shape 386"/>
            <p:cNvSpPr/>
            <p:nvPr/>
          </p:nvSpPr>
          <p:spPr>
            <a:xfrm>
              <a:off x="1307825" y="910975"/>
              <a:ext cx="378600" cy="464050"/>
            </a:xfrm>
            <a:custGeom>
              <a:avLst/>
              <a:gdLst/>
              <a:ahLst/>
              <a:cxnLst/>
              <a:rect l="0" t="0" r="0" b="0"/>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ln/>
          </p:spPr>
          <p:style>
            <a:lnRef idx="0">
              <a:schemeClr val="dk1"/>
            </a:lnRef>
            <a:fillRef idx="3">
              <a:schemeClr val="dk1"/>
            </a:fillRef>
            <a:effectRef idx="3">
              <a:schemeClr val="dk1"/>
            </a:effectRef>
            <a:fontRef idx="minor">
              <a:schemeClr val="lt1"/>
            </a:fontRef>
          </p:style>
          <p:txBody>
            <a:bodyPr lIns="91425" tIns="91425" rIns="91425" bIns="91425" anchor="ctr" anchorCtr="0">
              <a:noAutofit/>
            </a:bodyPr>
            <a:lstStyle/>
            <a:p>
              <a:endParaRPr>
                <a:solidFill>
                  <a:srgbClr val="FFFFFF"/>
                </a:solidFill>
              </a:endParaRPr>
            </a:p>
          </p:txBody>
        </p:sp>
        <p:sp>
          <p:nvSpPr>
            <p:cNvPr id="25" name="Shape 387"/>
            <p:cNvSpPr/>
            <p:nvPr/>
          </p:nvSpPr>
          <p:spPr>
            <a:xfrm>
              <a:off x="1602125" y="910975"/>
              <a:ext cx="84300" cy="84275"/>
            </a:xfrm>
            <a:custGeom>
              <a:avLst/>
              <a:gdLst/>
              <a:ahLst/>
              <a:cxnLst/>
              <a:rect l="0" t="0" r="0" b="0"/>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ln/>
          </p:spPr>
          <p:style>
            <a:lnRef idx="0">
              <a:schemeClr val="dk1"/>
            </a:lnRef>
            <a:fillRef idx="3">
              <a:schemeClr val="dk1"/>
            </a:fillRef>
            <a:effectRef idx="3">
              <a:schemeClr val="dk1"/>
            </a:effectRef>
            <a:fontRef idx="minor">
              <a:schemeClr val="lt1"/>
            </a:fontRef>
          </p:style>
          <p:txBody>
            <a:bodyPr lIns="91425" tIns="91425" rIns="91425" bIns="91425" anchor="ctr" anchorCtr="0">
              <a:noAutofit/>
            </a:bodyPr>
            <a:lstStyle/>
            <a:p>
              <a:endParaRPr>
                <a:solidFill>
                  <a:srgbClr val="FFFFFF"/>
                </a:solidFill>
              </a:endParaRPr>
            </a:p>
          </p:txBody>
        </p:sp>
      </p:grpSp>
      <p:grpSp>
        <p:nvGrpSpPr>
          <p:cNvPr id="26" name="Shape 414"/>
          <p:cNvGrpSpPr/>
          <p:nvPr/>
        </p:nvGrpSpPr>
        <p:grpSpPr>
          <a:xfrm rot="21163362">
            <a:off x="8874441" y="2318502"/>
            <a:ext cx="1010667" cy="695260"/>
            <a:chOff x="1922075" y="1629000"/>
            <a:chExt cx="437200" cy="437200"/>
          </a:xfrm>
          <a:solidFill>
            <a:srgbClr val="BA9A74"/>
          </a:solidFill>
        </p:grpSpPr>
        <p:sp>
          <p:nvSpPr>
            <p:cNvPr id="27" name="Shape 415"/>
            <p:cNvSpPr/>
            <p:nvPr/>
          </p:nvSpPr>
          <p:spPr>
            <a:xfrm>
              <a:off x="2208425" y="1629000"/>
              <a:ext cx="150850" cy="150850"/>
            </a:xfrm>
            <a:custGeom>
              <a:avLst/>
              <a:gdLst/>
              <a:ahLst/>
              <a:cxnLst/>
              <a:rect l="0" t="0" r="0" b="0"/>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grpFill/>
            <a:ln/>
          </p:spPr>
          <p:style>
            <a:lnRef idx="1">
              <a:schemeClr val="accent4"/>
            </a:lnRef>
            <a:fillRef idx="2">
              <a:schemeClr val="accent4"/>
            </a:fillRef>
            <a:effectRef idx="1">
              <a:schemeClr val="accent4"/>
            </a:effectRef>
            <a:fontRef idx="minor">
              <a:schemeClr val="dk1"/>
            </a:fontRef>
          </p:style>
          <p:txBody>
            <a:bodyPr lIns="91425" tIns="91425" rIns="91425" bIns="91425" anchor="ctr" anchorCtr="0">
              <a:noAutofit/>
            </a:bodyPr>
            <a:lstStyle/>
            <a:p>
              <a:endParaRPr>
                <a:solidFill>
                  <a:srgbClr val="000000"/>
                </a:solidFill>
              </a:endParaRPr>
            </a:p>
          </p:txBody>
        </p:sp>
        <p:sp>
          <p:nvSpPr>
            <p:cNvPr id="28" name="Shape 416"/>
            <p:cNvSpPr/>
            <p:nvPr/>
          </p:nvSpPr>
          <p:spPr>
            <a:xfrm>
              <a:off x="1922075" y="1686400"/>
              <a:ext cx="379800" cy="379800"/>
            </a:xfrm>
            <a:custGeom>
              <a:avLst/>
              <a:gdLst/>
              <a:ahLst/>
              <a:cxnLst/>
              <a:rect l="0" t="0" r="0" b="0"/>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grpFill/>
            <a:ln/>
          </p:spPr>
          <p:style>
            <a:lnRef idx="1">
              <a:schemeClr val="accent4"/>
            </a:lnRef>
            <a:fillRef idx="2">
              <a:schemeClr val="accent4"/>
            </a:fillRef>
            <a:effectRef idx="1">
              <a:schemeClr val="accent4"/>
            </a:effectRef>
            <a:fontRef idx="minor">
              <a:schemeClr val="dk1"/>
            </a:fontRef>
          </p:style>
          <p:txBody>
            <a:bodyPr lIns="91425" tIns="91425" rIns="91425" bIns="91425" anchor="ctr" anchorCtr="0">
              <a:noAutofit/>
            </a:bodyPr>
            <a:lstStyle/>
            <a:p>
              <a:endParaRPr>
                <a:solidFill>
                  <a:srgbClr val="000000"/>
                </a:solidFill>
              </a:endParaRPr>
            </a:p>
          </p:txBody>
        </p:sp>
      </p:grpSp>
      <p:grpSp>
        <p:nvGrpSpPr>
          <p:cNvPr id="29" name="Shape 488"/>
          <p:cNvGrpSpPr/>
          <p:nvPr/>
        </p:nvGrpSpPr>
        <p:grpSpPr>
          <a:xfrm>
            <a:off x="9452473" y="2845906"/>
            <a:ext cx="1126418" cy="1253685"/>
            <a:chOff x="3955900" y="2984500"/>
            <a:chExt cx="414000" cy="422525"/>
          </a:xfrm>
        </p:grpSpPr>
        <p:sp>
          <p:nvSpPr>
            <p:cNvPr id="30" name="Shape 489"/>
            <p:cNvSpPr/>
            <p:nvPr/>
          </p:nvSpPr>
          <p:spPr>
            <a:xfrm>
              <a:off x="3955900" y="2984500"/>
              <a:ext cx="315700" cy="315675"/>
            </a:xfrm>
            <a:custGeom>
              <a:avLst/>
              <a:gdLst/>
              <a:ahLst/>
              <a:cxnLst/>
              <a:rect l="0" t="0" r="0" b="0"/>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ln/>
          </p:spPr>
          <p:style>
            <a:lnRef idx="1">
              <a:schemeClr val="accent3"/>
            </a:lnRef>
            <a:fillRef idx="3">
              <a:schemeClr val="accent3"/>
            </a:fillRef>
            <a:effectRef idx="2">
              <a:schemeClr val="accent3"/>
            </a:effectRef>
            <a:fontRef idx="minor">
              <a:schemeClr val="lt1"/>
            </a:fontRef>
          </p:style>
          <p:txBody>
            <a:bodyPr lIns="91425" tIns="91425" rIns="91425" bIns="91425" anchor="ctr" anchorCtr="0">
              <a:noAutofit/>
            </a:bodyPr>
            <a:lstStyle/>
            <a:p>
              <a:endParaRPr>
                <a:solidFill>
                  <a:srgbClr val="FFFFFF"/>
                </a:solidFill>
              </a:endParaRPr>
            </a:p>
          </p:txBody>
        </p:sp>
        <p:sp>
          <p:nvSpPr>
            <p:cNvPr id="31" name="Shape 490"/>
            <p:cNvSpPr/>
            <p:nvPr/>
          </p:nvSpPr>
          <p:spPr>
            <a:xfrm>
              <a:off x="3992525" y="3021125"/>
              <a:ext cx="242425" cy="242425"/>
            </a:xfrm>
            <a:custGeom>
              <a:avLst/>
              <a:gdLst/>
              <a:ahLst/>
              <a:cxnLst/>
              <a:rect l="0" t="0" r="0" b="0"/>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ln/>
          </p:spPr>
          <p:style>
            <a:lnRef idx="1">
              <a:schemeClr val="accent3"/>
            </a:lnRef>
            <a:fillRef idx="3">
              <a:schemeClr val="accent3"/>
            </a:fillRef>
            <a:effectRef idx="2">
              <a:schemeClr val="accent3"/>
            </a:effectRef>
            <a:fontRef idx="minor">
              <a:schemeClr val="lt1"/>
            </a:fontRef>
          </p:style>
          <p:txBody>
            <a:bodyPr lIns="91425" tIns="91425" rIns="91425" bIns="91425" anchor="ctr" anchorCtr="0">
              <a:noAutofit/>
            </a:bodyPr>
            <a:lstStyle/>
            <a:p>
              <a:endParaRPr>
                <a:solidFill>
                  <a:srgbClr val="FFFFFF"/>
                </a:solidFill>
              </a:endParaRPr>
            </a:p>
          </p:txBody>
        </p:sp>
        <p:sp>
          <p:nvSpPr>
            <p:cNvPr id="32" name="Shape 491"/>
            <p:cNvSpPr/>
            <p:nvPr/>
          </p:nvSpPr>
          <p:spPr>
            <a:xfrm>
              <a:off x="4215400" y="3253150"/>
              <a:ext cx="154500" cy="153875"/>
            </a:xfrm>
            <a:custGeom>
              <a:avLst/>
              <a:gdLst/>
              <a:ahLst/>
              <a:cxnLst/>
              <a:rect l="0" t="0" r="0" b="0"/>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ln/>
          </p:spPr>
          <p:style>
            <a:lnRef idx="1">
              <a:schemeClr val="accent3"/>
            </a:lnRef>
            <a:fillRef idx="3">
              <a:schemeClr val="accent3"/>
            </a:fillRef>
            <a:effectRef idx="2">
              <a:schemeClr val="accent3"/>
            </a:effectRef>
            <a:fontRef idx="minor">
              <a:schemeClr val="lt1"/>
            </a:fontRef>
          </p:style>
          <p:txBody>
            <a:bodyPr lIns="91425" tIns="91425" rIns="91425" bIns="91425" anchor="ctr" anchorCtr="0">
              <a:noAutofit/>
            </a:bodyPr>
            <a:lstStyle/>
            <a:p>
              <a:endParaRPr>
                <a:solidFill>
                  <a:srgbClr val="FFFFFF"/>
                </a:solidFill>
              </a:endParaRPr>
            </a:p>
          </p:txBody>
        </p:sp>
      </p:grpSp>
      <p:sp>
        <p:nvSpPr>
          <p:cNvPr id="36" name="Rectangle 35"/>
          <p:cNvSpPr/>
          <p:nvPr/>
        </p:nvSpPr>
        <p:spPr>
          <a:xfrm>
            <a:off x="20248" y="5942829"/>
            <a:ext cx="7287065" cy="75762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06500"/>
            <a:r>
              <a:rPr lang="en-US" dirty="0">
                <a:solidFill>
                  <a:srgbClr val="FFFFFF"/>
                </a:solidFill>
                <a:latin typeface="Arial" panose="020B0604020202020204" pitchFamily="34" charset="0"/>
                <a:cs typeface="Arial" panose="020B0604020202020204" pitchFamily="34" charset="0"/>
              </a:rPr>
              <a:t> </a:t>
            </a:r>
            <a:r>
              <a:rPr lang="en-US" sz="2400" dirty="0" smtClean="0">
                <a:solidFill>
                  <a:schemeClr val="tx1"/>
                </a:solidFill>
                <a:latin typeface="Arial" panose="020B0604020202020204" pitchFamily="34" charset="0"/>
                <a:cs typeface="Arial" panose="020B0604020202020204" pitchFamily="34" charset="0"/>
              </a:rPr>
              <a:t>Background </a:t>
            </a:r>
            <a:r>
              <a:rPr lang="en-US" sz="2400" dirty="0">
                <a:solidFill>
                  <a:schemeClr val="tx1"/>
                </a:solidFill>
                <a:latin typeface="Arial" panose="020B0604020202020204" pitchFamily="34" charset="0"/>
                <a:cs typeface="Arial" panose="020B0604020202020204" pitchFamily="34" charset="0"/>
              </a:rPr>
              <a:t>information serves as a bridge </a:t>
            </a:r>
          </a:p>
        </p:txBody>
      </p:sp>
      <p:sp>
        <p:nvSpPr>
          <p:cNvPr id="37" name="Rectangle 36"/>
          <p:cNvSpPr/>
          <p:nvPr/>
        </p:nvSpPr>
        <p:spPr>
          <a:xfrm>
            <a:off x="20248" y="5931073"/>
            <a:ext cx="1059944" cy="769383"/>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spc="-300" dirty="0" smtClean="0">
                <a:solidFill>
                  <a:srgbClr val="FFFFFF"/>
                </a:solidFill>
                <a:latin typeface="Arial" panose="020B0604020202020204" pitchFamily="34" charset="0"/>
                <a:cs typeface="Arial" panose="020B0604020202020204" pitchFamily="34" charset="0"/>
              </a:rPr>
              <a:t>04</a:t>
            </a:r>
            <a:endParaRPr lang="en-US" sz="3200" spc="-3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53443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stretch>
            <a:fillRect l="-6000" r="-6000"/>
          </a:stretch>
        </a:blipFill>
        <a:effectLst/>
      </p:bgPr>
    </p:bg>
    <p:spTree>
      <p:nvGrpSpPr>
        <p:cNvPr id="1" name=""/>
        <p:cNvGrpSpPr/>
        <p:nvPr/>
      </p:nvGrpSpPr>
      <p:grpSpPr>
        <a:xfrm>
          <a:off x="0" y="0"/>
          <a:ext cx="0" cy="0"/>
          <a:chOff x="0" y="0"/>
          <a:chExt cx="0" cy="0"/>
        </a:xfrm>
      </p:grpSpPr>
      <p:grpSp>
        <p:nvGrpSpPr>
          <p:cNvPr id="7" name="Group 6"/>
          <p:cNvGrpSpPr/>
          <p:nvPr/>
        </p:nvGrpSpPr>
        <p:grpSpPr>
          <a:xfrm>
            <a:off x="811547" y="3954770"/>
            <a:ext cx="9514140" cy="1900503"/>
            <a:chOff x="813123" y="1097280"/>
            <a:chExt cx="9842077" cy="1900503"/>
          </a:xfrm>
        </p:grpSpPr>
        <p:sp>
          <p:nvSpPr>
            <p:cNvPr id="2" name="Rectangle 1"/>
            <p:cNvSpPr/>
            <p:nvPr/>
          </p:nvSpPr>
          <p:spPr>
            <a:xfrm>
              <a:off x="1800665" y="1097280"/>
              <a:ext cx="7863840" cy="1900503"/>
            </a:xfrm>
            <a:prstGeom prst="rect">
              <a:avLst/>
            </a:prstGeom>
            <a:solidFill>
              <a:srgbClr val="002060">
                <a:alpha val="6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endParaRPr lang="en-US" sz="1799">
                <a:solidFill>
                  <a:prstClr val="white"/>
                </a:solidFill>
              </a:endParaRPr>
            </a:p>
          </p:txBody>
        </p:sp>
        <p:sp>
          <p:nvSpPr>
            <p:cNvPr id="3" name="Rectangle 2"/>
            <p:cNvSpPr/>
            <p:nvPr/>
          </p:nvSpPr>
          <p:spPr>
            <a:xfrm>
              <a:off x="813123" y="1586026"/>
              <a:ext cx="9842077" cy="923010"/>
            </a:xfrm>
            <a:prstGeom prst="rect">
              <a:avLst/>
            </a:prstGeom>
          </p:spPr>
          <p:txBody>
            <a:bodyPr wrap="square">
              <a:spAutoFit/>
            </a:bodyPr>
            <a:lstStyle/>
            <a:p>
              <a:pPr algn="ctr" defTabSz="914126"/>
              <a:r>
                <a:rPr lang="en-US" sz="5398" b="1" kern="0" cap="all" dirty="0" smtClean="0">
                  <a:latin typeface="Arial" pitchFamily="34" charset="0"/>
                  <a:cs typeface="Arial" pitchFamily="34" charset="0"/>
                </a:rPr>
                <a:t>Methodology</a:t>
              </a:r>
              <a:endParaRPr lang="en-US" sz="5398" b="1" kern="0" cap="all" dirty="0">
                <a:latin typeface="Arial" pitchFamily="34" charset="0"/>
                <a:cs typeface="Arial" pitchFamily="34" charset="0"/>
              </a:endParaRPr>
            </a:p>
          </p:txBody>
        </p:sp>
      </p:grpSp>
      <p:grpSp>
        <p:nvGrpSpPr>
          <p:cNvPr id="6" name="Group 5"/>
          <p:cNvGrpSpPr/>
          <p:nvPr/>
        </p:nvGrpSpPr>
        <p:grpSpPr>
          <a:xfrm>
            <a:off x="811548" y="1010529"/>
            <a:ext cx="9514140" cy="1900503"/>
            <a:chOff x="869393" y="4049151"/>
            <a:chExt cx="9842077" cy="1900503"/>
          </a:xfrm>
        </p:grpSpPr>
        <p:sp>
          <p:nvSpPr>
            <p:cNvPr id="4" name="Rectangle 3"/>
            <p:cNvSpPr/>
            <p:nvPr/>
          </p:nvSpPr>
          <p:spPr>
            <a:xfrm>
              <a:off x="1800665" y="4049151"/>
              <a:ext cx="7863840" cy="1900503"/>
            </a:xfrm>
            <a:prstGeom prst="rect">
              <a:avLst/>
            </a:prstGeom>
            <a:solidFill>
              <a:srgbClr val="A8122A">
                <a:alpha val="60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endParaRPr lang="en-US" sz="1799">
                <a:solidFill>
                  <a:prstClr val="white"/>
                </a:solidFill>
              </a:endParaRPr>
            </a:p>
          </p:txBody>
        </p:sp>
        <p:sp>
          <p:nvSpPr>
            <p:cNvPr id="5" name="Rectangle 4"/>
            <p:cNvSpPr/>
            <p:nvPr/>
          </p:nvSpPr>
          <p:spPr>
            <a:xfrm>
              <a:off x="869393" y="4537897"/>
              <a:ext cx="9842077" cy="923010"/>
            </a:xfrm>
            <a:prstGeom prst="rect">
              <a:avLst/>
            </a:prstGeom>
          </p:spPr>
          <p:txBody>
            <a:bodyPr wrap="square">
              <a:spAutoFit/>
            </a:bodyPr>
            <a:lstStyle/>
            <a:p>
              <a:pPr algn="ctr" defTabSz="914126"/>
              <a:r>
                <a:rPr lang="en-US" sz="5398" b="1" kern="0" cap="all" dirty="0" smtClean="0">
                  <a:latin typeface="Arial" pitchFamily="34" charset="0"/>
                  <a:cs typeface="Arial" pitchFamily="34" charset="0"/>
                </a:rPr>
                <a:t>Literature Review</a:t>
              </a:r>
              <a:endParaRPr lang="en-US" sz="5398" b="1" kern="0" cap="all" dirty="0">
                <a:latin typeface="Arial" pitchFamily="34" charset="0"/>
                <a:cs typeface="Arial" pitchFamily="34" charset="0"/>
              </a:endParaRPr>
            </a:p>
          </p:txBody>
        </p:sp>
      </p:grpSp>
    </p:spTree>
    <p:extLst>
      <p:ext uri="{BB962C8B-B14F-4D97-AF65-F5344CB8AC3E}">
        <p14:creationId xmlns:p14="http://schemas.microsoft.com/office/powerpoint/2010/main" val="543933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0000" b="-10000"/>
          </a:stretch>
        </a:blipFill>
        <a:effectLst/>
      </p:bgPr>
    </p:bg>
    <p:spTree>
      <p:nvGrpSpPr>
        <p:cNvPr id="1" name=""/>
        <p:cNvGrpSpPr/>
        <p:nvPr/>
      </p:nvGrpSpPr>
      <p:grpSpPr>
        <a:xfrm>
          <a:off x="0" y="0"/>
          <a:ext cx="0" cy="0"/>
          <a:chOff x="0" y="0"/>
          <a:chExt cx="0" cy="0"/>
        </a:xfrm>
      </p:grpSpPr>
      <p:sp>
        <p:nvSpPr>
          <p:cNvPr id="3" name="Rectangle 2"/>
          <p:cNvSpPr/>
          <p:nvPr/>
        </p:nvSpPr>
        <p:spPr>
          <a:xfrm>
            <a:off x="1677211" y="-14068"/>
            <a:ext cx="8817287" cy="1900503"/>
          </a:xfrm>
          <a:prstGeom prst="rect">
            <a:avLst/>
          </a:prstGeom>
          <a:solidFill>
            <a:schemeClr val="tx2">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1164815" y="0"/>
            <a:ext cx="9842077" cy="1723229"/>
          </a:xfrm>
          <a:prstGeom prst="rect">
            <a:avLst/>
          </a:prstGeom>
        </p:spPr>
        <p:txBody>
          <a:bodyPr wrap="square">
            <a:spAutoFit/>
          </a:bodyPr>
          <a:lstStyle/>
          <a:p>
            <a:pPr algn="ctr" defTabSz="914126"/>
            <a:r>
              <a:rPr lang="en-US" sz="5398" b="1" kern="0" cap="all" dirty="0">
                <a:latin typeface="Arial" pitchFamily="34" charset="0"/>
                <a:cs typeface="Arial" pitchFamily="34" charset="0"/>
              </a:rPr>
              <a:t>Literature Review</a:t>
            </a:r>
          </a:p>
          <a:p>
            <a:pPr algn="ctr" defTabSz="914126"/>
            <a:r>
              <a:rPr lang="en-US" sz="3200" dirty="0" smtClean="0">
                <a:latin typeface="LiberationSerif"/>
              </a:rPr>
              <a:t> </a:t>
            </a:r>
            <a:r>
              <a:rPr lang="en-US" sz="2000" dirty="0">
                <a:latin typeface="Arial" panose="020B0604020202020204" pitchFamily="34" charset="0"/>
                <a:cs typeface="Arial" panose="020B0604020202020204" pitchFamily="34" charset="0"/>
              </a:rPr>
              <a:t>It is the survey of relevant sources, relevant to particular </a:t>
            </a:r>
            <a:r>
              <a:rPr lang="en-US" sz="2000" dirty="0" smtClean="0">
                <a:latin typeface="Arial" panose="020B0604020202020204" pitchFamily="34" charset="0"/>
                <a:cs typeface="Arial" panose="020B0604020202020204" pitchFamily="34" charset="0"/>
              </a:rPr>
              <a:t>problem.</a:t>
            </a:r>
            <a:endParaRPr lang="en-US" sz="2000" dirty="0">
              <a:latin typeface="Arial" panose="020B0604020202020204" pitchFamily="34" charset="0"/>
              <a:cs typeface="Arial" panose="020B0604020202020204" pitchFamily="34" charset="0"/>
            </a:endParaRPr>
          </a:p>
          <a:p>
            <a:pPr algn="ctr" defTabSz="914126"/>
            <a:r>
              <a:rPr lang="en-US" sz="2000" dirty="0">
                <a:latin typeface="Arial" panose="020B0604020202020204" pitchFamily="34" charset="0"/>
                <a:cs typeface="Arial" panose="020B0604020202020204" pitchFamily="34" charset="0"/>
              </a:rPr>
              <a:t>. </a:t>
            </a:r>
          </a:p>
        </p:txBody>
      </p:sp>
      <p:sp>
        <p:nvSpPr>
          <p:cNvPr id="5" name="Rectangle 4"/>
          <p:cNvSpPr/>
          <p:nvPr/>
        </p:nvSpPr>
        <p:spPr>
          <a:xfrm>
            <a:off x="75490" y="1907766"/>
            <a:ext cx="1805302" cy="584775"/>
          </a:xfrm>
          <a:prstGeom prst="rect">
            <a:avLst/>
          </a:prstGeom>
        </p:spPr>
        <p:txBody>
          <a:bodyPr wrap="none">
            <a:spAutoFit/>
          </a:bodyPr>
          <a:lstStyle/>
          <a:p>
            <a:r>
              <a:rPr lang="en-US" sz="3200" dirty="0" smtClean="0"/>
              <a:t>Functions</a:t>
            </a:r>
            <a:endParaRPr lang="en-US" sz="3200" dirty="0"/>
          </a:p>
        </p:txBody>
      </p:sp>
      <p:sp>
        <p:nvSpPr>
          <p:cNvPr id="6" name="Rectangle 5"/>
          <p:cNvSpPr/>
          <p:nvPr/>
        </p:nvSpPr>
        <p:spPr>
          <a:xfrm>
            <a:off x="864828" y="2658193"/>
            <a:ext cx="6972999"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It provides a theoretical background to your study.</a:t>
            </a:r>
          </a:p>
        </p:txBody>
      </p:sp>
      <p:sp>
        <p:nvSpPr>
          <p:cNvPr id="7" name="Rectangle 6"/>
          <p:cNvSpPr/>
          <p:nvPr/>
        </p:nvSpPr>
        <p:spPr>
          <a:xfrm>
            <a:off x="899172" y="3761149"/>
            <a:ext cx="10373361"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It establish the links between what you are proposing </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to </a:t>
            </a:r>
            <a:r>
              <a:rPr lang="en-US" sz="2400" dirty="0">
                <a:latin typeface="Arial" panose="020B0604020202020204" pitchFamily="34" charset="0"/>
                <a:cs typeface="Arial" panose="020B0604020202020204" pitchFamily="34" charset="0"/>
              </a:rPr>
              <a:t>examine and what has </a:t>
            </a:r>
            <a:r>
              <a:rPr lang="en-US" sz="2400" dirty="0" smtClean="0">
                <a:latin typeface="Arial" panose="020B0604020202020204" pitchFamily="34" charset="0"/>
                <a:cs typeface="Arial" panose="020B0604020202020204" pitchFamily="34" charset="0"/>
              </a:rPr>
              <a:t>already been </a:t>
            </a:r>
            <a:r>
              <a:rPr lang="en-US" sz="2400" dirty="0">
                <a:latin typeface="Arial" panose="020B0604020202020204" pitchFamily="34" charset="0"/>
                <a:cs typeface="Arial" panose="020B0604020202020204" pitchFamily="34" charset="0"/>
              </a:rPr>
              <a:t>studied.</a:t>
            </a:r>
          </a:p>
        </p:txBody>
      </p:sp>
      <p:sp>
        <p:nvSpPr>
          <p:cNvPr id="8" name="Rectangle 7"/>
          <p:cNvSpPr/>
          <p:nvPr/>
        </p:nvSpPr>
        <p:spPr>
          <a:xfrm>
            <a:off x="864828" y="5191278"/>
            <a:ext cx="10753190"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It helps you to integrate your research findings into </a:t>
            </a:r>
            <a:endParaRPr lang="en-US" sz="2400" dirty="0" smtClean="0">
              <a:latin typeface="Arial" panose="020B0604020202020204" pitchFamily="34" charset="0"/>
              <a:cs typeface="Arial" panose="020B0604020202020204" pitchFamily="34" charset="0"/>
            </a:endParaRPr>
          </a:p>
          <a:p>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existing body of knowledge.</a:t>
            </a:r>
          </a:p>
        </p:txBody>
      </p:sp>
      <p:sp>
        <p:nvSpPr>
          <p:cNvPr id="17" name="Oval 16"/>
          <p:cNvSpPr/>
          <p:nvPr/>
        </p:nvSpPr>
        <p:spPr>
          <a:xfrm>
            <a:off x="8908351" y="2342217"/>
            <a:ext cx="1115274" cy="1073529"/>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9220735" y="2631031"/>
            <a:ext cx="588405" cy="586457"/>
            <a:chOff x="4575175" y="3521076"/>
            <a:chExt cx="479425" cy="477838"/>
          </a:xfrm>
          <a:solidFill>
            <a:srgbClr val="333333"/>
          </a:solidFill>
        </p:grpSpPr>
        <p:sp>
          <p:nvSpPr>
            <p:cNvPr id="19" name="Freeform 54"/>
            <p:cNvSpPr>
              <a:spLocks/>
            </p:cNvSpPr>
            <p:nvPr/>
          </p:nvSpPr>
          <p:spPr bwMode="auto">
            <a:xfrm>
              <a:off x="4657725" y="3606801"/>
              <a:ext cx="206375" cy="42863"/>
            </a:xfrm>
            <a:custGeom>
              <a:avLst/>
              <a:gdLst>
                <a:gd name="T0" fmla="*/ 151 w 1438"/>
                <a:gd name="T1" fmla="*/ 0 h 302"/>
                <a:gd name="T2" fmla="*/ 1287 w 1438"/>
                <a:gd name="T3" fmla="*/ 0 h 302"/>
                <a:gd name="T4" fmla="*/ 1318 w 1438"/>
                <a:gd name="T5" fmla="*/ 3 h 302"/>
                <a:gd name="T6" fmla="*/ 1346 w 1438"/>
                <a:gd name="T7" fmla="*/ 12 h 302"/>
                <a:gd name="T8" fmla="*/ 1372 w 1438"/>
                <a:gd name="T9" fmla="*/ 26 h 302"/>
                <a:gd name="T10" fmla="*/ 1394 w 1438"/>
                <a:gd name="T11" fmla="*/ 45 h 302"/>
                <a:gd name="T12" fmla="*/ 1413 w 1438"/>
                <a:gd name="T13" fmla="*/ 67 h 302"/>
                <a:gd name="T14" fmla="*/ 1426 w 1438"/>
                <a:gd name="T15" fmla="*/ 93 h 302"/>
                <a:gd name="T16" fmla="*/ 1435 w 1438"/>
                <a:gd name="T17" fmla="*/ 121 h 302"/>
                <a:gd name="T18" fmla="*/ 1438 w 1438"/>
                <a:gd name="T19" fmla="*/ 151 h 302"/>
                <a:gd name="T20" fmla="*/ 1435 w 1438"/>
                <a:gd name="T21" fmla="*/ 181 h 302"/>
                <a:gd name="T22" fmla="*/ 1426 w 1438"/>
                <a:gd name="T23" fmla="*/ 209 h 302"/>
                <a:gd name="T24" fmla="*/ 1413 w 1438"/>
                <a:gd name="T25" fmla="*/ 235 h 302"/>
                <a:gd name="T26" fmla="*/ 1394 w 1438"/>
                <a:gd name="T27" fmla="*/ 257 h 302"/>
                <a:gd name="T28" fmla="*/ 1372 w 1438"/>
                <a:gd name="T29" fmla="*/ 276 h 302"/>
                <a:gd name="T30" fmla="*/ 1346 w 1438"/>
                <a:gd name="T31" fmla="*/ 289 h 302"/>
                <a:gd name="T32" fmla="*/ 1318 w 1438"/>
                <a:gd name="T33" fmla="*/ 298 h 302"/>
                <a:gd name="T34" fmla="*/ 1287 w 1438"/>
                <a:gd name="T35" fmla="*/ 302 h 302"/>
                <a:gd name="T36" fmla="*/ 151 w 1438"/>
                <a:gd name="T37" fmla="*/ 302 h 302"/>
                <a:gd name="T38" fmla="*/ 121 w 1438"/>
                <a:gd name="T39" fmla="*/ 298 h 302"/>
                <a:gd name="T40" fmla="*/ 93 w 1438"/>
                <a:gd name="T41" fmla="*/ 289 h 302"/>
                <a:gd name="T42" fmla="*/ 66 w 1438"/>
                <a:gd name="T43" fmla="*/ 276 h 302"/>
                <a:gd name="T44" fmla="*/ 44 w 1438"/>
                <a:gd name="T45" fmla="*/ 257 h 302"/>
                <a:gd name="T46" fmla="*/ 26 w 1438"/>
                <a:gd name="T47" fmla="*/ 235 h 302"/>
                <a:gd name="T48" fmla="*/ 12 w 1438"/>
                <a:gd name="T49" fmla="*/ 209 h 302"/>
                <a:gd name="T50" fmla="*/ 4 w 1438"/>
                <a:gd name="T51" fmla="*/ 181 h 302"/>
                <a:gd name="T52" fmla="*/ 0 w 1438"/>
                <a:gd name="T53" fmla="*/ 151 h 302"/>
                <a:gd name="T54" fmla="*/ 4 w 1438"/>
                <a:gd name="T55" fmla="*/ 121 h 302"/>
                <a:gd name="T56" fmla="*/ 12 w 1438"/>
                <a:gd name="T57" fmla="*/ 93 h 302"/>
                <a:gd name="T58" fmla="*/ 26 w 1438"/>
                <a:gd name="T59" fmla="*/ 67 h 302"/>
                <a:gd name="T60" fmla="*/ 44 w 1438"/>
                <a:gd name="T61" fmla="*/ 45 h 302"/>
                <a:gd name="T62" fmla="*/ 66 w 1438"/>
                <a:gd name="T63" fmla="*/ 26 h 302"/>
                <a:gd name="T64" fmla="*/ 93 w 1438"/>
                <a:gd name="T65" fmla="*/ 12 h 302"/>
                <a:gd name="T66" fmla="*/ 121 w 1438"/>
                <a:gd name="T67" fmla="*/ 3 h 302"/>
                <a:gd name="T68" fmla="*/ 151 w 1438"/>
                <a:gd name="T6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2">
                  <a:moveTo>
                    <a:pt x="151" y="0"/>
                  </a:moveTo>
                  <a:lnTo>
                    <a:pt x="1287" y="0"/>
                  </a:lnTo>
                  <a:lnTo>
                    <a:pt x="1318" y="3"/>
                  </a:lnTo>
                  <a:lnTo>
                    <a:pt x="1346" y="12"/>
                  </a:lnTo>
                  <a:lnTo>
                    <a:pt x="1372" y="26"/>
                  </a:lnTo>
                  <a:lnTo>
                    <a:pt x="1394" y="45"/>
                  </a:lnTo>
                  <a:lnTo>
                    <a:pt x="1413" y="67"/>
                  </a:lnTo>
                  <a:lnTo>
                    <a:pt x="1426" y="93"/>
                  </a:lnTo>
                  <a:lnTo>
                    <a:pt x="1435" y="121"/>
                  </a:lnTo>
                  <a:lnTo>
                    <a:pt x="1438" y="151"/>
                  </a:lnTo>
                  <a:lnTo>
                    <a:pt x="1435" y="181"/>
                  </a:lnTo>
                  <a:lnTo>
                    <a:pt x="1426" y="209"/>
                  </a:lnTo>
                  <a:lnTo>
                    <a:pt x="1413" y="235"/>
                  </a:lnTo>
                  <a:lnTo>
                    <a:pt x="1394" y="257"/>
                  </a:lnTo>
                  <a:lnTo>
                    <a:pt x="1372" y="276"/>
                  </a:lnTo>
                  <a:lnTo>
                    <a:pt x="1346" y="289"/>
                  </a:lnTo>
                  <a:lnTo>
                    <a:pt x="1318" y="298"/>
                  </a:lnTo>
                  <a:lnTo>
                    <a:pt x="1287" y="302"/>
                  </a:lnTo>
                  <a:lnTo>
                    <a:pt x="151" y="302"/>
                  </a:lnTo>
                  <a:lnTo>
                    <a:pt x="121" y="298"/>
                  </a:lnTo>
                  <a:lnTo>
                    <a:pt x="93" y="289"/>
                  </a:lnTo>
                  <a:lnTo>
                    <a:pt x="66" y="276"/>
                  </a:lnTo>
                  <a:lnTo>
                    <a:pt x="44" y="257"/>
                  </a:lnTo>
                  <a:lnTo>
                    <a:pt x="26" y="235"/>
                  </a:lnTo>
                  <a:lnTo>
                    <a:pt x="12" y="209"/>
                  </a:lnTo>
                  <a:lnTo>
                    <a:pt x="4" y="181"/>
                  </a:lnTo>
                  <a:lnTo>
                    <a:pt x="0" y="151"/>
                  </a:lnTo>
                  <a:lnTo>
                    <a:pt x="4" y="121"/>
                  </a:lnTo>
                  <a:lnTo>
                    <a:pt x="12" y="93"/>
                  </a:lnTo>
                  <a:lnTo>
                    <a:pt x="26" y="67"/>
                  </a:lnTo>
                  <a:lnTo>
                    <a:pt x="44" y="45"/>
                  </a:lnTo>
                  <a:lnTo>
                    <a:pt x="66" y="26"/>
                  </a:lnTo>
                  <a:lnTo>
                    <a:pt x="93" y="12"/>
                  </a:lnTo>
                  <a:lnTo>
                    <a:pt x="121" y="3"/>
                  </a:lnTo>
                  <a:lnTo>
                    <a:pt x="151" y="0"/>
                  </a:lnTo>
                  <a:close/>
                </a:path>
              </a:pathLst>
            </a:custGeom>
            <a:grpFill/>
            <a:ln w="0">
              <a:solidFill>
                <a:schemeClr val="accent2">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0" name="Freeform 55"/>
            <p:cNvSpPr>
              <a:spLocks/>
            </p:cNvSpPr>
            <p:nvPr/>
          </p:nvSpPr>
          <p:spPr bwMode="auto">
            <a:xfrm>
              <a:off x="4657725" y="3687763"/>
              <a:ext cx="206375" cy="42863"/>
            </a:xfrm>
            <a:custGeom>
              <a:avLst/>
              <a:gdLst>
                <a:gd name="T0" fmla="*/ 151 w 1438"/>
                <a:gd name="T1" fmla="*/ 0 h 301"/>
                <a:gd name="T2" fmla="*/ 1287 w 1438"/>
                <a:gd name="T3" fmla="*/ 0 h 301"/>
                <a:gd name="T4" fmla="*/ 1318 w 1438"/>
                <a:gd name="T5" fmla="*/ 3 h 301"/>
                <a:gd name="T6" fmla="*/ 1346 w 1438"/>
                <a:gd name="T7" fmla="*/ 12 h 301"/>
                <a:gd name="T8" fmla="*/ 1372 w 1438"/>
                <a:gd name="T9" fmla="*/ 26 h 301"/>
                <a:gd name="T10" fmla="*/ 1394 w 1438"/>
                <a:gd name="T11" fmla="*/ 44 h 301"/>
                <a:gd name="T12" fmla="*/ 1413 w 1438"/>
                <a:gd name="T13" fmla="*/ 66 h 301"/>
                <a:gd name="T14" fmla="*/ 1426 w 1438"/>
                <a:gd name="T15" fmla="*/ 92 h 301"/>
                <a:gd name="T16" fmla="*/ 1435 w 1438"/>
                <a:gd name="T17" fmla="*/ 120 h 301"/>
                <a:gd name="T18" fmla="*/ 1438 w 1438"/>
                <a:gd name="T19" fmla="*/ 150 h 301"/>
                <a:gd name="T20" fmla="*/ 1435 w 1438"/>
                <a:gd name="T21" fmla="*/ 181 h 301"/>
                <a:gd name="T22" fmla="*/ 1426 w 1438"/>
                <a:gd name="T23" fmla="*/ 210 h 301"/>
                <a:gd name="T24" fmla="*/ 1413 w 1438"/>
                <a:gd name="T25" fmla="*/ 235 h 301"/>
                <a:gd name="T26" fmla="*/ 1394 w 1438"/>
                <a:gd name="T27" fmla="*/ 258 h 301"/>
                <a:gd name="T28" fmla="*/ 1372 w 1438"/>
                <a:gd name="T29" fmla="*/ 275 h 301"/>
                <a:gd name="T30" fmla="*/ 1346 w 1438"/>
                <a:gd name="T31" fmla="*/ 290 h 301"/>
                <a:gd name="T32" fmla="*/ 1318 w 1438"/>
                <a:gd name="T33" fmla="*/ 298 h 301"/>
                <a:gd name="T34" fmla="*/ 1287 w 1438"/>
                <a:gd name="T35" fmla="*/ 301 h 301"/>
                <a:gd name="T36" fmla="*/ 151 w 1438"/>
                <a:gd name="T37" fmla="*/ 301 h 301"/>
                <a:gd name="T38" fmla="*/ 121 w 1438"/>
                <a:gd name="T39" fmla="*/ 298 h 301"/>
                <a:gd name="T40" fmla="*/ 93 w 1438"/>
                <a:gd name="T41" fmla="*/ 290 h 301"/>
                <a:gd name="T42" fmla="*/ 66 w 1438"/>
                <a:gd name="T43" fmla="*/ 275 h 301"/>
                <a:gd name="T44" fmla="*/ 44 w 1438"/>
                <a:gd name="T45" fmla="*/ 258 h 301"/>
                <a:gd name="T46" fmla="*/ 26 w 1438"/>
                <a:gd name="T47" fmla="*/ 235 h 301"/>
                <a:gd name="T48" fmla="*/ 12 w 1438"/>
                <a:gd name="T49" fmla="*/ 210 h 301"/>
                <a:gd name="T50" fmla="*/ 4 w 1438"/>
                <a:gd name="T51" fmla="*/ 181 h 301"/>
                <a:gd name="T52" fmla="*/ 0 w 1438"/>
                <a:gd name="T53" fmla="*/ 150 h 301"/>
                <a:gd name="T54" fmla="*/ 4 w 1438"/>
                <a:gd name="T55" fmla="*/ 120 h 301"/>
                <a:gd name="T56" fmla="*/ 12 w 1438"/>
                <a:gd name="T57" fmla="*/ 92 h 301"/>
                <a:gd name="T58" fmla="*/ 26 w 1438"/>
                <a:gd name="T59" fmla="*/ 66 h 301"/>
                <a:gd name="T60" fmla="*/ 44 w 1438"/>
                <a:gd name="T61" fmla="*/ 44 h 301"/>
                <a:gd name="T62" fmla="*/ 66 w 1438"/>
                <a:gd name="T63" fmla="*/ 26 h 301"/>
                <a:gd name="T64" fmla="*/ 93 w 1438"/>
                <a:gd name="T65" fmla="*/ 12 h 301"/>
                <a:gd name="T66" fmla="*/ 121 w 1438"/>
                <a:gd name="T67" fmla="*/ 3 h 301"/>
                <a:gd name="T68" fmla="*/ 151 w 1438"/>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1">
                  <a:moveTo>
                    <a:pt x="151" y="0"/>
                  </a:moveTo>
                  <a:lnTo>
                    <a:pt x="1287" y="0"/>
                  </a:lnTo>
                  <a:lnTo>
                    <a:pt x="1318" y="3"/>
                  </a:lnTo>
                  <a:lnTo>
                    <a:pt x="1346" y="12"/>
                  </a:lnTo>
                  <a:lnTo>
                    <a:pt x="1372" y="26"/>
                  </a:lnTo>
                  <a:lnTo>
                    <a:pt x="1394" y="44"/>
                  </a:lnTo>
                  <a:lnTo>
                    <a:pt x="1413" y="66"/>
                  </a:lnTo>
                  <a:lnTo>
                    <a:pt x="1426" y="92"/>
                  </a:lnTo>
                  <a:lnTo>
                    <a:pt x="1435" y="120"/>
                  </a:lnTo>
                  <a:lnTo>
                    <a:pt x="1438" y="150"/>
                  </a:lnTo>
                  <a:lnTo>
                    <a:pt x="1435" y="181"/>
                  </a:lnTo>
                  <a:lnTo>
                    <a:pt x="1426" y="210"/>
                  </a:lnTo>
                  <a:lnTo>
                    <a:pt x="1413" y="235"/>
                  </a:lnTo>
                  <a:lnTo>
                    <a:pt x="1394" y="258"/>
                  </a:lnTo>
                  <a:lnTo>
                    <a:pt x="1372" y="275"/>
                  </a:lnTo>
                  <a:lnTo>
                    <a:pt x="1346" y="290"/>
                  </a:lnTo>
                  <a:lnTo>
                    <a:pt x="1318" y="298"/>
                  </a:lnTo>
                  <a:lnTo>
                    <a:pt x="1287" y="301"/>
                  </a:lnTo>
                  <a:lnTo>
                    <a:pt x="151" y="301"/>
                  </a:lnTo>
                  <a:lnTo>
                    <a:pt x="121" y="298"/>
                  </a:lnTo>
                  <a:lnTo>
                    <a:pt x="93" y="290"/>
                  </a:lnTo>
                  <a:lnTo>
                    <a:pt x="66" y="275"/>
                  </a:lnTo>
                  <a:lnTo>
                    <a:pt x="44" y="258"/>
                  </a:lnTo>
                  <a:lnTo>
                    <a:pt x="26" y="235"/>
                  </a:lnTo>
                  <a:lnTo>
                    <a:pt x="12" y="210"/>
                  </a:lnTo>
                  <a:lnTo>
                    <a:pt x="4" y="181"/>
                  </a:lnTo>
                  <a:lnTo>
                    <a:pt x="0" y="150"/>
                  </a:lnTo>
                  <a:lnTo>
                    <a:pt x="4" y="120"/>
                  </a:lnTo>
                  <a:lnTo>
                    <a:pt x="12" y="92"/>
                  </a:lnTo>
                  <a:lnTo>
                    <a:pt x="26" y="66"/>
                  </a:lnTo>
                  <a:lnTo>
                    <a:pt x="44" y="44"/>
                  </a:lnTo>
                  <a:lnTo>
                    <a:pt x="66" y="26"/>
                  </a:lnTo>
                  <a:lnTo>
                    <a:pt x="93" y="12"/>
                  </a:lnTo>
                  <a:lnTo>
                    <a:pt x="121" y="3"/>
                  </a:lnTo>
                  <a:lnTo>
                    <a:pt x="151" y="0"/>
                  </a:lnTo>
                  <a:close/>
                </a:path>
              </a:pathLst>
            </a:custGeom>
            <a:grpFill/>
            <a:ln w="0">
              <a:solidFill>
                <a:schemeClr val="accent2">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1" name="Freeform 56"/>
            <p:cNvSpPr>
              <a:spLocks/>
            </p:cNvSpPr>
            <p:nvPr/>
          </p:nvSpPr>
          <p:spPr bwMode="auto">
            <a:xfrm>
              <a:off x="4657725" y="3768726"/>
              <a:ext cx="125413" cy="44450"/>
            </a:xfrm>
            <a:custGeom>
              <a:avLst/>
              <a:gdLst>
                <a:gd name="T0" fmla="*/ 151 w 870"/>
                <a:gd name="T1" fmla="*/ 0 h 301"/>
                <a:gd name="T2" fmla="*/ 720 w 870"/>
                <a:gd name="T3" fmla="*/ 0 h 301"/>
                <a:gd name="T4" fmla="*/ 750 w 870"/>
                <a:gd name="T5" fmla="*/ 4 h 301"/>
                <a:gd name="T6" fmla="*/ 778 w 870"/>
                <a:gd name="T7" fmla="*/ 12 h 301"/>
                <a:gd name="T8" fmla="*/ 805 w 870"/>
                <a:gd name="T9" fmla="*/ 26 h 301"/>
                <a:gd name="T10" fmla="*/ 827 w 870"/>
                <a:gd name="T11" fmla="*/ 44 h 301"/>
                <a:gd name="T12" fmla="*/ 845 w 870"/>
                <a:gd name="T13" fmla="*/ 67 h 301"/>
                <a:gd name="T14" fmla="*/ 859 w 870"/>
                <a:gd name="T15" fmla="*/ 92 h 301"/>
                <a:gd name="T16" fmla="*/ 867 w 870"/>
                <a:gd name="T17" fmla="*/ 120 h 301"/>
                <a:gd name="T18" fmla="*/ 870 w 870"/>
                <a:gd name="T19" fmla="*/ 151 h 301"/>
                <a:gd name="T20" fmla="*/ 867 w 870"/>
                <a:gd name="T21" fmla="*/ 181 h 301"/>
                <a:gd name="T22" fmla="*/ 859 w 870"/>
                <a:gd name="T23" fmla="*/ 209 h 301"/>
                <a:gd name="T24" fmla="*/ 845 w 870"/>
                <a:gd name="T25" fmla="*/ 234 h 301"/>
                <a:gd name="T26" fmla="*/ 827 w 870"/>
                <a:gd name="T27" fmla="*/ 257 h 301"/>
                <a:gd name="T28" fmla="*/ 805 w 870"/>
                <a:gd name="T29" fmla="*/ 275 h 301"/>
                <a:gd name="T30" fmla="*/ 778 w 870"/>
                <a:gd name="T31" fmla="*/ 290 h 301"/>
                <a:gd name="T32" fmla="*/ 750 w 870"/>
                <a:gd name="T33" fmla="*/ 298 h 301"/>
                <a:gd name="T34" fmla="*/ 720 w 870"/>
                <a:gd name="T35" fmla="*/ 301 h 301"/>
                <a:gd name="T36" fmla="*/ 151 w 870"/>
                <a:gd name="T37" fmla="*/ 301 h 301"/>
                <a:gd name="T38" fmla="*/ 121 w 870"/>
                <a:gd name="T39" fmla="*/ 298 h 301"/>
                <a:gd name="T40" fmla="*/ 93 w 870"/>
                <a:gd name="T41" fmla="*/ 290 h 301"/>
                <a:gd name="T42" fmla="*/ 66 w 870"/>
                <a:gd name="T43" fmla="*/ 275 h 301"/>
                <a:gd name="T44" fmla="*/ 44 w 870"/>
                <a:gd name="T45" fmla="*/ 257 h 301"/>
                <a:gd name="T46" fmla="*/ 26 w 870"/>
                <a:gd name="T47" fmla="*/ 234 h 301"/>
                <a:gd name="T48" fmla="*/ 12 w 870"/>
                <a:gd name="T49" fmla="*/ 209 h 301"/>
                <a:gd name="T50" fmla="*/ 4 w 870"/>
                <a:gd name="T51" fmla="*/ 181 h 301"/>
                <a:gd name="T52" fmla="*/ 0 w 870"/>
                <a:gd name="T53" fmla="*/ 151 h 301"/>
                <a:gd name="T54" fmla="*/ 4 w 870"/>
                <a:gd name="T55" fmla="*/ 120 h 301"/>
                <a:gd name="T56" fmla="*/ 12 w 870"/>
                <a:gd name="T57" fmla="*/ 92 h 301"/>
                <a:gd name="T58" fmla="*/ 26 w 870"/>
                <a:gd name="T59" fmla="*/ 67 h 301"/>
                <a:gd name="T60" fmla="*/ 44 w 870"/>
                <a:gd name="T61" fmla="*/ 44 h 301"/>
                <a:gd name="T62" fmla="*/ 66 w 870"/>
                <a:gd name="T63" fmla="*/ 26 h 301"/>
                <a:gd name="T64" fmla="*/ 93 w 870"/>
                <a:gd name="T65" fmla="*/ 12 h 301"/>
                <a:gd name="T66" fmla="*/ 121 w 870"/>
                <a:gd name="T67" fmla="*/ 4 h 301"/>
                <a:gd name="T68" fmla="*/ 151 w 870"/>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0" h="301">
                  <a:moveTo>
                    <a:pt x="151" y="0"/>
                  </a:moveTo>
                  <a:lnTo>
                    <a:pt x="720" y="0"/>
                  </a:lnTo>
                  <a:lnTo>
                    <a:pt x="750" y="4"/>
                  </a:lnTo>
                  <a:lnTo>
                    <a:pt x="778" y="12"/>
                  </a:lnTo>
                  <a:lnTo>
                    <a:pt x="805" y="26"/>
                  </a:lnTo>
                  <a:lnTo>
                    <a:pt x="827" y="44"/>
                  </a:lnTo>
                  <a:lnTo>
                    <a:pt x="845" y="67"/>
                  </a:lnTo>
                  <a:lnTo>
                    <a:pt x="859" y="92"/>
                  </a:lnTo>
                  <a:lnTo>
                    <a:pt x="867" y="120"/>
                  </a:lnTo>
                  <a:lnTo>
                    <a:pt x="870" y="151"/>
                  </a:lnTo>
                  <a:lnTo>
                    <a:pt x="867" y="181"/>
                  </a:lnTo>
                  <a:lnTo>
                    <a:pt x="859" y="209"/>
                  </a:lnTo>
                  <a:lnTo>
                    <a:pt x="845" y="234"/>
                  </a:lnTo>
                  <a:lnTo>
                    <a:pt x="827" y="257"/>
                  </a:lnTo>
                  <a:lnTo>
                    <a:pt x="805" y="275"/>
                  </a:lnTo>
                  <a:lnTo>
                    <a:pt x="778" y="290"/>
                  </a:lnTo>
                  <a:lnTo>
                    <a:pt x="750" y="298"/>
                  </a:lnTo>
                  <a:lnTo>
                    <a:pt x="720" y="301"/>
                  </a:lnTo>
                  <a:lnTo>
                    <a:pt x="151" y="301"/>
                  </a:lnTo>
                  <a:lnTo>
                    <a:pt x="121" y="298"/>
                  </a:lnTo>
                  <a:lnTo>
                    <a:pt x="93" y="290"/>
                  </a:lnTo>
                  <a:lnTo>
                    <a:pt x="66" y="275"/>
                  </a:lnTo>
                  <a:lnTo>
                    <a:pt x="44" y="257"/>
                  </a:lnTo>
                  <a:lnTo>
                    <a:pt x="26" y="234"/>
                  </a:lnTo>
                  <a:lnTo>
                    <a:pt x="12" y="209"/>
                  </a:lnTo>
                  <a:lnTo>
                    <a:pt x="4" y="181"/>
                  </a:lnTo>
                  <a:lnTo>
                    <a:pt x="0" y="151"/>
                  </a:lnTo>
                  <a:lnTo>
                    <a:pt x="4" y="120"/>
                  </a:lnTo>
                  <a:lnTo>
                    <a:pt x="12" y="92"/>
                  </a:lnTo>
                  <a:lnTo>
                    <a:pt x="26" y="67"/>
                  </a:lnTo>
                  <a:lnTo>
                    <a:pt x="44" y="44"/>
                  </a:lnTo>
                  <a:lnTo>
                    <a:pt x="66" y="26"/>
                  </a:lnTo>
                  <a:lnTo>
                    <a:pt x="93" y="12"/>
                  </a:lnTo>
                  <a:lnTo>
                    <a:pt x="121" y="4"/>
                  </a:lnTo>
                  <a:lnTo>
                    <a:pt x="151" y="0"/>
                  </a:lnTo>
                  <a:close/>
                </a:path>
              </a:pathLst>
            </a:custGeom>
            <a:grpFill/>
            <a:ln w="0">
              <a:solidFill>
                <a:schemeClr val="accent2">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2" name="Freeform 57"/>
            <p:cNvSpPr>
              <a:spLocks/>
            </p:cNvSpPr>
            <p:nvPr/>
          </p:nvSpPr>
          <p:spPr bwMode="auto">
            <a:xfrm>
              <a:off x="4575175" y="3521076"/>
              <a:ext cx="371475" cy="477838"/>
            </a:xfrm>
            <a:custGeom>
              <a:avLst/>
              <a:gdLst>
                <a:gd name="T0" fmla="*/ 152 w 2574"/>
                <a:gd name="T1" fmla="*/ 0 h 3310"/>
                <a:gd name="T2" fmla="*/ 2423 w 2574"/>
                <a:gd name="T3" fmla="*/ 0 h 3310"/>
                <a:gd name="T4" fmla="*/ 2453 w 2574"/>
                <a:gd name="T5" fmla="*/ 3 h 3310"/>
                <a:gd name="T6" fmla="*/ 2481 w 2574"/>
                <a:gd name="T7" fmla="*/ 12 h 3310"/>
                <a:gd name="T8" fmla="*/ 2507 w 2574"/>
                <a:gd name="T9" fmla="*/ 26 h 3310"/>
                <a:gd name="T10" fmla="*/ 2529 w 2574"/>
                <a:gd name="T11" fmla="*/ 44 h 3310"/>
                <a:gd name="T12" fmla="*/ 2548 w 2574"/>
                <a:gd name="T13" fmla="*/ 67 h 3310"/>
                <a:gd name="T14" fmla="*/ 2562 w 2574"/>
                <a:gd name="T15" fmla="*/ 92 h 3310"/>
                <a:gd name="T16" fmla="*/ 2571 w 2574"/>
                <a:gd name="T17" fmla="*/ 120 h 3310"/>
                <a:gd name="T18" fmla="*/ 2574 w 2574"/>
                <a:gd name="T19" fmla="*/ 150 h 3310"/>
                <a:gd name="T20" fmla="*/ 2574 w 2574"/>
                <a:gd name="T21" fmla="*/ 374 h 3310"/>
                <a:gd name="T22" fmla="*/ 2272 w 2574"/>
                <a:gd name="T23" fmla="*/ 896 h 3310"/>
                <a:gd name="T24" fmla="*/ 2272 w 2574"/>
                <a:gd name="T25" fmla="*/ 301 h 3310"/>
                <a:gd name="T26" fmla="*/ 304 w 2574"/>
                <a:gd name="T27" fmla="*/ 301 h 3310"/>
                <a:gd name="T28" fmla="*/ 304 w 2574"/>
                <a:gd name="T29" fmla="*/ 3008 h 3310"/>
                <a:gd name="T30" fmla="*/ 2272 w 2574"/>
                <a:gd name="T31" fmla="*/ 3008 h 3310"/>
                <a:gd name="T32" fmla="*/ 2272 w 2574"/>
                <a:gd name="T33" fmla="*/ 2634 h 3310"/>
                <a:gd name="T34" fmla="*/ 2430 w 2574"/>
                <a:gd name="T35" fmla="*/ 2530 h 3310"/>
                <a:gd name="T36" fmla="*/ 2458 w 2574"/>
                <a:gd name="T37" fmla="*/ 2508 h 3310"/>
                <a:gd name="T38" fmla="*/ 2482 w 2574"/>
                <a:gd name="T39" fmla="*/ 2483 h 3310"/>
                <a:gd name="T40" fmla="*/ 2502 w 2574"/>
                <a:gd name="T41" fmla="*/ 2454 h 3310"/>
                <a:gd name="T42" fmla="*/ 2574 w 2574"/>
                <a:gd name="T43" fmla="*/ 2330 h 3310"/>
                <a:gd name="T44" fmla="*/ 2574 w 2574"/>
                <a:gd name="T45" fmla="*/ 3159 h 3310"/>
                <a:gd name="T46" fmla="*/ 2571 w 2574"/>
                <a:gd name="T47" fmla="*/ 3189 h 3310"/>
                <a:gd name="T48" fmla="*/ 2562 w 2574"/>
                <a:gd name="T49" fmla="*/ 3217 h 3310"/>
                <a:gd name="T50" fmla="*/ 2548 w 2574"/>
                <a:gd name="T51" fmla="*/ 3243 h 3310"/>
                <a:gd name="T52" fmla="*/ 2529 w 2574"/>
                <a:gd name="T53" fmla="*/ 3265 h 3310"/>
                <a:gd name="T54" fmla="*/ 2507 w 2574"/>
                <a:gd name="T55" fmla="*/ 3284 h 3310"/>
                <a:gd name="T56" fmla="*/ 2481 w 2574"/>
                <a:gd name="T57" fmla="*/ 3297 h 3310"/>
                <a:gd name="T58" fmla="*/ 2453 w 2574"/>
                <a:gd name="T59" fmla="*/ 3307 h 3310"/>
                <a:gd name="T60" fmla="*/ 2423 w 2574"/>
                <a:gd name="T61" fmla="*/ 3310 h 3310"/>
                <a:gd name="T62" fmla="*/ 152 w 2574"/>
                <a:gd name="T63" fmla="*/ 3310 h 3310"/>
                <a:gd name="T64" fmla="*/ 121 w 2574"/>
                <a:gd name="T65" fmla="*/ 3307 h 3310"/>
                <a:gd name="T66" fmla="*/ 93 w 2574"/>
                <a:gd name="T67" fmla="*/ 3297 h 3310"/>
                <a:gd name="T68" fmla="*/ 67 w 2574"/>
                <a:gd name="T69" fmla="*/ 3284 h 3310"/>
                <a:gd name="T70" fmla="*/ 45 w 2574"/>
                <a:gd name="T71" fmla="*/ 3265 h 3310"/>
                <a:gd name="T72" fmla="*/ 26 w 2574"/>
                <a:gd name="T73" fmla="*/ 3243 h 3310"/>
                <a:gd name="T74" fmla="*/ 13 w 2574"/>
                <a:gd name="T75" fmla="*/ 3217 h 3310"/>
                <a:gd name="T76" fmla="*/ 3 w 2574"/>
                <a:gd name="T77" fmla="*/ 3189 h 3310"/>
                <a:gd name="T78" fmla="*/ 0 w 2574"/>
                <a:gd name="T79" fmla="*/ 3159 h 3310"/>
                <a:gd name="T80" fmla="*/ 0 w 2574"/>
                <a:gd name="T81" fmla="*/ 150 h 3310"/>
                <a:gd name="T82" fmla="*/ 3 w 2574"/>
                <a:gd name="T83" fmla="*/ 120 h 3310"/>
                <a:gd name="T84" fmla="*/ 13 w 2574"/>
                <a:gd name="T85" fmla="*/ 92 h 3310"/>
                <a:gd name="T86" fmla="*/ 26 w 2574"/>
                <a:gd name="T87" fmla="*/ 67 h 3310"/>
                <a:gd name="T88" fmla="*/ 45 w 2574"/>
                <a:gd name="T89" fmla="*/ 44 h 3310"/>
                <a:gd name="T90" fmla="*/ 67 w 2574"/>
                <a:gd name="T91" fmla="*/ 26 h 3310"/>
                <a:gd name="T92" fmla="*/ 93 w 2574"/>
                <a:gd name="T93" fmla="*/ 12 h 3310"/>
                <a:gd name="T94" fmla="*/ 121 w 2574"/>
                <a:gd name="T95" fmla="*/ 3 h 3310"/>
                <a:gd name="T96" fmla="*/ 152 w 2574"/>
                <a:gd name="T97"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4" h="3310">
                  <a:moveTo>
                    <a:pt x="152" y="0"/>
                  </a:moveTo>
                  <a:lnTo>
                    <a:pt x="2423" y="0"/>
                  </a:lnTo>
                  <a:lnTo>
                    <a:pt x="2453" y="3"/>
                  </a:lnTo>
                  <a:lnTo>
                    <a:pt x="2481" y="12"/>
                  </a:lnTo>
                  <a:lnTo>
                    <a:pt x="2507" y="26"/>
                  </a:lnTo>
                  <a:lnTo>
                    <a:pt x="2529" y="44"/>
                  </a:lnTo>
                  <a:lnTo>
                    <a:pt x="2548" y="67"/>
                  </a:lnTo>
                  <a:lnTo>
                    <a:pt x="2562" y="92"/>
                  </a:lnTo>
                  <a:lnTo>
                    <a:pt x="2571" y="120"/>
                  </a:lnTo>
                  <a:lnTo>
                    <a:pt x="2574" y="150"/>
                  </a:lnTo>
                  <a:lnTo>
                    <a:pt x="2574" y="374"/>
                  </a:lnTo>
                  <a:lnTo>
                    <a:pt x="2272" y="896"/>
                  </a:lnTo>
                  <a:lnTo>
                    <a:pt x="2272" y="301"/>
                  </a:lnTo>
                  <a:lnTo>
                    <a:pt x="304" y="301"/>
                  </a:lnTo>
                  <a:lnTo>
                    <a:pt x="304" y="3008"/>
                  </a:lnTo>
                  <a:lnTo>
                    <a:pt x="2272" y="3008"/>
                  </a:lnTo>
                  <a:lnTo>
                    <a:pt x="2272" y="2634"/>
                  </a:lnTo>
                  <a:lnTo>
                    <a:pt x="2430" y="2530"/>
                  </a:lnTo>
                  <a:lnTo>
                    <a:pt x="2458" y="2508"/>
                  </a:lnTo>
                  <a:lnTo>
                    <a:pt x="2482" y="2483"/>
                  </a:lnTo>
                  <a:lnTo>
                    <a:pt x="2502" y="2454"/>
                  </a:lnTo>
                  <a:lnTo>
                    <a:pt x="2574" y="2330"/>
                  </a:lnTo>
                  <a:lnTo>
                    <a:pt x="2574" y="3159"/>
                  </a:lnTo>
                  <a:lnTo>
                    <a:pt x="2571" y="3189"/>
                  </a:lnTo>
                  <a:lnTo>
                    <a:pt x="2562" y="3217"/>
                  </a:lnTo>
                  <a:lnTo>
                    <a:pt x="2548" y="3243"/>
                  </a:lnTo>
                  <a:lnTo>
                    <a:pt x="2529" y="3265"/>
                  </a:lnTo>
                  <a:lnTo>
                    <a:pt x="2507" y="3284"/>
                  </a:lnTo>
                  <a:lnTo>
                    <a:pt x="2481" y="3297"/>
                  </a:lnTo>
                  <a:lnTo>
                    <a:pt x="2453" y="3307"/>
                  </a:lnTo>
                  <a:lnTo>
                    <a:pt x="2423" y="3310"/>
                  </a:lnTo>
                  <a:lnTo>
                    <a:pt x="152" y="3310"/>
                  </a:lnTo>
                  <a:lnTo>
                    <a:pt x="121" y="3307"/>
                  </a:lnTo>
                  <a:lnTo>
                    <a:pt x="93" y="3297"/>
                  </a:lnTo>
                  <a:lnTo>
                    <a:pt x="67" y="3284"/>
                  </a:lnTo>
                  <a:lnTo>
                    <a:pt x="45" y="3265"/>
                  </a:lnTo>
                  <a:lnTo>
                    <a:pt x="26" y="3243"/>
                  </a:lnTo>
                  <a:lnTo>
                    <a:pt x="13" y="3217"/>
                  </a:lnTo>
                  <a:lnTo>
                    <a:pt x="3" y="3189"/>
                  </a:lnTo>
                  <a:lnTo>
                    <a:pt x="0" y="3159"/>
                  </a:lnTo>
                  <a:lnTo>
                    <a:pt x="0" y="150"/>
                  </a:lnTo>
                  <a:lnTo>
                    <a:pt x="3" y="120"/>
                  </a:lnTo>
                  <a:lnTo>
                    <a:pt x="13" y="92"/>
                  </a:lnTo>
                  <a:lnTo>
                    <a:pt x="26" y="67"/>
                  </a:lnTo>
                  <a:lnTo>
                    <a:pt x="45" y="44"/>
                  </a:lnTo>
                  <a:lnTo>
                    <a:pt x="67" y="26"/>
                  </a:lnTo>
                  <a:lnTo>
                    <a:pt x="93" y="12"/>
                  </a:lnTo>
                  <a:lnTo>
                    <a:pt x="121" y="3"/>
                  </a:lnTo>
                  <a:lnTo>
                    <a:pt x="152" y="0"/>
                  </a:lnTo>
                  <a:close/>
                </a:path>
              </a:pathLst>
            </a:custGeom>
            <a:grpFill/>
            <a:ln w="0">
              <a:solidFill>
                <a:schemeClr val="accent2">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3" name="Freeform 58"/>
            <p:cNvSpPr>
              <a:spLocks noEditPoints="1"/>
            </p:cNvSpPr>
            <p:nvPr/>
          </p:nvSpPr>
          <p:spPr bwMode="auto">
            <a:xfrm>
              <a:off x="4826000" y="3575051"/>
              <a:ext cx="228600" cy="341313"/>
            </a:xfrm>
            <a:custGeom>
              <a:avLst/>
              <a:gdLst>
                <a:gd name="T0" fmla="*/ 131 w 1591"/>
                <a:gd name="T1" fmla="*/ 1996 h 2370"/>
                <a:gd name="T2" fmla="*/ 223 w 1591"/>
                <a:gd name="T3" fmla="*/ 2040 h 2370"/>
                <a:gd name="T4" fmla="*/ 308 w 1591"/>
                <a:gd name="T5" fmla="*/ 2097 h 2370"/>
                <a:gd name="T6" fmla="*/ 439 w 1591"/>
                <a:gd name="T7" fmla="*/ 1980 h 2370"/>
                <a:gd name="T8" fmla="*/ 389 w 1591"/>
                <a:gd name="T9" fmla="*/ 1934 h 2370"/>
                <a:gd name="T10" fmla="*/ 314 w 1591"/>
                <a:gd name="T11" fmla="*/ 1883 h 2370"/>
                <a:gd name="T12" fmla="*/ 245 w 1591"/>
                <a:gd name="T13" fmla="*/ 1849 h 2370"/>
                <a:gd name="T14" fmla="*/ 187 w 1591"/>
                <a:gd name="T15" fmla="*/ 1829 h 2370"/>
                <a:gd name="T16" fmla="*/ 141 w 1591"/>
                <a:gd name="T17" fmla="*/ 1820 h 2370"/>
                <a:gd name="T18" fmla="*/ 1118 w 1591"/>
                <a:gd name="T19" fmla="*/ 0 h 2370"/>
                <a:gd name="T20" fmla="*/ 1173 w 1591"/>
                <a:gd name="T21" fmla="*/ 7 h 2370"/>
                <a:gd name="T22" fmla="*/ 1240 w 1591"/>
                <a:gd name="T23" fmla="*/ 25 h 2370"/>
                <a:gd name="T24" fmla="*/ 1319 w 1591"/>
                <a:gd name="T25" fmla="*/ 57 h 2370"/>
                <a:gd name="T26" fmla="*/ 1407 w 1591"/>
                <a:gd name="T27" fmla="*/ 108 h 2370"/>
                <a:gd name="T28" fmla="*/ 1478 w 1591"/>
                <a:gd name="T29" fmla="*/ 163 h 2370"/>
                <a:gd name="T30" fmla="*/ 1528 w 1591"/>
                <a:gd name="T31" fmla="*/ 215 h 2370"/>
                <a:gd name="T32" fmla="*/ 1561 w 1591"/>
                <a:gd name="T33" fmla="*/ 261 h 2370"/>
                <a:gd name="T34" fmla="*/ 1580 w 1591"/>
                <a:gd name="T35" fmla="*/ 297 h 2370"/>
                <a:gd name="T36" fmla="*/ 1588 w 1591"/>
                <a:gd name="T37" fmla="*/ 320 h 2370"/>
                <a:gd name="T38" fmla="*/ 1591 w 1591"/>
                <a:gd name="T39" fmla="*/ 344 h 2370"/>
                <a:gd name="T40" fmla="*/ 1581 w 1591"/>
                <a:gd name="T41" fmla="*/ 379 h 2370"/>
                <a:gd name="T42" fmla="*/ 625 w 1591"/>
                <a:gd name="T43" fmla="*/ 2021 h 2370"/>
                <a:gd name="T44" fmla="*/ 116 w 1591"/>
                <a:gd name="T45" fmla="*/ 2357 h 2370"/>
                <a:gd name="T46" fmla="*/ 77 w 1591"/>
                <a:gd name="T47" fmla="*/ 2370 h 2370"/>
                <a:gd name="T48" fmla="*/ 36 w 1591"/>
                <a:gd name="T49" fmla="*/ 2359 h 2370"/>
                <a:gd name="T50" fmla="*/ 12 w 1591"/>
                <a:gd name="T51" fmla="*/ 2338 h 2370"/>
                <a:gd name="T52" fmla="*/ 0 w 1591"/>
                <a:gd name="T53" fmla="*/ 2306 h 2370"/>
                <a:gd name="T54" fmla="*/ 34 w 1591"/>
                <a:gd name="T55" fmla="*/ 1702 h 2370"/>
                <a:gd name="T56" fmla="*/ 45 w 1591"/>
                <a:gd name="T57" fmla="*/ 1670 h 2370"/>
                <a:gd name="T58" fmla="*/ 1002 w 1591"/>
                <a:gd name="T59" fmla="*/ 27 h 2370"/>
                <a:gd name="T60" fmla="*/ 1034 w 1591"/>
                <a:gd name="T61" fmla="*/ 7 h 2370"/>
                <a:gd name="T62" fmla="*/ 1048 w 1591"/>
                <a:gd name="T63" fmla="*/ 4 h 2370"/>
                <a:gd name="T64" fmla="*/ 1076 w 1591"/>
                <a:gd name="T65" fmla="*/ 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1" h="2370">
                  <a:moveTo>
                    <a:pt x="141" y="1820"/>
                  </a:moveTo>
                  <a:lnTo>
                    <a:pt x="131" y="1996"/>
                  </a:lnTo>
                  <a:lnTo>
                    <a:pt x="177" y="2016"/>
                  </a:lnTo>
                  <a:lnTo>
                    <a:pt x="223" y="2040"/>
                  </a:lnTo>
                  <a:lnTo>
                    <a:pt x="267" y="2067"/>
                  </a:lnTo>
                  <a:lnTo>
                    <a:pt x="308" y="2097"/>
                  </a:lnTo>
                  <a:lnTo>
                    <a:pt x="455" y="2000"/>
                  </a:lnTo>
                  <a:lnTo>
                    <a:pt x="439" y="1980"/>
                  </a:lnTo>
                  <a:lnTo>
                    <a:pt x="417" y="1958"/>
                  </a:lnTo>
                  <a:lnTo>
                    <a:pt x="389" y="1934"/>
                  </a:lnTo>
                  <a:lnTo>
                    <a:pt x="355" y="1909"/>
                  </a:lnTo>
                  <a:lnTo>
                    <a:pt x="314" y="1883"/>
                  </a:lnTo>
                  <a:lnTo>
                    <a:pt x="278" y="1864"/>
                  </a:lnTo>
                  <a:lnTo>
                    <a:pt x="245" y="1849"/>
                  </a:lnTo>
                  <a:lnTo>
                    <a:pt x="214" y="1837"/>
                  </a:lnTo>
                  <a:lnTo>
                    <a:pt x="187" y="1829"/>
                  </a:lnTo>
                  <a:lnTo>
                    <a:pt x="163" y="1824"/>
                  </a:lnTo>
                  <a:lnTo>
                    <a:pt x="141" y="1820"/>
                  </a:lnTo>
                  <a:close/>
                  <a:moveTo>
                    <a:pt x="1095" y="0"/>
                  </a:moveTo>
                  <a:lnTo>
                    <a:pt x="1118" y="0"/>
                  </a:lnTo>
                  <a:lnTo>
                    <a:pt x="1144" y="2"/>
                  </a:lnTo>
                  <a:lnTo>
                    <a:pt x="1173" y="7"/>
                  </a:lnTo>
                  <a:lnTo>
                    <a:pt x="1205" y="14"/>
                  </a:lnTo>
                  <a:lnTo>
                    <a:pt x="1240" y="25"/>
                  </a:lnTo>
                  <a:lnTo>
                    <a:pt x="1278" y="39"/>
                  </a:lnTo>
                  <a:lnTo>
                    <a:pt x="1319" y="57"/>
                  </a:lnTo>
                  <a:lnTo>
                    <a:pt x="1362" y="81"/>
                  </a:lnTo>
                  <a:lnTo>
                    <a:pt x="1407" y="108"/>
                  </a:lnTo>
                  <a:lnTo>
                    <a:pt x="1446" y="136"/>
                  </a:lnTo>
                  <a:lnTo>
                    <a:pt x="1478" y="163"/>
                  </a:lnTo>
                  <a:lnTo>
                    <a:pt x="1505" y="190"/>
                  </a:lnTo>
                  <a:lnTo>
                    <a:pt x="1528" y="215"/>
                  </a:lnTo>
                  <a:lnTo>
                    <a:pt x="1546" y="239"/>
                  </a:lnTo>
                  <a:lnTo>
                    <a:pt x="1561" y="261"/>
                  </a:lnTo>
                  <a:lnTo>
                    <a:pt x="1571" y="280"/>
                  </a:lnTo>
                  <a:lnTo>
                    <a:pt x="1580" y="297"/>
                  </a:lnTo>
                  <a:lnTo>
                    <a:pt x="1585" y="311"/>
                  </a:lnTo>
                  <a:lnTo>
                    <a:pt x="1588" y="320"/>
                  </a:lnTo>
                  <a:lnTo>
                    <a:pt x="1589" y="325"/>
                  </a:lnTo>
                  <a:lnTo>
                    <a:pt x="1591" y="344"/>
                  </a:lnTo>
                  <a:lnTo>
                    <a:pt x="1588" y="363"/>
                  </a:lnTo>
                  <a:lnTo>
                    <a:pt x="1581" y="379"/>
                  </a:lnTo>
                  <a:lnTo>
                    <a:pt x="634" y="2008"/>
                  </a:lnTo>
                  <a:lnTo>
                    <a:pt x="625" y="2021"/>
                  </a:lnTo>
                  <a:lnTo>
                    <a:pt x="611" y="2033"/>
                  </a:lnTo>
                  <a:lnTo>
                    <a:pt x="116" y="2357"/>
                  </a:lnTo>
                  <a:lnTo>
                    <a:pt x="97" y="2367"/>
                  </a:lnTo>
                  <a:lnTo>
                    <a:pt x="77" y="2370"/>
                  </a:lnTo>
                  <a:lnTo>
                    <a:pt x="56" y="2368"/>
                  </a:lnTo>
                  <a:lnTo>
                    <a:pt x="36" y="2359"/>
                  </a:lnTo>
                  <a:lnTo>
                    <a:pt x="23" y="2350"/>
                  </a:lnTo>
                  <a:lnTo>
                    <a:pt x="12" y="2338"/>
                  </a:lnTo>
                  <a:lnTo>
                    <a:pt x="5" y="2323"/>
                  </a:lnTo>
                  <a:lnTo>
                    <a:pt x="0" y="2306"/>
                  </a:lnTo>
                  <a:lnTo>
                    <a:pt x="0" y="2290"/>
                  </a:lnTo>
                  <a:lnTo>
                    <a:pt x="34" y="1702"/>
                  </a:lnTo>
                  <a:lnTo>
                    <a:pt x="38" y="1685"/>
                  </a:lnTo>
                  <a:lnTo>
                    <a:pt x="45" y="1670"/>
                  </a:lnTo>
                  <a:lnTo>
                    <a:pt x="991" y="41"/>
                  </a:lnTo>
                  <a:lnTo>
                    <a:pt x="1002" y="27"/>
                  </a:lnTo>
                  <a:lnTo>
                    <a:pt x="1016" y="15"/>
                  </a:lnTo>
                  <a:lnTo>
                    <a:pt x="1034" y="7"/>
                  </a:lnTo>
                  <a:lnTo>
                    <a:pt x="1038" y="6"/>
                  </a:lnTo>
                  <a:lnTo>
                    <a:pt x="1048" y="4"/>
                  </a:lnTo>
                  <a:lnTo>
                    <a:pt x="1060" y="2"/>
                  </a:lnTo>
                  <a:lnTo>
                    <a:pt x="1076" y="0"/>
                  </a:lnTo>
                  <a:lnTo>
                    <a:pt x="1095" y="0"/>
                  </a:lnTo>
                  <a:close/>
                </a:path>
              </a:pathLst>
            </a:custGeom>
            <a:grpFill/>
            <a:ln w="0">
              <a:solidFill>
                <a:schemeClr val="accent2">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4" name="Freeform 59"/>
            <p:cNvSpPr>
              <a:spLocks/>
            </p:cNvSpPr>
            <p:nvPr/>
          </p:nvSpPr>
          <p:spPr bwMode="auto">
            <a:xfrm>
              <a:off x="4645025" y="3849688"/>
              <a:ext cx="166688" cy="84138"/>
            </a:xfrm>
            <a:custGeom>
              <a:avLst/>
              <a:gdLst>
                <a:gd name="T0" fmla="*/ 557 w 1155"/>
                <a:gd name="T1" fmla="*/ 5 h 591"/>
                <a:gd name="T2" fmla="*/ 583 w 1155"/>
                <a:gd name="T3" fmla="*/ 28 h 591"/>
                <a:gd name="T4" fmla="*/ 591 w 1155"/>
                <a:gd name="T5" fmla="*/ 111 h 591"/>
                <a:gd name="T6" fmla="*/ 560 w 1155"/>
                <a:gd name="T7" fmla="*/ 199 h 591"/>
                <a:gd name="T8" fmla="*/ 569 w 1155"/>
                <a:gd name="T9" fmla="*/ 242 h 591"/>
                <a:gd name="T10" fmla="*/ 587 w 1155"/>
                <a:gd name="T11" fmla="*/ 270 h 591"/>
                <a:gd name="T12" fmla="*/ 637 w 1155"/>
                <a:gd name="T13" fmla="*/ 278 h 591"/>
                <a:gd name="T14" fmla="*/ 681 w 1155"/>
                <a:gd name="T15" fmla="*/ 323 h 591"/>
                <a:gd name="T16" fmla="*/ 693 w 1155"/>
                <a:gd name="T17" fmla="*/ 357 h 591"/>
                <a:gd name="T18" fmla="*/ 847 w 1155"/>
                <a:gd name="T19" fmla="*/ 351 h 591"/>
                <a:gd name="T20" fmla="*/ 996 w 1155"/>
                <a:gd name="T21" fmla="*/ 366 h 591"/>
                <a:gd name="T22" fmla="*/ 1118 w 1155"/>
                <a:gd name="T23" fmla="*/ 373 h 591"/>
                <a:gd name="T24" fmla="*/ 1149 w 1155"/>
                <a:gd name="T25" fmla="*/ 400 h 591"/>
                <a:gd name="T26" fmla="*/ 1154 w 1155"/>
                <a:gd name="T27" fmla="*/ 441 h 591"/>
                <a:gd name="T28" fmla="*/ 1131 w 1155"/>
                <a:gd name="T29" fmla="*/ 475 h 591"/>
                <a:gd name="T30" fmla="*/ 1066 w 1155"/>
                <a:gd name="T31" fmla="*/ 482 h 591"/>
                <a:gd name="T32" fmla="*/ 957 w 1155"/>
                <a:gd name="T33" fmla="*/ 467 h 591"/>
                <a:gd name="T34" fmla="*/ 843 w 1155"/>
                <a:gd name="T35" fmla="*/ 452 h 591"/>
                <a:gd name="T36" fmla="*/ 738 w 1155"/>
                <a:gd name="T37" fmla="*/ 461 h 591"/>
                <a:gd name="T38" fmla="*/ 679 w 1155"/>
                <a:gd name="T39" fmla="*/ 486 h 591"/>
                <a:gd name="T40" fmla="*/ 636 w 1155"/>
                <a:gd name="T41" fmla="*/ 492 h 591"/>
                <a:gd name="T42" fmla="*/ 603 w 1155"/>
                <a:gd name="T43" fmla="*/ 477 h 591"/>
                <a:gd name="T44" fmla="*/ 576 w 1155"/>
                <a:gd name="T45" fmla="*/ 454 h 591"/>
                <a:gd name="T46" fmla="*/ 571 w 1155"/>
                <a:gd name="T47" fmla="*/ 407 h 591"/>
                <a:gd name="T48" fmla="*/ 537 w 1155"/>
                <a:gd name="T49" fmla="*/ 457 h 591"/>
                <a:gd name="T50" fmla="*/ 495 w 1155"/>
                <a:gd name="T51" fmla="*/ 471 h 591"/>
                <a:gd name="T52" fmla="*/ 455 w 1155"/>
                <a:gd name="T53" fmla="*/ 456 h 591"/>
                <a:gd name="T54" fmla="*/ 439 w 1155"/>
                <a:gd name="T55" fmla="*/ 419 h 591"/>
                <a:gd name="T56" fmla="*/ 450 w 1155"/>
                <a:gd name="T57" fmla="*/ 390 h 591"/>
                <a:gd name="T58" fmla="*/ 458 w 1155"/>
                <a:gd name="T59" fmla="*/ 369 h 591"/>
                <a:gd name="T60" fmla="*/ 422 w 1155"/>
                <a:gd name="T61" fmla="*/ 404 h 591"/>
                <a:gd name="T62" fmla="*/ 379 w 1155"/>
                <a:gd name="T63" fmla="*/ 428 h 591"/>
                <a:gd name="T64" fmla="*/ 335 w 1155"/>
                <a:gd name="T65" fmla="*/ 417 h 591"/>
                <a:gd name="T66" fmla="*/ 314 w 1155"/>
                <a:gd name="T67" fmla="*/ 379 h 591"/>
                <a:gd name="T68" fmla="*/ 364 w 1155"/>
                <a:gd name="T69" fmla="*/ 288 h 591"/>
                <a:gd name="T70" fmla="*/ 252 w 1155"/>
                <a:gd name="T71" fmla="*/ 393 h 591"/>
                <a:gd name="T72" fmla="*/ 96 w 1155"/>
                <a:gd name="T73" fmla="*/ 581 h 591"/>
                <a:gd name="T74" fmla="*/ 49 w 1155"/>
                <a:gd name="T75" fmla="*/ 590 h 591"/>
                <a:gd name="T76" fmla="*/ 9 w 1155"/>
                <a:gd name="T77" fmla="*/ 569 h 591"/>
                <a:gd name="T78" fmla="*/ 2 w 1155"/>
                <a:gd name="T79" fmla="*/ 527 h 591"/>
                <a:gd name="T80" fmla="*/ 138 w 1155"/>
                <a:gd name="T81" fmla="*/ 351 h 591"/>
                <a:gd name="T82" fmla="*/ 344 w 1155"/>
                <a:gd name="T83" fmla="*/ 123 h 591"/>
                <a:gd name="T84" fmla="*/ 398 w 1155"/>
                <a:gd name="T85" fmla="*/ 70 h 591"/>
                <a:gd name="T86" fmla="*/ 462 w 1155"/>
                <a:gd name="T87" fmla="*/ 20 h 591"/>
                <a:gd name="T88" fmla="*/ 534 w 1155"/>
                <a:gd name="T89"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5" h="591">
                  <a:moveTo>
                    <a:pt x="534" y="0"/>
                  </a:moveTo>
                  <a:lnTo>
                    <a:pt x="545" y="2"/>
                  </a:lnTo>
                  <a:lnTo>
                    <a:pt x="557" y="5"/>
                  </a:lnTo>
                  <a:lnTo>
                    <a:pt x="567" y="10"/>
                  </a:lnTo>
                  <a:lnTo>
                    <a:pt x="576" y="18"/>
                  </a:lnTo>
                  <a:lnTo>
                    <a:pt x="583" y="28"/>
                  </a:lnTo>
                  <a:lnTo>
                    <a:pt x="591" y="54"/>
                  </a:lnTo>
                  <a:lnTo>
                    <a:pt x="593" y="82"/>
                  </a:lnTo>
                  <a:lnTo>
                    <a:pt x="591" y="111"/>
                  </a:lnTo>
                  <a:lnTo>
                    <a:pt x="584" y="140"/>
                  </a:lnTo>
                  <a:lnTo>
                    <a:pt x="573" y="170"/>
                  </a:lnTo>
                  <a:lnTo>
                    <a:pt x="560" y="199"/>
                  </a:lnTo>
                  <a:lnTo>
                    <a:pt x="543" y="230"/>
                  </a:lnTo>
                  <a:lnTo>
                    <a:pt x="557" y="235"/>
                  </a:lnTo>
                  <a:lnTo>
                    <a:pt x="569" y="242"/>
                  </a:lnTo>
                  <a:lnTo>
                    <a:pt x="579" y="254"/>
                  </a:lnTo>
                  <a:lnTo>
                    <a:pt x="583" y="263"/>
                  </a:lnTo>
                  <a:lnTo>
                    <a:pt x="587" y="270"/>
                  </a:lnTo>
                  <a:lnTo>
                    <a:pt x="604" y="269"/>
                  </a:lnTo>
                  <a:lnTo>
                    <a:pt x="620" y="272"/>
                  </a:lnTo>
                  <a:lnTo>
                    <a:pt x="637" y="278"/>
                  </a:lnTo>
                  <a:lnTo>
                    <a:pt x="653" y="289"/>
                  </a:lnTo>
                  <a:lnTo>
                    <a:pt x="668" y="303"/>
                  </a:lnTo>
                  <a:lnTo>
                    <a:pt x="681" y="323"/>
                  </a:lnTo>
                  <a:lnTo>
                    <a:pt x="689" y="338"/>
                  </a:lnTo>
                  <a:lnTo>
                    <a:pt x="692" y="349"/>
                  </a:lnTo>
                  <a:lnTo>
                    <a:pt x="693" y="357"/>
                  </a:lnTo>
                  <a:lnTo>
                    <a:pt x="746" y="351"/>
                  </a:lnTo>
                  <a:lnTo>
                    <a:pt x="797" y="350"/>
                  </a:lnTo>
                  <a:lnTo>
                    <a:pt x="847" y="351"/>
                  </a:lnTo>
                  <a:lnTo>
                    <a:pt x="897" y="355"/>
                  </a:lnTo>
                  <a:lnTo>
                    <a:pt x="946" y="361"/>
                  </a:lnTo>
                  <a:lnTo>
                    <a:pt x="996" y="366"/>
                  </a:lnTo>
                  <a:lnTo>
                    <a:pt x="1048" y="369"/>
                  </a:lnTo>
                  <a:lnTo>
                    <a:pt x="1101" y="371"/>
                  </a:lnTo>
                  <a:lnTo>
                    <a:pt x="1118" y="373"/>
                  </a:lnTo>
                  <a:lnTo>
                    <a:pt x="1131" y="379"/>
                  </a:lnTo>
                  <a:lnTo>
                    <a:pt x="1142" y="389"/>
                  </a:lnTo>
                  <a:lnTo>
                    <a:pt x="1149" y="400"/>
                  </a:lnTo>
                  <a:lnTo>
                    <a:pt x="1154" y="413"/>
                  </a:lnTo>
                  <a:lnTo>
                    <a:pt x="1155" y="427"/>
                  </a:lnTo>
                  <a:lnTo>
                    <a:pt x="1154" y="441"/>
                  </a:lnTo>
                  <a:lnTo>
                    <a:pt x="1149" y="454"/>
                  </a:lnTo>
                  <a:lnTo>
                    <a:pt x="1142" y="466"/>
                  </a:lnTo>
                  <a:lnTo>
                    <a:pt x="1131" y="475"/>
                  </a:lnTo>
                  <a:lnTo>
                    <a:pt x="1118" y="481"/>
                  </a:lnTo>
                  <a:lnTo>
                    <a:pt x="1101" y="483"/>
                  </a:lnTo>
                  <a:lnTo>
                    <a:pt x="1066" y="482"/>
                  </a:lnTo>
                  <a:lnTo>
                    <a:pt x="1031" y="478"/>
                  </a:lnTo>
                  <a:lnTo>
                    <a:pt x="993" y="473"/>
                  </a:lnTo>
                  <a:lnTo>
                    <a:pt x="957" y="467"/>
                  </a:lnTo>
                  <a:lnTo>
                    <a:pt x="919" y="460"/>
                  </a:lnTo>
                  <a:lnTo>
                    <a:pt x="881" y="455"/>
                  </a:lnTo>
                  <a:lnTo>
                    <a:pt x="843" y="452"/>
                  </a:lnTo>
                  <a:lnTo>
                    <a:pt x="807" y="451"/>
                  </a:lnTo>
                  <a:lnTo>
                    <a:pt x="771" y="454"/>
                  </a:lnTo>
                  <a:lnTo>
                    <a:pt x="738" y="461"/>
                  </a:lnTo>
                  <a:lnTo>
                    <a:pt x="705" y="474"/>
                  </a:lnTo>
                  <a:lnTo>
                    <a:pt x="693" y="480"/>
                  </a:lnTo>
                  <a:lnTo>
                    <a:pt x="679" y="486"/>
                  </a:lnTo>
                  <a:lnTo>
                    <a:pt x="664" y="492"/>
                  </a:lnTo>
                  <a:lnTo>
                    <a:pt x="651" y="494"/>
                  </a:lnTo>
                  <a:lnTo>
                    <a:pt x="636" y="492"/>
                  </a:lnTo>
                  <a:lnTo>
                    <a:pt x="626" y="487"/>
                  </a:lnTo>
                  <a:lnTo>
                    <a:pt x="614" y="482"/>
                  </a:lnTo>
                  <a:lnTo>
                    <a:pt x="603" y="477"/>
                  </a:lnTo>
                  <a:lnTo>
                    <a:pt x="592" y="471"/>
                  </a:lnTo>
                  <a:lnTo>
                    <a:pt x="584" y="464"/>
                  </a:lnTo>
                  <a:lnTo>
                    <a:pt x="576" y="454"/>
                  </a:lnTo>
                  <a:lnTo>
                    <a:pt x="572" y="442"/>
                  </a:lnTo>
                  <a:lnTo>
                    <a:pt x="571" y="423"/>
                  </a:lnTo>
                  <a:lnTo>
                    <a:pt x="571" y="407"/>
                  </a:lnTo>
                  <a:lnTo>
                    <a:pt x="560" y="427"/>
                  </a:lnTo>
                  <a:lnTo>
                    <a:pt x="547" y="446"/>
                  </a:lnTo>
                  <a:lnTo>
                    <a:pt x="537" y="457"/>
                  </a:lnTo>
                  <a:lnTo>
                    <a:pt x="524" y="466"/>
                  </a:lnTo>
                  <a:lnTo>
                    <a:pt x="509" y="470"/>
                  </a:lnTo>
                  <a:lnTo>
                    <a:pt x="495" y="471"/>
                  </a:lnTo>
                  <a:lnTo>
                    <a:pt x="480" y="469"/>
                  </a:lnTo>
                  <a:lnTo>
                    <a:pt x="467" y="464"/>
                  </a:lnTo>
                  <a:lnTo>
                    <a:pt x="455" y="456"/>
                  </a:lnTo>
                  <a:lnTo>
                    <a:pt x="446" y="446"/>
                  </a:lnTo>
                  <a:lnTo>
                    <a:pt x="440" y="433"/>
                  </a:lnTo>
                  <a:lnTo>
                    <a:pt x="439" y="419"/>
                  </a:lnTo>
                  <a:lnTo>
                    <a:pt x="444" y="402"/>
                  </a:lnTo>
                  <a:lnTo>
                    <a:pt x="447" y="396"/>
                  </a:lnTo>
                  <a:lnTo>
                    <a:pt x="450" y="390"/>
                  </a:lnTo>
                  <a:lnTo>
                    <a:pt x="450" y="390"/>
                  </a:lnTo>
                  <a:lnTo>
                    <a:pt x="449" y="390"/>
                  </a:lnTo>
                  <a:lnTo>
                    <a:pt x="458" y="369"/>
                  </a:lnTo>
                  <a:lnTo>
                    <a:pt x="445" y="378"/>
                  </a:lnTo>
                  <a:lnTo>
                    <a:pt x="432" y="390"/>
                  </a:lnTo>
                  <a:lnTo>
                    <a:pt x="422" y="404"/>
                  </a:lnTo>
                  <a:lnTo>
                    <a:pt x="409" y="417"/>
                  </a:lnTo>
                  <a:lnTo>
                    <a:pt x="394" y="425"/>
                  </a:lnTo>
                  <a:lnTo>
                    <a:pt x="379" y="428"/>
                  </a:lnTo>
                  <a:lnTo>
                    <a:pt x="363" y="428"/>
                  </a:lnTo>
                  <a:lnTo>
                    <a:pt x="348" y="424"/>
                  </a:lnTo>
                  <a:lnTo>
                    <a:pt x="335" y="417"/>
                  </a:lnTo>
                  <a:lnTo>
                    <a:pt x="324" y="406"/>
                  </a:lnTo>
                  <a:lnTo>
                    <a:pt x="317" y="394"/>
                  </a:lnTo>
                  <a:lnTo>
                    <a:pt x="314" y="379"/>
                  </a:lnTo>
                  <a:lnTo>
                    <a:pt x="316" y="364"/>
                  </a:lnTo>
                  <a:lnTo>
                    <a:pt x="323" y="347"/>
                  </a:lnTo>
                  <a:lnTo>
                    <a:pt x="364" y="288"/>
                  </a:lnTo>
                  <a:lnTo>
                    <a:pt x="404" y="226"/>
                  </a:lnTo>
                  <a:lnTo>
                    <a:pt x="326" y="309"/>
                  </a:lnTo>
                  <a:lnTo>
                    <a:pt x="252" y="393"/>
                  </a:lnTo>
                  <a:lnTo>
                    <a:pt x="179" y="480"/>
                  </a:lnTo>
                  <a:lnTo>
                    <a:pt x="108" y="569"/>
                  </a:lnTo>
                  <a:lnTo>
                    <a:pt x="96" y="581"/>
                  </a:lnTo>
                  <a:lnTo>
                    <a:pt x="80" y="588"/>
                  </a:lnTo>
                  <a:lnTo>
                    <a:pt x="65" y="591"/>
                  </a:lnTo>
                  <a:lnTo>
                    <a:pt x="49" y="590"/>
                  </a:lnTo>
                  <a:lnTo>
                    <a:pt x="33" y="586"/>
                  </a:lnTo>
                  <a:lnTo>
                    <a:pt x="21" y="579"/>
                  </a:lnTo>
                  <a:lnTo>
                    <a:pt x="9" y="569"/>
                  </a:lnTo>
                  <a:lnTo>
                    <a:pt x="2" y="556"/>
                  </a:lnTo>
                  <a:lnTo>
                    <a:pt x="0" y="542"/>
                  </a:lnTo>
                  <a:lnTo>
                    <a:pt x="2" y="527"/>
                  </a:lnTo>
                  <a:lnTo>
                    <a:pt x="11" y="511"/>
                  </a:lnTo>
                  <a:lnTo>
                    <a:pt x="74" y="431"/>
                  </a:lnTo>
                  <a:lnTo>
                    <a:pt x="138" y="351"/>
                  </a:lnTo>
                  <a:lnTo>
                    <a:pt x="204" y="273"/>
                  </a:lnTo>
                  <a:lnTo>
                    <a:pt x="273" y="196"/>
                  </a:lnTo>
                  <a:lnTo>
                    <a:pt x="344" y="123"/>
                  </a:lnTo>
                  <a:lnTo>
                    <a:pt x="361" y="107"/>
                  </a:lnTo>
                  <a:lnTo>
                    <a:pt x="380" y="89"/>
                  </a:lnTo>
                  <a:lnTo>
                    <a:pt x="398" y="70"/>
                  </a:lnTo>
                  <a:lnTo>
                    <a:pt x="418" y="52"/>
                  </a:lnTo>
                  <a:lnTo>
                    <a:pt x="439" y="35"/>
                  </a:lnTo>
                  <a:lnTo>
                    <a:pt x="462" y="20"/>
                  </a:lnTo>
                  <a:lnTo>
                    <a:pt x="485" y="9"/>
                  </a:lnTo>
                  <a:lnTo>
                    <a:pt x="509" y="2"/>
                  </a:lnTo>
                  <a:lnTo>
                    <a:pt x="534" y="0"/>
                  </a:lnTo>
                  <a:close/>
                </a:path>
              </a:pathLst>
            </a:custGeom>
            <a:grpFill/>
            <a:ln w="0">
              <a:solidFill>
                <a:schemeClr val="accent2">
                  <a:lumMod val="60000"/>
                  <a:lumOff val="40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sp>
        <p:nvSpPr>
          <p:cNvPr id="25" name="Oval 24"/>
          <p:cNvSpPr/>
          <p:nvPr/>
        </p:nvSpPr>
        <p:spPr>
          <a:xfrm>
            <a:off x="8970939" y="3590367"/>
            <a:ext cx="1115274" cy="1073529"/>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a:grpSpLocks noChangeAspect="1"/>
          </p:cNvGrpSpPr>
          <p:nvPr/>
        </p:nvGrpSpPr>
        <p:grpSpPr bwMode="auto">
          <a:xfrm>
            <a:off x="9287576" y="3886623"/>
            <a:ext cx="482000" cy="481015"/>
            <a:chOff x="-922" y="358"/>
            <a:chExt cx="979" cy="977"/>
          </a:xfrm>
          <a:solidFill>
            <a:srgbClr val="D42364"/>
          </a:solidFill>
        </p:grpSpPr>
        <p:sp>
          <p:nvSpPr>
            <p:cNvPr id="27" name="Freeform 22"/>
            <p:cNvSpPr>
              <a:spLocks/>
            </p:cNvSpPr>
            <p:nvPr/>
          </p:nvSpPr>
          <p:spPr bwMode="auto">
            <a:xfrm>
              <a:off x="-821" y="459"/>
              <a:ext cx="285" cy="284"/>
            </a:xfrm>
            <a:custGeom>
              <a:avLst/>
              <a:gdLst>
                <a:gd name="T0" fmla="*/ 726 w 1138"/>
                <a:gd name="T1" fmla="*/ 0 h 1138"/>
                <a:gd name="T2" fmla="*/ 788 w 1138"/>
                <a:gd name="T3" fmla="*/ 3 h 1138"/>
                <a:gd name="T4" fmla="*/ 849 w 1138"/>
                <a:gd name="T5" fmla="*/ 11 h 1138"/>
                <a:gd name="T6" fmla="*/ 910 w 1138"/>
                <a:gd name="T7" fmla="*/ 24 h 1138"/>
                <a:gd name="T8" fmla="*/ 969 w 1138"/>
                <a:gd name="T9" fmla="*/ 43 h 1138"/>
                <a:gd name="T10" fmla="*/ 1028 w 1138"/>
                <a:gd name="T11" fmla="*/ 67 h 1138"/>
                <a:gd name="T12" fmla="*/ 1085 w 1138"/>
                <a:gd name="T13" fmla="*/ 97 h 1138"/>
                <a:gd name="T14" fmla="*/ 1138 w 1138"/>
                <a:gd name="T15" fmla="*/ 131 h 1138"/>
                <a:gd name="T16" fmla="*/ 131 w 1138"/>
                <a:gd name="T17" fmla="*/ 1138 h 1138"/>
                <a:gd name="T18" fmla="*/ 96 w 1138"/>
                <a:gd name="T19" fmla="*/ 1084 h 1138"/>
                <a:gd name="T20" fmla="*/ 68 w 1138"/>
                <a:gd name="T21" fmla="*/ 1028 h 1138"/>
                <a:gd name="T22" fmla="*/ 44 w 1138"/>
                <a:gd name="T23" fmla="*/ 970 h 1138"/>
                <a:gd name="T24" fmla="*/ 25 w 1138"/>
                <a:gd name="T25" fmla="*/ 910 h 1138"/>
                <a:gd name="T26" fmla="*/ 12 w 1138"/>
                <a:gd name="T27" fmla="*/ 849 h 1138"/>
                <a:gd name="T28" fmla="*/ 4 w 1138"/>
                <a:gd name="T29" fmla="*/ 788 h 1138"/>
                <a:gd name="T30" fmla="*/ 0 w 1138"/>
                <a:gd name="T31" fmla="*/ 726 h 1138"/>
                <a:gd name="T32" fmla="*/ 2 w 1138"/>
                <a:gd name="T33" fmla="*/ 663 h 1138"/>
                <a:gd name="T34" fmla="*/ 11 w 1138"/>
                <a:gd name="T35" fmla="*/ 603 h 1138"/>
                <a:gd name="T36" fmla="*/ 24 w 1138"/>
                <a:gd name="T37" fmla="*/ 541 h 1138"/>
                <a:gd name="T38" fmla="*/ 42 w 1138"/>
                <a:gd name="T39" fmla="*/ 482 h 1138"/>
                <a:gd name="T40" fmla="*/ 65 w 1138"/>
                <a:gd name="T41" fmla="*/ 423 h 1138"/>
                <a:gd name="T42" fmla="*/ 94 w 1138"/>
                <a:gd name="T43" fmla="*/ 366 h 1138"/>
                <a:gd name="T44" fmla="*/ 128 w 1138"/>
                <a:gd name="T45" fmla="*/ 313 h 1138"/>
                <a:gd name="T46" fmla="*/ 168 w 1138"/>
                <a:gd name="T47" fmla="*/ 261 h 1138"/>
                <a:gd name="T48" fmla="*/ 213 w 1138"/>
                <a:gd name="T49" fmla="*/ 212 h 1138"/>
                <a:gd name="T50" fmla="*/ 261 w 1138"/>
                <a:gd name="T51" fmla="*/ 167 h 1138"/>
                <a:gd name="T52" fmla="*/ 312 w 1138"/>
                <a:gd name="T53" fmla="*/ 128 h 1138"/>
                <a:gd name="T54" fmla="*/ 367 w 1138"/>
                <a:gd name="T55" fmla="*/ 94 h 1138"/>
                <a:gd name="T56" fmla="*/ 424 w 1138"/>
                <a:gd name="T57" fmla="*/ 65 h 1138"/>
                <a:gd name="T58" fmla="*/ 482 w 1138"/>
                <a:gd name="T59" fmla="*/ 42 h 1138"/>
                <a:gd name="T60" fmla="*/ 542 w 1138"/>
                <a:gd name="T61" fmla="*/ 23 h 1138"/>
                <a:gd name="T62" fmla="*/ 602 w 1138"/>
                <a:gd name="T63" fmla="*/ 10 h 1138"/>
                <a:gd name="T64" fmla="*/ 664 w 1138"/>
                <a:gd name="T65" fmla="*/ 3 h 1138"/>
                <a:gd name="T66" fmla="*/ 726 w 1138"/>
                <a:gd name="T67" fmla="*/ 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8" h="1138">
                  <a:moveTo>
                    <a:pt x="726" y="0"/>
                  </a:moveTo>
                  <a:lnTo>
                    <a:pt x="788" y="3"/>
                  </a:lnTo>
                  <a:lnTo>
                    <a:pt x="849" y="11"/>
                  </a:lnTo>
                  <a:lnTo>
                    <a:pt x="910" y="24"/>
                  </a:lnTo>
                  <a:lnTo>
                    <a:pt x="969" y="43"/>
                  </a:lnTo>
                  <a:lnTo>
                    <a:pt x="1028" y="67"/>
                  </a:lnTo>
                  <a:lnTo>
                    <a:pt x="1085" y="97"/>
                  </a:lnTo>
                  <a:lnTo>
                    <a:pt x="1138" y="131"/>
                  </a:lnTo>
                  <a:lnTo>
                    <a:pt x="131" y="1138"/>
                  </a:lnTo>
                  <a:lnTo>
                    <a:pt x="96" y="1084"/>
                  </a:lnTo>
                  <a:lnTo>
                    <a:pt x="68" y="1028"/>
                  </a:lnTo>
                  <a:lnTo>
                    <a:pt x="44" y="970"/>
                  </a:lnTo>
                  <a:lnTo>
                    <a:pt x="25" y="910"/>
                  </a:lnTo>
                  <a:lnTo>
                    <a:pt x="12" y="849"/>
                  </a:lnTo>
                  <a:lnTo>
                    <a:pt x="4" y="788"/>
                  </a:lnTo>
                  <a:lnTo>
                    <a:pt x="0" y="726"/>
                  </a:lnTo>
                  <a:lnTo>
                    <a:pt x="2" y="663"/>
                  </a:lnTo>
                  <a:lnTo>
                    <a:pt x="11" y="603"/>
                  </a:lnTo>
                  <a:lnTo>
                    <a:pt x="24" y="541"/>
                  </a:lnTo>
                  <a:lnTo>
                    <a:pt x="42" y="482"/>
                  </a:lnTo>
                  <a:lnTo>
                    <a:pt x="65" y="423"/>
                  </a:lnTo>
                  <a:lnTo>
                    <a:pt x="94" y="366"/>
                  </a:lnTo>
                  <a:lnTo>
                    <a:pt x="128" y="313"/>
                  </a:lnTo>
                  <a:lnTo>
                    <a:pt x="168" y="261"/>
                  </a:lnTo>
                  <a:lnTo>
                    <a:pt x="213" y="212"/>
                  </a:lnTo>
                  <a:lnTo>
                    <a:pt x="261" y="167"/>
                  </a:lnTo>
                  <a:lnTo>
                    <a:pt x="312" y="128"/>
                  </a:lnTo>
                  <a:lnTo>
                    <a:pt x="367" y="94"/>
                  </a:lnTo>
                  <a:lnTo>
                    <a:pt x="424" y="65"/>
                  </a:lnTo>
                  <a:lnTo>
                    <a:pt x="482" y="42"/>
                  </a:lnTo>
                  <a:lnTo>
                    <a:pt x="542" y="23"/>
                  </a:lnTo>
                  <a:lnTo>
                    <a:pt x="602" y="10"/>
                  </a:lnTo>
                  <a:lnTo>
                    <a:pt x="664" y="3"/>
                  </a:lnTo>
                  <a:lnTo>
                    <a:pt x="726" y="0"/>
                  </a:lnTo>
                  <a:close/>
                </a:path>
              </a:pathLst>
            </a:custGeom>
            <a:grpFill/>
            <a:ln w="0">
              <a:solidFill>
                <a:srgbClr val="D00C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3"/>
            <p:cNvSpPr>
              <a:spLocks/>
            </p:cNvSpPr>
            <p:nvPr/>
          </p:nvSpPr>
          <p:spPr bwMode="auto">
            <a:xfrm>
              <a:off x="-760" y="519"/>
              <a:ext cx="644" cy="645"/>
            </a:xfrm>
            <a:custGeom>
              <a:avLst/>
              <a:gdLst>
                <a:gd name="T0" fmla="*/ 1725 w 2579"/>
                <a:gd name="T1" fmla="*/ 702 h 2579"/>
                <a:gd name="T2" fmla="*/ 2050 w 2579"/>
                <a:gd name="T3" fmla="*/ 721 h 2579"/>
                <a:gd name="T4" fmla="*/ 1986 w 2579"/>
                <a:gd name="T5" fmla="*/ 965 h 2579"/>
                <a:gd name="T6" fmla="*/ 2014 w 2579"/>
                <a:gd name="T7" fmla="*/ 1008 h 2579"/>
                <a:gd name="T8" fmla="*/ 2018 w 2579"/>
                <a:gd name="T9" fmla="*/ 1058 h 2579"/>
                <a:gd name="T10" fmla="*/ 2003 w 2579"/>
                <a:gd name="T11" fmla="*/ 1105 h 2579"/>
                <a:gd name="T12" fmla="*/ 1642 w 2579"/>
                <a:gd name="T13" fmla="*/ 1470 h 2579"/>
                <a:gd name="T14" fmla="*/ 1854 w 2579"/>
                <a:gd name="T15" fmla="*/ 1584 h 2579"/>
                <a:gd name="T16" fmla="*/ 1983 w 2579"/>
                <a:gd name="T17" fmla="*/ 1522 h 2579"/>
                <a:gd name="T18" fmla="*/ 2118 w 2579"/>
                <a:gd name="T19" fmla="*/ 1486 h 2579"/>
                <a:gd name="T20" fmla="*/ 2256 w 2579"/>
                <a:gd name="T21" fmla="*/ 1476 h 2579"/>
                <a:gd name="T22" fmla="*/ 2395 w 2579"/>
                <a:gd name="T23" fmla="*/ 1489 h 2579"/>
                <a:gd name="T24" fmla="*/ 2529 w 2579"/>
                <a:gd name="T25" fmla="*/ 1527 h 2579"/>
                <a:gd name="T26" fmla="*/ 2561 w 2579"/>
                <a:gd name="T27" fmla="*/ 1549 h 2579"/>
                <a:gd name="T28" fmla="*/ 2577 w 2579"/>
                <a:gd name="T29" fmla="*/ 1583 h 2579"/>
                <a:gd name="T30" fmla="*/ 2576 w 2579"/>
                <a:gd name="T31" fmla="*/ 1619 h 2579"/>
                <a:gd name="T32" fmla="*/ 2557 w 2579"/>
                <a:gd name="T33" fmla="*/ 1652 h 2579"/>
                <a:gd name="T34" fmla="*/ 2269 w 2579"/>
                <a:gd name="T35" fmla="*/ 2121 h 2579"/>
                <a:gd name="T36" fmla="*/ 2294 w 2579"/>
                <a:gd name="T37" fmla="*/ 2161 h 2579"/>
                <a:gd name="T38" fmla="*/ 2299 w 2579"/>
                <a:gd name="T39" fmla="*/ 2206 h 2579"/>
                <a:gd name="T40" fmla="*/ 2284 w 2579"/>
                <a:gd name="T41" fmla="*/ 2250 h 2579"/>
                <a:gd name="T42" fmla="*/ 2250 w 2579"/>
                <a:gd name="T43" fmla="*/ 2285 h 2579"/>
                <a:gd name="T44" fmla="*/ 2206 w 2579"/>
                <a:gd name="T45" fmla="*/ 2300 h 2579"/>
                <a:gd name="T46" fmla="*/ 2160 w 2579"/>
                <a:gd name="T47" fmla="*/ 2295 h 2579"/>
                <a:gd name="T48" fmla="*/ 2119 w 2579"/>
                <a:gd name="T49" fmla="*/ 2269 h 2579"/>
                <a:gd name="T50" fmla="*/ 1651 w 2579"/>
                <a:gd name="T51" fmla="*/ 2557 h 2579"/>
                <a:gd name="T52" fmla="*/ 1618 w 2579"/>
                <a:gd name="T53" fmla="*/ 2577 h 2579"/>
                <a:gd name="T54" fmla="*/ 1582 w 2579"/>
                <a:gd name="T55" fmla="*/ 2577 h 2579"/>
                <a:gd name="T56" fmla="*/ 1549 w 2579"/>
                <a:gd name="T57" fmla="*/ 2561 h 2579"/>
                <a:gd name="T58" fmla="*/ 1527 w 2579"/>
                <a:gd name="T59" fmla="*/ 2531 h 2579"/>
                <a:gd name="T60" fmla="*/ 1489 w 2579"/>
                <a:gd name="T61" fmla="*/ 2395 h 2579"/>
                <a:gd name="T62" fmla="*/ 1474 w 2579"/>
                <a:gd name="T63" fmla="*/ 2257 h 2579"/>
                <a:gd name="T64" fmla="*/ 1486 w 2579"/>
                <a:gd name="T65" fmla="*/ 2118 h 2579"/>
                <a:gd name="T66" fmla="*/ 1522 w 2579"/>
                <a:gd name="T67" fmla="*/ 1983 h 2579"/>
                <a:gd name="T68" fmla="*/ 1582 w 2579"/>
                <a:gd name="T69" fmla="*/ 1856 h 2579"/>
                <a:gd name="T70" fmla="*/ 1470 w 2579"/>
                <a:gd name="T71" fmla="*/ 1642 h 2579"/>
                <a:gd name="T72" fmla="*/ 1104 w 2579"/>
                <a:gd name="T73" fmla="*/ 2003 h 2579"/>
                <a:gd name="T74" fmla="*/ 1056 w 2579"/>
                <a:gd name="T75" fmla="*/ 2020 h 2579"/>
                <a:gd name="T76" fmla="*/ 1008 w 2579"/>
                <a:gd name="T77" fmla="*/ 2014 h 2579"/>
                <a:gd name="T78" fmla="*/ 964 w 2579"/>
                <a:gd name="T79" fmla="*/ 1987 h 2579"/>
                <a:gd name="T80" fmla="*/ 724 w 2579"/>
                <a:gd name="T81" fmla="*/ 2048 h 2579"/>
                <a:gd name="T82" fmla="*/ 702 w 2579"/>
                <a:gd name="T83" fmla="*/ 1725 h 2579"/>
                <a:gd name="T84" fmla="*/ 1023 w 2579"/>
                <a:gd name="T85" fmla="*/ 0 h 2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79" h="2579">
                  <a:moveTo>
                    <a:pt x="1023" y="0"/>
                  </a:moveTo>
                  <a:lnTo>
                    <a:pt x="1725" y="702"/>
                  </a:lnTo>
                  <a:lnTo>
                    <a:pt x="1878" y="549"/>
                  </a:lnTo>
                  <a:lnTo>
                    <a:pt x="2050" y="721"/>
                  </a:lnTo>
                  <a:lnTo>
                    <a:pt x="1897" y="875"/>
                  </a:lnTo>
                  <a:lnTo>
                    <a:pt x="1986" y="965"/>
                  </a:lnTo>
                  <a:lnTo>
                    <a:pt x="2003" y="985"/>
                  </a:lnTo>
                  <a:lnTo>
                    <a:pt x="2014" y="1008"/>
                  </a:lnTo>
                  <a:lnTo>
                    <a:pt x="2018" y="1033"/>
                  </a:lnTo>
                  <a:lnTo>
                    <a:pt x="2018" y="1058"/>
                  </a:lnTo>
                  <a:lnTo>
                    <a:pt x="2014" y="1081"/>
                  </a:lnTo>
                  <a:lnTo>
                    <a:pt x="2003" y="1105"/>
                  </a:lnTo>
                  <a:lnTo>
                    <a:pt x="1986" y="1125"/>
                  </a:lnTo>
                  <a:lnTo>
                    <a:pt x="1642" y="1470"/>
                  </a:lnTo>
                  <a:lnTo>
                    <a:pt x="1794" y="1623"/>
                  </a:lnTo>
                  <a:lnTo>
                    <a:pt x="1854" y="1584"/>
                  </a:lnTo>
                  <a:lnTo>
                    <a:pt x="1917" y="1549"/>
                  </a:lnTo>
                  <a:lnTo>
                    <a:pt x="1983" y="1522"/>
                  </a:lnTo>
                  <a:lnTo>
                    <a:pt x="2049" y="1502"/>
                  </a:lnTo>
                  <a:lnTo>
                    <a:pt x="2118" y="1486"/>
                  </a:lnTo>
                  <a:lnTo>
                    <a:pt x="2187" y="1478"/>
                  </a:lnTo>
                  <a:lnTo>
                    <a:pt x="2256" y="1476"/>
                  </a:lnTo>
                  <a:lnTo>
                    <a:pt x="2326" y="1479"/>
                  </a:lnTo>
                  <a:lnTo>
                    <a:pt x="2395" y="1489"/>
                  </a:lnTo>
                  <a:lnTo>
                    <a:pt x="2463" y="1505"/>
                  </a:lnTo>
                  <a:lnTo>
                    <a:pt x="2529" y="1527"/>
                  </a:lnTo>
                  <a:lnTo>
                    <a:pt x="2547" y="1536"/>
                  </a:lnTo>
                  <a:lnTo>
                    <a:pt x="2561" y="1549"/>
                  </a:lnTo>
                  <a:lnTo>
                    <a:pt x="2571" y="1565"/>
                  </a:lnTo>
                  <a:lnTo>
                    <a:pt x="2577" y="1583"/>
                  </a:lnTo>
                  <a:lnTo>
                    <a:pt x="2579" y="1600"/>
                  </a:lnTo>
                  <a:lnTo>
                    <a:pt x="2576" y="1619"/>
                  </a:lnTo>
                  <a:lnTo>
                    <a:pt x="2568" y="1636"/>
                  </a:lnTo>
                  <a:lnTo>
                    <a:pt x="2557" y="1652"/>
                  </a:lnTo>
                  <a:lnTo>
                    <a:pt x="2179" y="2030"/>
                  </a:lnTo>
                  <a:lnTo>
                    <a:pt x="2269" y="2121"/>
                  </a:lnTo>
                  <a:lnTo>
                    <a:pt x="2284" y="2140"/>
                  </a:lnTo>
                  <a:lnTo>
                    <a:pt x="2294" y="2161"/>
                  </a:lnTo>
                  <a:lnTo>
                    <a:pt x="2299" y="2184"/>
                  </a:lnTo>
                  <a:lnTo>
                    <a:pt x="2299" y="2206"/>
                  </a:lnTo>
                  <a:lnTo>
                    <a:pt x="2294" y="2229"/>
                  </a:lnTo>
                  <a:lnTo>
                    <a:pt x="2284" y="2250"/>
                  </a:lnTo>
                  <a:lnTo>
                    <a:pt x="2269" y="2269"/>
                  </a:lnTo>
                  <a:lnTo>
                    <a:pt x="2250" y="2285"/>
                  </a:lnTo>
                  <a:lnTo>
                    <a:pt x="2229" y="2295"/>
                  </a:lnTo>
                  <a:lnTo>
                    <a:pt x="2206" y="2300"/>
                  </a:lnTo>
                  <a:lnTo>
                    <a:pt x="2182" y="2300"/>
                  </a:lnTo>
                  <a:lnTo>
                    <a:pt x="2160" y="2295"/>
                  </a:lnTo>
                  <a:lnTo>
                    <a:pt x="2138" y="2285"/>
                  </a:lnTo>
                  <a:lnTo>
                    <a:pt x="2119" y="2269"/>
                  </a:lnTo>
                  <a:lnTo>
                    <a:pt x="2029" y="2179"/>
                  </a:lnTo>
                  <a:lnTo>
                    <a:pt x="1651" y="2557"/>
                  </a:lnTo>
                  <a:lnTo>
                    <a:pt x="1636" y="2569"/>
                  </a:lnTo>
                  <a:lnTo>
                    <a:pt x="1618" y="2577"/>
                  </a:lnTo>
                  <a:lnTo>
                    <a:pt x="1600" y="2579"/>
                  </a:lnTo>
                  <a:lnTo>
                    <a:pt x="1582" y="2577"/>
                  </a:lnTo>
                  <a:lnTo>
                    <a:pt x="1565" y="2571"/>
                  </a:lnTo>
                  <a:lnTo>
                    <a:pt x="1549" y="2561"/>
                  </a:lnTo>
                  <a:lnTo>
                    <a:pt x="1536" y="2547"/>
                  </a:lnTo>
                  <a:lnTo>
                    <a:pt x="1527" y="2531"/>
                  </a:lnTo>
                  <a:lnTo>
                    <a:pt x="1504" y="2464"/>
                  </a:lnTo>
                  <a:lnTo>
                    <a:pt x="1489" y="2395"/>
                  </a:lnTo>
                  <a:lnTo>
                    <a:pt x="1478" y="2326"/>
                  </a:lnTo>
                  <a:lnTo>
                    <a:pt x="1474" y="2257"/>
                  </a:lnTo>
                  <a:lnTo>
                    <a:pt x="1477" y="2187"/>
                  </a:lnTo>
                  <a:lnTo>
                    <a:pt x="1486" y="2118"/>
                  </a:lnTo>
                  <a:lnTo>
                    <a:pt x="1500" y="2051"/>
                  </a:lnTo>
                  <a:lnTo>
                    <a:pt x="1522" y="1983"/>
                  </a:lnTo>
                  <a:lnTo>
                    <a:pt x="1549" y="1919"/>
                  </a:lnTo>
                  <a:lnTo>
                    <a:pt x="1582" y="1856"/>
                  </a:lnTo>
                  <a:lnTo>
                    <a:pt x="1623" y="1795"/>
                  </a:lnTo>
                  <a:lnTo>
                    <a:pt x="1470" y="1642"/>
                  </a:lnTo>
                  <a:lnTo>
                    <a:pt x="1125" y="1987"/>
                  </a:lnTo>
                  <a:lnTo>
                    <a:pt x="1104" y="2003"/>
                  </a:lnTo>
                  <a:lnTo>
                    <a:pt x="1081" y="2014"/>
                  </a:lnTo>
                  <a:lnTo>
                    <a:pt x="1056" y="2020"/>
                  </a:lnTo>
                  <a:lnTo>
                    <a:pt x="1031" y="2020"/>
                  </a:lnTo>
                  <a:lnTo>
                    <a:pt x="1008" y="2014"/>
                  </a:lnTo>
                  <a:lnTo>
                    <a:pt x="984" y="2003"/>
                  </a:lnTo>
                  <a:lnTo>
                    <a:pt x="964" y="1987"/>
                  </a:lnTo>
                  <a:lnTo>
                    <a:pt x="874" y="1897"/>
                  </a:lnTo>
                  <a:lnTo>
                    <a:pt x="724" y="2048"/>
                  </a:lnTo>
                  <a:lnTo>
                    <a:pt x="551" y="1876"/>
                  </a:lnTo>
                  <a:lnTo>
                    <a:pt x="702" y="1725"/>
                  </a:lnTo>
                  <a:lnTo>
                    <a:pt x="0" y="1023"/>
                  </a:lnTo>
                  <a:lnTo>
                    <a:pt x="1023" y="0"/>
                  </a:lnTo>
                  <a:close/>
                </a:path>
              </a:pathLst>
            </a:custGeom>
            <a:grpFill/>
            <a:ln w="0">
              <a:solidFill>
                <a:srgbClr val="D00C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24"/>
            <p:cNvSpPr>
              <a:spLocks/>
            </p:cNvSpPr>
            <p:nvPr/>
          </p:nvSpPr>
          <p:spPr bwMode="auto">
            <a:xfrm>
              <a:off x="-922" y="966"/>
              <a:ext cx="369" cy="369"/>
            </a:xfrm>
            <a:custGeom>
              <a:avLst/>
              <a:gdLst>
                <a:gd name="T0" fmla="*/ 886 w 1473"/>
                <a:gd name="T1" fmla="*/ 0 h 1474"/>
                <a:gd name="T2" fmla="*/ 909 w 1473"/>
                <a:gd name="T3" fmla="*/ 2 h 1474"/>
                <a:gd name="T4" fmla="*/ 929 w 1473"/>
                <a:gd name="T5" fmla="*/ 8 h 1474"/>
                <a:gd name="T6" fmla="*/ 949 w 1473"/>
                <a:gd name="T7" fmla="*/ 19 h 1474"/>
                <a:gd name="T8" fmla="*/ 967 w 1473"/>
                <a:gd name="T9" fmla="*/ 33 h 1474"/>
                <a:gd name="T10" fmla="*/ 1108 w 1473"/>
                <a:gd name="T11" fmla="*/ 174 h 1474"/>
                <a:gd name="T12" fmla="*/ 1280 w 1473"/>
                <a:gd name="T13" fmla="*/ 345 h 1474"/>
                <a:gd name="T14" fmla="*/ 1440 w 1473"/>
                <a:gd name="T15" fmla="*/ 506 h 1474"/>
                <a:gd name="T16" fmla="*/ 1457 w 1473"/>
                <a:gd name="T17" fmla="*/ 527 h 1474"/>
                <a:gd name="T18" fmla="*/ 1467 w 1473"/>
                <a:gd name="T19" fmla="*/ 550 h 1474"/>
                <a:gd name="T20" fmla="*/ 1473 w 1473"/>
                <a:gd name="T21" fmla="*/ 574 h 1474"/>
                <a:gd name="T22" fmla="*/ 1473 w 1473"/>
                <a:gd name="T23" fmla="*/ 599 h 1474"/>
                <a:gd name="T24" fmla="*/ 1467 w 1473"/>
                <a:gd name="T25" fmla="*/ 623 h 1474"/>
                <a:gd name="T26" fmla="*/ 1457 w 1473"/>
                <a:gd name="T27" fmla="*/ 647 h 1474"/>
                <a:gd name="T28" fmla="*/ 1440 w 1473"/>
                <a:gd name="T29" fmla="*/ 667 h 1474"/>
                <a:gd name="T30" fmla="*/ 667 w 1473"/>
                <a:gd name="T31" fmla="*/ 1440 h 1474"/>
                <a:gd name="T32" fmla="*/ 649 w 1473"/>
                <a:gd name="T33" fmla="*/ 1455 h 1474"/>
                <a:gd name="T34" fmla="*/ 629 w 1473"/>
                <a:gd name="T35" fmla="*/ 1465 h 1474"/>
                <a:gd name="T36" fmla="*/ 607 w 1473"/>
                <a:gd name="T37" fmla="*/ 1472 h 1474"/>
                <a:gd name="T38" fmla="*/ 586 w 1473"/>
                <a:gd name="T39" fmla="*/ 1474 h 1474"/>
                <a:gd name="T40" fmla="*/ 564 w 1473"/>
                <a:gd name="T41" fmla="*/ 1472 h 1474"/>
                <a:gd name="T42" fmla="*/ 543 w 1473"/>
                <a:gd name="T43" fmla="*/ 1465 h 1474"/>
                <a:gd name="T44" fmla="*/ 523 w 1473"/>
                <a:gd name="T45" fmla="*/ 1455 h 1474"/>
                <a:gd name="T46" fmla="*/ 505 w 1473"/>
                <a:gd name="T47" fmla="*/ 1440 h 1474"/>
                <a:gd name="T48" fmla="*/ 32 w 1473"/>
                <a:gd name="T49" fmla="*/ 968 h 1474"/>
                <a:gd name="T50" fmla="*/ 16 w 1473"/>
                <a:gd name="T51" fmla="*/ 947 h 1474"/>
                <a:gd name="T52" fmla="*/ 5 w 1473"/>
                <a:gd name="T53" fmla="*/ 924 h 1474"/>
                <a:gd name="T54" fmla="*/ 0 w 1473"/>
                <a:gd name="T55" fmla="*/ 900 h 1474"/>
                <a:gd name="T56" fmla="*/ 0 w 1473"/>
                <a:gd name="T57" fmla="*/ 875 h 1474"/>
                <a:gd name="T58" fmla="*/ 5 w 1473"/>
                <a:gd name="T59" fmla="*/ 850 h 1474"/>
                <a:gd name="T60" fmla="*/ 16 w 1473"/>
                <a:gd name="T61" fmla="*/ 827 h 1474"/>
                <a:gd name="T62" fmla="*/ 32 w 1473"/>
                <a:gd name="T63" fmla="*/ 806 h 1474"/>
                <a:gd name="T64" fmla="*/ 806 w 1473"/>
                <a:gd name="T65" fmla="*/ 33 h 1474"/>
                <a:gd name="T66" fmla="*/ 823 w 1473"/>
                <a:gd name="T67" fmla="*/ 19 h 1474"/>
                <a:gd name="T68" fmla="*/ 844 w 1473"/>
                <a:gd name="T69" fmla="*/ 8 h 1474"/>
                <a:gd name="T70" fmla="*/ 865 w 1473"/>
                <a:gd name="T71" fmla="*/ 2 h 1474"/>
                <a:gd name="T72" fmla="*/ 886 w 1473"/>
                <a:gd name="T73" fmla="*/ 0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3" h="1474">
                  <a:moveTo>
                    <a:pt x="886" y="0"/>
                  </a:moveTo>
                  <a:lnTo>
                    <a:pt x="909" y="2"/>
                  </a:lnTo>
                  <a:lnTo>
                    <a:pt x="929" y="8"/>
                  </a:lnTo>
                  <a:lnTo>
                    <a:pt x="949" y="19"/>
                  </a:lnTo>
                  <a:lnTo>
                    <a:pt x="967" y="33"/>
                  </a:lnTo>
                  <a:lnTo>
                    <a:pt x="1108" y="174"/>
                  </a:lnTo>
                  <a:lnTo>
                    <a:pt x="1280" y="345"/>
                  </a:lnTo>
                  <a:lnTo>
                    <a:pt x="1440" y="506"/>
                  </a:lnTo>
                  <a:lnTo>
                    <a:pt x="1457" y="527"/>
                  </a:lnTo>
                  <a:lnTo>
                    <a:pt x="1467" y="550"/>
                  </a:lnTo>
                  <a:lnTo>
                    <a:pt x="1473" y="574"/>
                  </a:lnTo>
                  <a:lnTo>
                    <a:pt x="1473" y="599"/>
                  </a:lnTo>
                  <a:lnTo>
                    <a:pt x="1467" y="623"/>
                  </a:lnTo>
                  <a:lnTo>
                    <a:pt x="1457" y="647"/>
                  </a:lnTo>
                  <a:lnTo>
                    <a:pt x="1440" y="667"/>
                  </a:lnTo>
                  <a:lnTo>
                    <a:pt x="667" y="1440"/>
                  </a:lnTo>
                  <a:lnTo>
                    <a:pt x="649" y="1455"/>
                  </a:lnTo>
                  <a:lnTo>
                    <a:pt x="629" y="1465"/>
                  </a:lnTo>
                  <a:lnTo>
                    <a:pt x="607" y="1472"/>
                  </a:lnTo>
                  <a:lnTo>
                    <a:pt x="586" y="1474"/>
                  </a:lnTo>
                  <a:lnTo>
                    <a:pt x="564" y="1472"/>
                  </a:lnTo>
                  <a:lnTo>
                    <a:pt x="543" y="1465"/>
                  </a:lnTo>
                  <a:lnTo>
                    <a:pt x="523" y="1455"/>
                  </a:lnTo>
                  <a:lnTo>
                    <a:pt x="505" y="1440"/>
                  </a:lnTo>
                  <a:lnTo>
                    <a:pt x="32" y="968"/>
                  </a:lnTo>
                  <a:lnTo>
                    <a:pt x="16" y="947"/>
                  </a:lnTo>
                  <a:lnTo>
                    <a:pt x="5" y="924"/>
                  </a:lnTo>
                  <a:lnTo>
                    <a:pt x="0" y="900"/>
                  </a:lnTo>
                  <a:lnTo>
                    <a:pt x="0" y="875"/>
                  </a:lnTo>
                  <a:lnTo>
                    <a:pt x="5" y="850"/>
                  </a:lnTo>
                  <a:lnTo>
                    <a:pt x="16" y="827"/>
                  </a:lnTo>
                  <a:lnTo>
                    <a:pt x="32" y="806"/>
                  </a:lnTo>
                  <a:lnTo>
                    <a:pt x="806" y="33"/>
                  </a:lnTo>
                  <a:lnTo>
                    <a:pt x="823" y="19"/>
                  </a:lnTo>
                  <a:lnTo>
                    <a:pt x="844" y="8"/>
                  </a:lnTo>
                  <a:lnTo>
                    <a:pt x="865" y="2"/>
                  </a:lnTo>
                  <a:lnTo>
                    <a:pt x="886" y="0"/>
                  </a:lnTo>
                  <a:close/>
                </a:path>
              </a:pathLst>
            </a:custGeom>
            <a:grpFill/>
            <a:ln w="0">
              <a:solidFill>
                <a:srgbClr val="D00C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p:nvSpPr>
          <p:spPr bwMode="auto">
            <a:xfrm>
              <a:off x="-311" y="358"/>
              <a:ext cx="368" cy="368"/>
            </a:xfrm>
            <a:custGeom>
              <a:avLst/>
              <a:gdLst>
                <a:gd name="T0" fmla="*/ 887 w 1473"/>
                <a:gd name="T1" fmla="*/ 0 h 1476"/>
                <a:gd name="T2" fmla="*/ 909 w 1473"/>
                <a:gd name="T3" fmla="*/ 3 h 1476"/>
                <a:gd name="T4" fmla="*/ 929 w 1473"/>
                <a:gd name="T5" fmla="*/ 9 h 1476"/>
                <a:gd name="T6" fmla="*/ 950 w 1473"/>
                <a:gd name="T7" fmla="*/ 19 h 1476"/>
                <a:gd name="T8" fmla="*/ 967 w 1473"/>
                <a:gd name="T9" fmla="*/ 34 h 1476"/>
                <a:gd name="T10" fmla="*/ 1440 w 1473"/>
                <a:gd name="T11" fmla="*/ 506 h 1476"/>
                <a:gd name="T12" fmla="*/ 1457 w 1473"/>
                <a:gd name="T13" fmla="*/ 528 h 1476"/>
                <a:gd name="T14" fmla="*/ 1467 w 1473"/>
                <a:gd name="T15" fmla="*/ 550 h 1476"/>
                <a:gd name="T16" fmla="*/ 1473 w 1473"/>
                <a:gd name="T17" fmla="*/ 575 h 1476"/>
                <a:gd name="T18" fmla="*/ 1473 w 1473"/>
                <a:gd name="T19" fmla="*/ 600 h 1476"/>
                <a:gd name="T20" fmla="*/ 1467 w 1473"/>
                <a:gd name="T21" fmla="*/ 624 h 1476"/>
                <a:gd name="T22" fmla="*/ 1457 w 1473"/>
                <a:gd name="T23" fmla="*/ 648 h 1476"/>
                <a:gd name="T24" fmla="*/ 1440 w 1473"/>
                <a:gd name="T25" fmla="*/ 668 h 1476"/>
                <a:gd name="T26" fmla="*/ 667 w 1473"/>
                <a:gd name="T27" fmla="*/ 1441 h 1476"/>
                <a:gd name="T28" fmla="*/ 649 w 1473"/>
                <a:gd name="T29" fmla="*/ 1457 h 1476"/>
                <a:gd name="T30" fmla="*/ 629 w 1473"/>
                <a:gd name="T31" fmla="*/ 1467 h 1476"/>
                <a:gd name="T32" fmla="*/ 607 w 1473"/>
                <a:gd name="T33" fmla="*/ 1473 h 1476"/>
                <a:gd name="T34" fmla="*/ 586 w 1473"/>
                <a:gd name="T35" fmla="*/ 1476 h 1476"/>
                <a:gd name="T36" fmla="*/ 565 w 1473"/>
                <a:gd name="T37" fmla="*/ 1473 h 1476"/>
                <a:gd name="T38" fmla="*/ 543 w 1473"/>
                <a:gd name="T39" fmla="*/ 1467 h 1476"/>
                <a:gd name="T40" fmla="*/ 523 w 1473"/>
                <a:gd name="T41" fmla="*/ 1457 h 1476"/>
                <a:gd name="T42" fmla="*/ 505 w 1473"/>
                <a:gd name="T43" fmla="*/ 1441 h 1476"/>
                <a:gd name="T44" fmla="*/ 341 w 1473"/>
                <a:gd name="T45" fmla="*/ 1279 h 1476"/>
                <a:gd name="T46" fmla="*/ 33 w 1473"/>
                <a:gd name="T47" fmla="*/ 968 h 1476"/>
                <a:gd name="T48" fmla="*/ 16 w 1473"/>
                <a:gd name="T49" fmla="*/ 948 h 1476"/>
                <a:gd name="T50" fmla="*/ 5 w 1473"/>
                <a:gd name="T51" fmla="*/ 926 h 1476"/>
                <a:gd name="T52" fmla="*/ 0 w 1473"/>
                <a:gd name="T53" fmla="*/ 901 h 1476"/>
                <a:gd name="T54" fmla="*/ 0 w 1473"/>
                <a:gd name="T55" fmla="*/ 876 h 1476"/>
                <a:gd name="T56" fmla="*/ 5 w 1473"/>
                <a:gd name="T57" fmla="*/ 851 h 1476"/>
                <a:gd name="T58" fmla="*/ 16 w 1473"/>
                <a:gd name="T59" fmla="*/ 828 h 1476"/>
                <a:gd name="T60" fmla="*/ 33 w 1473"/>
                <a:gd name="T61" fmla="*/ 808 h 1476"/>
                <a:gd name="T62" fmla="*/ 806 w 1473"/>
                <a:gd name="T63" fmla="*/ 34 h 1476"/>
                <a:gd name="T64" fmla="*/ 825 w 1473"/>
                <a:gd name="T65" fmla="*/ 19 h 1476"/>
                <a:gd name="T66" fmla="*/ 844 w 1473"/>
                <a:gd name="T67" fmla="*/ 9 h 1476"/>
                <a:gd name="T68" fmla="*/ 865 w 1473"/>
                <a:gd name="T69" fmla="*/ 3 h 1476"/>
                <a:gd name="T70" fmla="*/ 887 w 1473"/>
                <a:gd name="T71" fmla="*/ 0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73" h="1476">
                  <a:moveTo>
                    <a:pt x="887" y="0"/>
                  </a:moveTo>
                  <a:lnTo>
                    <a:pt x="909" y="3"/>
                  </a:lnTo>
                  <a:lnTo>
                    <a:pt x="929" y="9"/>
                  </a:lnTo>
                  <a:lnTo>
                    <a:pt x="950" y="19"/>
                  </a:lnTo>
                  <a:lnTo>
                    <a:pt x="967" y="34"/>
                  </a:lnTo>
                  <a:lnTo>
                    <a:pt x="1440" y="506"/>
                  </a:lnTo>
                  <a:lnTo>
                    <a:pt x="1457" y="528"/>
                  </a:lnTo>
                  <a:lnTo>
                    <a:pt x="1467" y="550"/>
                  </a:lnTo>
                  <a:lnTo>
                    <a:pt x="1473" y="575"/>
                  </a:lnTo>
                  <a:lnTo>
                    <a:pt x="1473" y="600"/>
                  </a:lnTo>
                  <a:lnTo>
                    <a:pt x="1467" y="624"/>
                  </a:lnTo>
                  <a:lnTo>
                    <a:pt x="1457" y="648"/>
                  </a:lnTo>
                  <a:lnTo>
                    <a:pt x="1440" y="668"/>
                  </a:lnTo>
                  <a:lnTo>
                    <a:pt x="667" y="1441"/>
                  </a:lnTo>
                  <a:lnTo>
                    <a:pt x="649" y="1457"/>
                  </a:lnTo>
                  <a:lnTo>
                    <a:pt x="629" y="1467"/>
                  </a:lnTo>
                  <a:lnTo>
                    <a:pt x="607" y="1473"/>
                  </a:lnTo>
                  <a:lnTo>
                    <a:pt x="586" y="1476"/>
                  </a:lnTo>
                  <a:lnTo>
                    <a:pt x="565" y="1473"/>
                  </a:lnTo>
                  <a:lnTo>
                    <a:pt x="543" y="1467"/>
                  </a:lnTo>
                  <a:lnTo>
                    <a:pt x="523" y="1457"/>
                  </a:lnTo>
                  <a:lnTo>
                    <a:pt x="505" y="1441"/>
                  </a:lnTo>
                  <a:lnTo>
                    <a:pt x="341" y="1279"/>
                  </a:lnTo>
                  <a:lnTo>
                    <a:pt x="33" y="968"/>
                  </a:lnTo>
                  <a:lnTo>
                    <a:pt x="16" y="948"/>
                  </a:lnTo>
                  <a:lnTo>
                    <a:pt x="5" y="926"/>
                  </a:lnTo>
                  <a:lnTo>
                    <a:pt x="0" y="901"/>
                  </a:lnTo>
                  <a:lnTo>
                    <a:pt x="0" y="876"/>
                  </a:lnTo>
                  <a:lnTo>
                    <a:pt x="5" y="851"/>
                  </a:lnTo>
                  <a:lnTo>
                    <a:pt x="16" y="828"/>
                  </a:lnTo>
                  <a:lnTo>
                    <a:pt x="33" y="808"/>
                  </a:lnTo>
                  <a:lnTo>
                    <a:pt x="806" y="34"/>
                  </a:lnTo>
                  <a:lnTo>
                    <a:pt x="825" y="19"/>
                  </a:lnTo>
                  <a:lnTo>
                    <a:pt x="844" y="9"/>
                  </a:lnTo>
                  <a:lnTo>
                    <a:pt x="865" y="3"/>
                  </a:lnTo>
                  <a:lnTo>
                    <a:pt x="887" y="0"/>
                  </a:lnTo>
                  <a:close/>
                </a:path>
              </a:pathLst>
            </a:custGeom>
            <a:grpFill/>
            <a:ln w="0">
              <a:solidFill>
                <a:srgbClr val="D00C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p:nvSpPr>
          <p:spPr bwMode="auto">
            <a:xfrm>
              <a:off x="-216" y="1064"/>
              <a:ext cx="108" cy="108"/>
            </a:xfrm>
            <a:custGeom>
              <a:avLst/>
              <a:gdLst>
                <a:gd name="T0" fmla="*/ 244 w 431"/>
                <a:gd name="T1" fmla="*/ 0 h 431"/>
                <a:gd name="T2" fmla="*/ 431 w 431"/>
                <a:gd name="T3" fmla="*/ 0 h 431"/>
                <a:gd name="T4" fmla="*/ 427 w 431"/>
                <a:gd name="T5" fmla="*/ 54 h 431"/>
                <a:gd name="T6" fmla="*/ 418 w 431"/>
                <a:gd name="T7" fmla="*/ 106 h 431"/>
                <a:gd name="T8" fmla="*/ 402 w 431"/>
                <a:gd name="T9" fmla="*/ 156 h 431"/>
                <a:gd name="T10" fmla="*/ 381 w 431"/>
                <a:gd name="T11" fmla="*/ 202 h 431"/>
                <a:gd name="T12" fmla="*/ 354 w 431"/>
                <a:gd name="T13" fmla="*/ 246 h 431"/>
                <a:gd name="T14" fmla="*/ 323 w 431"/>
                <a:gd name="T15" fmla="*/ 286 h 431"/>
                <a:gd name="T16" fmla="*/ 286 w 431"/>
                <a:gd name="T17" fmla="*/ 322 h 431"/>
                <a:gd name="T18" fmla="*/ 247 w 431"/>
                <a:gd name="T19" fmla="*/ 354 h 431"/>
                <a:gd name="T20" fmla="*/ 203 w 431"/>
                <a:gd name="T21" fmla="*/ 380 h 431"/>
                <a:gd name="T22" fmla="*/ 155 w 431"/>
                <a:gd name="T23" fmla="*/ 402 h 431"/>
                <a:gd name="T24" fmla="*/ 107 w 431"/>
                <a:gd name="T25" fmla="*/ 418 h 431"/>
                <a:gd name="T26" fmla="*/ 54 w 431"/>
                <a:gd name="T27" fmla="*/ 428 h 431"/>
                <a:gd name="T28" fmla="*/ 0 w 431"/>
                <a:gd name="T29" fmla="*/ 431 h 431"/>
                <a:gd name="T30" fmla="*/ 0 w 431"/>
                <a:gd name="T31" fmla="*/ 244 h 431"/>
                <a:gd name="T32" fmla="*/ 40 w 431"/>
                <a:gd name="T33" fmla="*/ 240 h 431"/>
                <a:gd name="T34" fmla="*/ 77 w 431"/>
                <a:gd name="T35" fmla="*/ 232 h 431"/>
                <a:gd name="T36" fmla="*/ 113 w 431"/>
                <a:gd name="T37" fmla="*/ 216 h 431"/>
                <a:gd name="T38" fmla="*/ 145 w 431"/>
                <a:gd name="T39" fmla="*/ 196 h 431"/>
                <a:gd name="T40" fmla="*/ 172 w 431"/>
                <a:gd name="T41" fmla="*/ 172 h 431"/>
                <a:gd name="T42" fmla="*/ 197 w 431"/>
                <a:gd name="T43" fmla="*/ 144 h 431"/>
                <a:gd name="T44" fmla="*/ 217 w 431"/>
                <a:gd name="T45" fmla="*/ 112 h 431"/>
                <a:gd name="T46" fmla="*/ 231 w 431"/>
                <a:gd name="T47" fmla="*/ 77 h 431"/>
                <a:gd name="T48" fmla="*/ 241 w 431"/>
                <a:gd name="T49" fmla="*/ 39 h 431"/>
                <a:gd name="T50" fmla="*/ 244 w 431"/>
                <a:gd name="T51"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1" h="431">
                  <a:moveTo>
                    <a:pt x="244" y="0"/>
                  </a:moveTo>
                  <a:lnTo>
                    <a:pt x="431" y="0"/>
                  </a:lnTo>
                  <a:lnTo>
                    <a:pt x="427" y="54"/>
                  </a:lnTo>
                  <a:lnTo>
                    <a:pt x="418" y="106"/>
                  </a:lnTo>
                  <a:lnTo>
                    <a:pt x="402" y="156"/>
                  </a:lnTo>
                  <a:lnTo>
                    <a:pt x="381" y="202"/>
                  </a:lnTo>
                  <a:lnTo>
                    <a:pt x="354" y="246"/>
                  </a:lnTo>
                  <a:lnTo>
                    <a:pt x="323" y="286"/>
                  </a:lnTo>
                  <a:lnTo>
                    <a:pt x="286" y="322"/>
                  </a:lnTo>
                  <a:lnTo>
                    <a:pt x="247" y="354"/>
                  </a:lnTo>
                  <a:lnTo>
                    <a:pt x="203" y="380"/>
                  </a:lnTo>
                  <a:lnTo>
                    <a:pt x="155" y="402"/>
                  </a:lnTo>
                  <a:lnTo>
                    <a:pt x="107" y="418"/>
                  </a:lnTo>
                  <a:lnTo>
                    <a:pt x="54" y="428"/>
                  </a:lnTo>
                  <a:lnTo>
                    <a:pt x="0" y="431"/>
                  </a:lnTo>
                  <a:lnTo>
                    <a:pt x="0" y="244"/>
                  </a:lnTo>
                  <a:lnTo>
                    <a:pt x="40" y="240"/>
                  </a:lnTo>
                  <a:lnTo>
                    <a:pt x="77" y="232"/>
                  </a:lnTo>
                  <a:lnTo>
                    <a:pt x="113" y="216"/>
                  </a:lnTo>
                  <a:lnTo>
                    <a:pt x="145" y="196"/>
                  </a:lnTo>
                  <a:lnTo>
                    <a:pt x="172" y="172"/>
                  </a:lnTo>
                  <a:lnTo>
                    <a:pt x="197" y="144"/>
                  </a:lnTo>
                  <a:lnTo>
                    <a:pt x="217" y="112"/>
                  </a:lnTo>
                  <a:lnTo>
                    <a:pt x="231" y="77"/>
                  </a:lnTo>
                  <a:lnTo>
                    <a:pt x="241" y="39"/>
                  </a:lnTo>
                  <a:lnTo>
                    <a:pt x="244" y="0"/>
                  </a:lnTo>
                  <a:close/>
                </a:path>
              </a:pathLst>
            </a:custGeom>
            <a:grpFill/>
            <a:ln w="0">
              <a:solidFill>
                <a:srgbClr val="D00C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p:nvSpPr>
          <p:spPr bwMode="auto">
            <a:xfrm>
              <a:off x="-219" y="1060"/>
              <a:ext cx="191" cy="191"/>
            </a:xfrm>
            <a:custGeom>
              <a:avLst/>
              <a:gdLst>
                <a:gd name="T0" fmla="*/ 577 w 765"/>
                <a:gd name="T1" fmla="*/ 0 h 765"/>
                <a:gd name="T2" fmla="*/ 765 w 765"/>
                <a:gd name="T3" fmla="*/ 0 h 765"/>
                <a:gd name="T4" fmla="*/ 761 w 765"/>
                <a:gd name="T5" fmla="*/ 73 h 765"/>
                <a:gd name="T6" fmla="*/ 750 w 765"/>
                <a:gd name="T7" fmla="*/ 145 h 765"/>
                <a:gd name="T8" fmla="*/ 734 w 765"/>
                <a:gd name="T9" fmla="*/ 214 h 765"/>
                <a:gd name="T10" fmla="*/ 710 w 765"/>
                <a:gd name="T11" fmla="*/ 281 h 765"/>
                <a:gd name="T12" fmla="*/ 681 w 765"/>
                <a:gd name="T13" fmla="*/ 344 h 765"/>
                <a:gd name="T14" fmla="*/ 647 w 765"/>
                <a:gd name="T15" fmla="*/ 405 h 765"/>
                <a:gd name="T16" fmla="*/ 608 w 765"/>
                <a:gd name="T17" fmla="*/ 462 h 765"/>
                <a:gd name="T18" fmla="*/ 564 w 765"/>
                <a:gd name="T19" fmla="*/ 515 h 765"/>
                <a:gd name="T20" fmla="*/ 515 w 765"/>
                <a:gd name="T21" fmla="*/ 564 h 765"/>
                <a:gd name="T22" fmla="*/ 462 w 765"/>
                <a:gd name="T23" fmla="*/ 609 h 765"/>
                <a:gd name="T24" fmla="*/ 405 w 765"/>
                <a:gd name="T25" fmla="*/ 648 h 765"/>
                <a:gd name="T26" fmla="*/ 344 w 765"/>
                <a:gd name="T27" fmla="*/ 683 h 765"/>
                <a:gd name="T28" fmla="*/ 280 w 765"/>
                <a:gd name="T29" fmla="*/ 711 h 765"/>
                <a:gd name="T30" fmla="*/ 213 w 765"/>
                <a:gd name="T31" fmla="*/ 734 h 765"/>
                <a:gd name="T32" fmla="*/ 144 w 765"/>
                <a:gd name="T33" fmla="*/ 750 h 765"/>
                <a:gd name="T34" fmla="*/ 72 w 765"/>
                <a:gd name="T35" fmla="*/ 761 h 765"/>
                <a:gd name="T36" fmla="*/ 0 w 765"/>
                <a:gd name="T37" fmla="*/ 765 h 765"/>
                <a:gd name="T38" fmla="*/ 0 w 765"/>
                <a:gd name="T39" fmla="*/ 577 h 765"/>
                <a:gd name="T40" fmla="*/ 62 w 765"/>
                <a:gd name="T41" fmla="*/ 573 h 765"/>
                <a:gd name="T42" fmla="*/ 123 w 765"/>
                <a:gd name="T43" fmla="*/ 564 h 765"/>
                <a:gd name="T44" fmla="*/ 181 w 765"/>
                <a:gd name="T45" fmla="*/ 547 h 765"/>
                <a:gd name="T46" fmla="*/ 237 w 765"/>
                <a:gd name="T47" fmla="*/ 526 h 765"/>
                <a:gd name="T48" fmla="*/ 291 w 765"/>
                <a:gd name="T49" fmla="*/ 499 h 765"/>
                <a:gd name="T50" fmla="*/ 340 w 765"/>
                <a:gd name="T51" fmla="*/ 465 h 765"/>
                <a:gd name="T52" fmla="*/ 386 w 765"/>
                <a:gd name="T53" fmla="*/ 429 h 765"/>
                <a:gd name="T54" fmla="*/ 428 w 765"/>
                <a:gd name="T55" fmla="*/ 387 h 765"/>
                <a:gd name="T56" fmla="*/ 465 w 765"/>
                <a:gd name="T57" fmla="*/ 341 h 765"/>
                <a:gd name="T58" fmla="*/ 497 w 765"/>
                <a:gd name="T59" fmla="*/ 291 h 765"/>
                <a:gd name="T60" fmla="*/ 526 w 765"/>
                <a:gd name="T61" fmla="*/ 238 h 765"/>
                <a:gd name="T62" fmla="*/ 547 w 765"/>
                <a:gd name="T63" fmla="*/ 183 h 765"/>
                <a:gd name="T64" fmla="*/ 564 w 765"/>
                <a:gd name="T65" fmla="*/ 123 h 765"/>
                <a:gd name="T66" fmla="*/ 573 w 765"/>
                <a:gd name="T67" fmla="*/ 63 h 765"/>
                <a:gd name="T68" fmla="*/ 577 w 765"/>
                <a:gd name="T69" fmla="*/ 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5" h="765">
                  <a:moveTo>
                    <a:pt x="577" y="0"/>
                  </a:moveTo>
                  <a:lnTo>
                    <a:pt x="765" y="0"/>
                  </a:lnTo>
                  <a:lnTo>
                    <a:pt x="761" y="73"/>
                  </a:lnTo>
                  <a:lnTo>
                    <a:pt x="750" y="145"/>
                  </a:lnTo>
                  <a:lnTo>
                    <a:pt x="734" y="214"/>
                  </a:lnTo>
                  <a:lnTo>
                    <a:pt x="710" y="281"/>
                  </a:lnTo>
                  <a:lnTo>
                    <a:pt x="681" y="344"/>
                  </a:lnTo>
                  <a:lnTo>
                    <a:pt x="647" y="405"/>
                  </a:lnTo>
                  <a:lnTo>
                    <a:pt x="608" y="462"/>
                  </a:lnTo>
                  <a:lnTo>
                    <a:pt x="564" y="515"/>
                  </a:lnTo>
                  <a:lnTo>
                    <a:pt x="515" y="564"/>
                  </a:lnTo>
                  <a:lnTo>
                    <a:pt x="462" y="609"/>
                  </a:lnTo>
                  <a:lnTo>
                    <a:pt x="405" y="648"/>
                  </a:lnTo>
                  <a:lnTo>
                    <a:pt x="344" y="683"/>
                  </a:lnTo>
                  <a:lnTo>
                    <a:pt x="280" y="711"/>
                  </a:lnTo>
                  <a:lnTo>
                    <a:pt x="213" y="734"/>
                  </a:lnTo>
                  <a:lnTo>
                    <a:pt x="144" y="750"/>
                  </a:lnTo>
                  <a:lnTo>
                    <a:pt x="72" y="761"/>
                  </a:lnTo>
                  <a:lnTo>
                    <a:pt x="0" y="765"/>
                  </a:lnTo>
                  <a:lnTo>
                    <a:pt x="0" y="577"/>
                  </a:lnTo>
                  <a:lnTo>
                    <a:pt x="62" y="573"/>
                  </a:lnTo>
                  <a:lnTo>
                    <a:pt x="123" y="564"/>
                  </a:lnTo>
                  <a:lnTo>
                    <a:pt x="181" y="547"/>
                  </a:lnTo>
                  <a:lnTo>
                    <a:pt x="237" y="526"/>
                  </a:lnTo>
                  <a:lnTo>
                    <a:pt x="291" y="499"/>
                  </a:lnTo>
                  <a:lnTo>
                    <a:pt x="340" y="465"/>
                  </a:lnTo>
                  <a:lnTo>
                    <a:pt x="386" y="429"/>
                  </a:lnTo>
                  <a:lnTo>
                    <a:pt x="428" y="387"/>
                  </a:lnTo>
                  <a:lnTo>
                    <a:pt x="465" y="341"/>
                  </a:lnTo>
                  <a:lnTo>
                    <a:pt x="497" y="291"/>
                  </a:lnTo>
                  <a:lnTo>
                    <a:pt x="526" y="238"/>
                  </a:lnTo>
                  <a:lnTo>
                    <a:pt x="547" y="183"/>
                  </a:lnTo>
                  <a:lnTo>
                    <a:pt x="564" y="123"/>
                  </a:lnTo>
                  <a:lnTo>
                    <a:pt x="573" y="63"/>
                  </a:lnTo>
                  <a:lnTo>
                    <a:pt x="577" y="0"/>
                  </a:lnTo>
                  <a:close/>
                </a:path>
              </a:pathLst>
            </a:custGeom>
            <a:grpFill/>
            <a:ln w="0">
              <a:solidFill>
                <a:srgbClr val="D00C54"/>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3" name="Oval 32"/>
          <p:cNvSpPr/>
          <p:nvPr/>
        </p:nvSpPr>
        <p:spPr>
          <a:xfrm>
            <a:off x="8970939" y="5070011"/>
            <a:ext cx="1115274" cy="1073529"/>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24"/>
          <p:cNvSpPr>
            <a:spLocks noEditPoints="1"/>
          </p:cNvSpPr>
          <p:nvPr/>
        </p:nvSpPr>
        <p:spPr bwMode="auto">
          <a:xfrm>
            <a:off x="9218139" y="5353568"/>
            <a:ext cx="509588" cy="506413"/>
          </a:xfrm>
          <a:custGeom>
            <a:avLst/>
            <a:gdLst>
              <a:gd name="T0" fmla="*/ 1582 w 3628"/>
              <a:gd name="T1" fmla="*/ 2173 h 3641"/>
              <a:gd name="T2" fmla="*/ 1539 w 3628"/>
              <a:gd name="T3" fmla="*/ 2454 h 3641"/>
              <a:gd name="T4" fmla="*/ 1257 w 3628"/>
              <a:gd name="T5" fmla="*/ 2497 h 3641"/>
              <a:gd name="T6" fmla="*/ 1129 w 3628"/>
              <a:gd name="T7" fmla="*/ 2245 h 3641"/>
              <a:gd name="T8" fmla="*/ 1329 w 3628"/>
              <a:gd name="T9" fmla="*/ 2048 h 3641"/>
              <a:gd name="T10" fmla="*/ 1011 w 3628"/>
              <a:gd name="T11" fmla="*/ 1760 h 3641"/>
              <a:gd name="T12" fmla="*/ 743 w 3628"/>
              <a:gd name="T13" fmla="*/ 2156 h 3641"/>
              <a:gd name="T14" fmla="*/ 839 w 3628"/>
              <a:gd name="T15" fmla="*/ 2638 h 3641"/>
              <a:gd name="T16" fmla="*/ 1240 w 3628"/>
              <a:gd name="T17" fmla="*/ 2904 h 3641"/>
              <a:gd name="T18" fmla="*/ 1724 w 3628"/>
              <a:gd name="T19" fmla="*/ 2809 h 3641"/>
              <a:gd name="T20" fmla="*/ 1992 w 3628"/>
              <a:gd name="T21" fmla="*/ 2411 h 3641"/>
              <a:gd name="T22" fmla="*/ 1896 w 3628"/>
              <a:gd name="T23" fmla="*/ 1931 h 3641"/>
              <a:gd name="T24" fmla="*/ 1496 w 3628"/>
              <a:gd name="T25" fmla="*/ 1665 h 3641"/>
              <a:gd name="T26" fmla="*/ 1561 w 3628"/>
              <a:gd name="T27" fmla="*/ 968 h 3641"/>
              <a:gd name="T28" fmla="*/ 2018 w 3628"/>
              <a:gd name="T29" fmla="*/ 1340 h 3641"/>
              <a:gd name="T30" fmla="*/ 2426 w 3628"/>
              <a:gd name="T31" fmla="*/ 1422 h 3641"/>
              <a:gd name="T32" fmla="*/ 2356 w 3628"/>
              <a:gd name="T33" fmla="*/ 1693 h 3641"/>
              <a:gd name="T34" fmla="*/ 2711 w 3628"/>
              <a:gd name="T35" fmla="*/ 2093 h 3641"/>
              <a:gd name="T36" fmla="*/ 2694 w 3628"/>
              <a:gd name="T37" fmla="*/ 2484 h 3641"/>
              <a:gd name="T38" fmla="*/ 2322 w 3628"/>
              <a:gd name="T39" fmla="*/ 2953 h 3641"/>
              <a:gd name="T40" fmla="*/ 2228 w 3628"/>
              <a:gd name="T41" fmla="*/ 3347 h 3641"/>
              <a:gd name="T42" fmla="*/ 1963 w 3628"/>
              <a:gd name="T43" fmla="*/ 3288 h 3641"/>
              <a:gd name="T44" fmla="*/ 1552 w 3628"/>
              <a:gd name="T45" fmla="*/ 3617 h 3641"/>
              <a:gd name="T46" fmla="*/ 1160 w 3628"/>
              <a:gd name="T47" fmla="*/ 3601 h 3641"/>
              <a:gd name="T48" fmla="*/ 681 w 3628"/>
              <a:gd name="T49" fmla="*/ 3239 h 3641"/>
              <a:gd name="T50" fmla="*/ 289 w 3628"/>
              <a:gd name="T51" fmla="*/ 3141 h 3641"/>
              <a:gd name="T52" fmla="*/ 350 w 3628"/>
              <a:gd name="T53" fmla="*/ 2878 h 3641"/>
              <a:gd name="T54" fmla="*/ 25 w 3628"/>
              <a:gd name="T55" fmla="*/ 2475 h 3641"/>
              <a:gd name="T56" fmla="*/ 41 w 3628"/>
              <a:gd name="T57" fmla="*/ 2085 h 3641"/>
              <a:gd name="T58" fmla="*/ 409 w 3628"/>
              <a:gd name="T59" fmla="*/ 1626 h 3641"/>
              <a:gd name="T60" fmla="*/ 498 w 3628"/>
              <a:gd name="T61" fmla="*/ 1227 h 3641"/>
              <a:gd name="T62" fmla="*/ 842 w 3628"/>
              <a:gd name="T63" fmla="*/ 1258 h 3641"/>
              <a:gd name="T64" fmla="*/ 1181 w 3628"/>
              <a:gd name="T65" fmla="*/ 939 h 3641"/>
              <a:gd name="T66" fmla="*/ 2984 w 3628"/>
              <a:gd name="T67" fmla="*/ 676 h 3641"/>
              <a:gd name="T68" fmla="*/ 2945 w 3628"/>
              <a:gd name="T69" fmla="*/ 865 h 3641"/>
              <a:gd name="T70" fmla="*/ 2753 w 3628"/>
              <a:gd name="T71" fmla="*/ 826 h 3641"/>
              <a:gd name="T72" fmla="*/ 2793 w 3628"/>
              <a:gd name="T73" fmla="*/ 636 h 3641"/>
              <a:gd name="T74" fmla="*/ 2693 w 3628"/>
              <a:gd name="T75" fmla="*/ 435 h 3641"/>
              <a:gd name="T76" fmla="*/ 2507 w 3628"/>
              <a:gd name="T77" fmla="*/ 711 h 3641"/>
              <a:gd name="T78" fmla="*/ 2633 w 3628"/>
              <a:gd name="T79" fmla="*/ 1026 h 3641"/>
              <a:gd name="T80" fmla="*/ 2960 w 3628"/>
              <a:gd name="T81" fmla="*/ 1101 h 3641"/>
              <a:gd name="T82" fmla="*/ 3211 w 3628"/>
              <a:gd name="T83" fmla="*/ 874 h 3641"/>
              <a:gd name="T84" fmla="*/ 3164 w 3628"/>
              <a:gd name="T85" fmla="*/ 539 h 3641"/>
              <a:gd name="T86" fmla="*/ 2865 w 3628"/>
              <a:gd name="T87" fmla="*/ 389 h 3641"/>
              <a:gd name="T88" fmla="*/ 2943 w 3628"/>
              <a:gd name="T89" fmla="*/ 102 h 3641"/>
              <a:gd name="T90" fmla="*/ 3258 w 3628"/>
              <a:gd name="T91" fmla="*/ 79 h 3641"/>
              <a:gd name="T92" fmla="*/ 3397 w 3628"/>
              <a:gd name="T93" fmla="*/ 357 h 3641"/>
              <a:gd name="T94" fmla="*/ 3628 w 3628"/>
              <a:gd name="T95" fmla="*/ 554 h 3641"/>
              <a:gd name="T96" fmla="*/ 3528 w 3628"/>
              <a:gd name="T97" fmla="*/ 848 h 3641"/>
              <a:gd name="T98" fmla="*/ 3544 w 3628"/>
              <a:gd name="T99" fmla="*/ 1146 h 3641"/>
              <a:gd name="T100" fmla="*/ 3267 w 3628"/>
              <a:gd name="T101" fmla="*/ 1289 h 3641"/>
              <a:gd name="T102" fmla="*/ 3064 w 3628"/>
              <a:gd name="T103" fmla="*/ 1505 h 3641"/>
              <a:gd name="T104" fmla="*/ 2766 w 3628"/>
              <a:gd name="T105" fmla="*/ 1413 h 3641"/>
              <a:gd name="T106" fmla="*/ 2467 w 3628"/>
              <a:gd name="T107" fmla="*/ 1424 h 3641"/>
              <a:gd name="T108" fmla="*/ 2329 w 3628"/>
              <a:gd name="T109" fmla="*/ 1149 h 3641"/>
              <a:gd name="T110" fmla="*/ 2109 w 3628"/>
              <a:gd name="T111" fmla="*/ 948 h 3641"/>
              <a:gd name="T112" fmla="*/ 2208 w 3628"/>
              <a:gd name="T113" fmla="*/ 658 h 3641"/>
              <a:gd name="T114" fmla="*/ 2189 w 3628"/>
              <a:gd name="T115" fmla="*/ 360 h 3641"/>
              <a:gd name="T116" fmla="*/ 2469 w 3628"/>
              <a:gd name="T117" fmla="*/ 227 h 3641"/>
              <a:gd name="T118" fmla="*/ 2665 w 3628"/>
              <a:gd name="T119" fmla="*/ 0 h 3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28" h="3641">
                <a:moveTo>
                  <a:pt x="1367" y="2044"/>
                </a:moveTo>
                <a:lnTo>
                  <a:pt x="1407" y="2048"/>
                </a:lnTo>
                <a:lnTo>
                  <a:pt x="1444" y="2057"/>
                </a:lnTo>
                <a:lnTo>
                  <a:pt x="1479" y="2072"/>
                </a:lnTo>
                <a:lnTo>
                  <a:pt x="1510" y="2091"/>
                </a:lnTo>
                <a:lnTo>
                  <a:pt x="1539" y="2115"/>
                </a:lnTo>
                <a:lnTo>
                  <a:pt x="1563" y="2143"/>
                </a:lnTo>
                <a:lnTo>
                  <a:pt x="1582" y="2173"/>
                </a:lnTo>
                <a:lnTo>
                  <a:pt x="1597" y="2209"/>
                </a:lnTo>
                <a:lnTo>
                  <a:pt x="1606" y="2245"/>
                </a:lnTo>
                <a:lnTo>
                  <a:pt x="1609" y="2284"/>
                </a:lnTo>
                <a:lnTo>
                  <a:pt x="1606" y="2323"/>
                </a:lnTo>
                <a:lnTo>
                  <a:pt x="1597" y="2360"/>
                </a:lnTo>
                <a:lnTo>
                  <a:pt x="1582" y="2394"/>
                </a:lnTo>
                <a:lnTo>
                  <a:pt x="1563" y="2426"/>
                </a:lnTo>
                <a:lnTo>
                  <a:pt x="1539" y="2454"/>
                </a:lnTo>
                <a:lnTo>
                  <a:pt x="1510" y="2478"/>
                </a:lnTo>
                <a:lnTo>
                  <a:pt x="1479" y="2497"/>
                </a:lnTo>
                <a:lnTo>
                  <a:pt x="1444" y="2512"/>
                </a:lnTo>
                <a:lnTo>
                  <a:pt x="1407" y="2521"/>
                </a:lnTo>
                <a:lnTo>
                  <a:pt x="1367" y="2525"/>
                </a:lnTo>
                <a:lnTo>
                  <a:pt x="1329" y="2521"/>
                </a:lnTo>
                <a:lnTo>
                  <a:pt x="1291" y="2512"/>
                </a:lnTo>
                <a:lnTo>
                  <a:pt x="1257" y="2497"/>
                </a:lnTo>
                <a:lnTo>
                  <a:pt x="1225" y="2478"/>
                </a:lnTo>
                <a:lnTo>
                  <a:pt x="1197" y="2454"/>
                </a:lnTo>
                <a:lnTo>
                  <a:pt x="1172" y="2426"/>
                </a:lnTo>
                <a:lnTo>
                  <a:pt x="1153" y="2394"/>
                </a:lnTo>
                <a:lnTo>
                  <a:pt x="1138" y="2360"/>
                </a:lnTo>
                <a:lnTo>
                  <a:pt x="1129" y="2323"/>
                </a:lnTo>
                <a:lnTo>
                  <a:pt x="1125" y="2284"/>
                </a:lnTo>
                <a:lnTo>
                  <a:pt x="1129" y="2245"/>
                </a:lnTo>
                <a:lnTo>
                  <a:pt x="1138" y="2209"/>
                </a:lnTo>
                <a:lnTo>
                  <a:pt x="1153" y="2173"/>
                </a:lnTo>
                <a:lnTo>
                  <a:pt x="1172" y="2143"/>
                </a:lnTo>
                <a:lnTo>
                  <a:pt x="1197" y="2115"/>
                </a:lnTo>
                <a:lnTo>
                  <a:pt x="1225" y="2091"/>
                </a:lnTo>
                <a:lnTo>
                  <a:pt x="1257" y="2072"/>
                </a:lnTo>
                <a:lnTo>
                  <a:pt x="1291" y="2057"/>
                </a:lnTo>
                <a:lnTo>
                  <a:pt x="1329" y="2048"/>
                </a:lnTo>
                <a:lnTo>
                  <a:pt x="1367" y="2044"/>
                </a:lnTo>
                <a:close/>
                <a:moveTo>
                  <a:pt x="1367" y="1652"/>
                </a:moveTo>
                <a:lnTo>
                  <a:pt x="1302" y="1656"/>
                </a:lnTo>
                <a:lnTo>
                  <a:pt x="1240" y="1665"/>
                </a:lnTo>
                <a:lnTo>
                  <a:pt x="1178" y="1681"/>
                </a:lnTo>
                <a:lnTo>
                  <a:pt x="1120" y="1702"/>
                </a:lnTo>
                <a:lnTo>
                  <a:pt x="1064" y="1728"/>
                </a:lnTo>
                <a:lnTo>
                  <a:pt x="1011" y="1760"/>
                </a:lnTo>
                <a:lnTo>
                  <a:pt x="962" y="1796"/>
                </a:lnTo>
                <a:lnTo>
                  <a:pt x="916" y="1837"/>
                </a:lnTo>
                <a:lnTo>
                  <a:pt x="875" y="1882"/>
                </a:lnTo>
                <a:lnTo>
                  <a:pt x="839" y="1931"/>
                </a:lnTo>
                <a:lnTo>
                  <a:pt x="807" y="1983"/>
                </a:lnTo>
                <a:lnTo>
                  <a:pt x="781" y="2039"/>
                </a:lnTo>
                <a:lnTo>
                  <a:pt x="759" y="2096"/>
                </a:lnTo>
                <a:lnTo>
                  <a:pt x="743" y="2156"/>
                </a:lnTo>
                <a:lnTo>
                  <a:pt x="734" y="2220"/>
                </a:lnTo>
                <a:lnTo>
                  <a:pt x="730" y="2284"/>
                </a:lnTo>
                <a:lnTo>
                  <a:pt x="734" y="2349"/>
                </a:lnTo>
                <a:lnTo>
                  <a:pt x="743" y="2411"/>
                </a:lnTo>
                <a:lnTo>
                  <a:pt x="759" y="2473"/>
                </a:lnTo>
                <a:lnTo>
                  <a:pt x="781" y="2530"/>
                </a:lnTo>
                <a:lnTo>
                  <a:pt x="807" y="2586"/>
                </a:lnTo>
                <a:lnTo>
                  <a:pt x="839" y="2638"/>
                </a:lnTo>
                <a:lnTo>
                  <a:pt x="875" y="2687"/>
                </a:lnTo>
                <a:lnTo>
                  <a:pt x="916" y="2731"/>
                </a:lnTo>
                <a:lnTo>
                  <a:pt x="962" y="2772"/>
                </a:lnTo>
                <a:lnTo>
                  <a:pt x="1011" y="2809"/>
                </a:lnTo>
                <a:lnTo>
                  <a:pt x="1064" y="2841"/>
                </a:lnTo>
                <a:lnTo>
                  <a:pt x="1120" y="2867"/>
                </a:lnTo>
                <a:lnTo>
                  <a:pt x="1178" y="2888"/>
                </a:lnTo>
                <a:lnTo>
                  <a:pt x="1240" y="2904"/>
                </a:lnTo>
                <a:lnTo>
                  <a:pt x="1302" y="2913"/>
                </a:lnTo>
                <a:lnTo>
                  <a:pt x="1367" y="2917"/>
                </a:lnTo>
                <a:lnTo>
                  <a:pt x="1432" y="2913"/>
                </a:lnTo>
                <a:lnTo>
                  <a:pt x="1496" y="2904"/>
                </a:lnTo>
                <a:lnTo>
                  <a:pt x="1557" y="2888"/>
                </a:lnTo>
                <a:lnTo>
                  <a:pt x="1616" y="2867"/>
                </a:lnTo>
                <a:lnTo>
                  <a:pt x="1671" y="2841"/>
                </a:lnTo>
                <a:lnTo>
                  <a:pt x="1724" y="2809"/>
                </a:lnTo>
                <a:lnTo>
                  <a:pt x="1773" y="2772"/>
                </a:lnTo>
                <a:lnTo>
                  <a:pt x="1818" y="2731"/>
                </a:lnTo>
                <a:lnTo>
                  <a:pt x="1859" y="2687"/>
                </a:lnTo>
                <a:lnTo>
                  <a:pt x="1896" y="2638"/>
                </a:lnTo>
                <a:lnTo>
                  <a:pt x="1928" y="2586"/>
                </a:lnTo>
                <a:lnTo>
                  <a:pt x="1955" y="2530"/>
                </a:lnTo>
                <a:lnTo>
                  <a:pt x="1976" y="2473"/>
                </a:lnTo>
                <a:lnTo>
                  <a:pt x="1992" y="2411"/>
                </a:lnTo>
                <a:lnTo>
                  <a:pt x="2002" y="2349"/>
                </a:lnTo>
                <a:lnTo>
                  <a:pt x="2004" y="2284"/>
                </a:lnTo>
                <a:lnTo>
                  <a:pt x="2002" y="2220"/>
                </a:lnTo>
                <a:lnTo>
                  <a:pt x="1992" y="2156"/>
                </a:lnTo>
                <a:lnTo>
                  <a:pt x="1976" y="2096"/>
                </a:lnTo>
                <a:lnTo>
                  <a:pt x="1955" y="2039"/>
                </a:lnTo>
                <a:lnTo>
                  <a:pt x="1928" y="1983"/>
                </a:lnTo>
                <a:lnTo>
                  <a:pt x="1896" y="1931"/>
                </a:lnTo>
                <a:lnTo>
                  <a:pt x="1859" y="1882"/>
                </a:lnTo>
                <a:lnTo>
                  <a:pt x="1818" y="1837"/>
                </a:lnTo>
                <a:lnTo>
                  <a:pt x="1773" y="1796"/>
                </a:lnTo>
                <a:lnTo>
                  <a:pt x="1724" y="1760"/>
                </a:lnTo>
                <a:lnTo>
                  <a:pt x="1671" y="1728"/>
                </a:lnTo>
                <a:lnTo>
                  <a:pt x="1616" y="1702"/>
                </a:lnTo>
                <a:lnTo>
                  <a:pt x="1557" y="1681"/>
                </a:lnTo>
                <a:lnTo>
                  <a:pt x="1496" y="1665"/>
                </a:lnTo>
                <a:lnTo>
                  <a:pt x="1432" y="1656"/>
                </a:lnTo>
                <a:lnTo>
                  <a:pt x="1367" y="1652"/>
                </a:lnTo>
                <a:close/>
                <a:moveTo>
                  <a:pt x="1217" y="927"/>
                </a:moveTo>
                <a:lnTo>
                  <a:pt x="1503" y="927"/>
                </a:lnTo>
                <a:lnTo>
                  <a:pt x="1523" y="931"/>
                </a:lnTo>
                <a:lnTo>
                  <a:pt x="1540" y="939"/>
                </a:lnTo>
                <a:lnTo>
                  <a:pt x="1552" y="952"/>
                </a:lnTo>
                <a:lnTo>
                  <a:pt x="1561" y="968"/>
                </a:lnTo>
                <a:lnTo>
                  <a:pt x="1564" y="988"/>
                </a:lnTo>
                <a:lnTo>
                  <a:pt x="1564" y="1156"/>
                </a:lnTo>
                <a:lnTo>
                  <a:pt x="1645" y="1173"/>
                </a:lnTo>
                <a:lnTo>
                  <a:pt x="1724" y="1196"/>
                </a:lnTo>
                <a:lnTo>
                  <a:pt x="1800" y="1224"/>
                </a:lnTo>
                <a:lnTo>
                  <a:pt x="1875" y="1257"/>
                </a:lnTo>
                <a:lnTo>
                  <a:pt x="1947" y="1297"/>
                </a:lnTo>
                <a:lnTo>
                  <a:pt x="2018" y="1340"/>
                </a:lnTo>
                <a:lnTo>
                  <a:pt x="2137" y="1222"/>
                </a:lnTo>
                <a:lnTo>
                  <a:pt x="2150" y="1212"/>
                </a:lnTo>
                <a:lnTo>
                  <a:pt x="2164" y="1206"/>
                </a:lnTo>
                <a:lnTo>
                  <a:pt x="2180" y="1204"/>
                </a:lnTo>
                <a:lnTo>
                  <a:pt x="2195" y="1206"/>
                </a:lnTo>
                <a:lnTo>
                  <a:pt x="2210" y="1212"/>
                </a:lnTo>
                <a:lnTo>
                  <a:pt x="2222" y="1222"/>
                </a:lnTo>
                <a:lnTo>
                  <a:pt x="2426" y="1422"/>
                </a:lnTo>
                <a:lnTo>
                  <a:pt x="2436" y="1435"/>
                </a:lnTo>
                <a:lnTo>
                  <a:pt x="2442" y="1450"/>
                </a:lnTo>
                <a:lnTo>
                  <a:pt x="2444" y="1466"/>
                </a:lnTo>
                <a:lnTo>
                  <a:pt x="2442" y="1480"/>
                </a:lnTo>
                <a:lnTo>
                  <a:pt x="2436" y="1495"/>
                </a:lnTo>
                <a:lnTo>
                  <a:pt x="2426" y="1507"/>
                </a:lnTo>
                <a:lnTo>
                  <a:pt x="2309" y="1623"/>
                </a:lnTo>
                <a:lnTo>
                  <a:pt x="2356" y="1693"/>
                </a:lnTo>
                <a:lnTo>
                  <a:pt x="2397" y="1766"/>
                </a:lnTo>
                <a:lnTo>
                  <a:pt x="2434" y="1842"/>
                </a:lnTo>
                <a:lnTo>
                  <a:pt x="2463" y="1920"/>
                </a:lnTo>
                <a:lnTo>
                  <a:pt x="2488" y="2000"/>
                </a:lnTo>
                <a:lnTo>
                  <a:pt x="2507" y="2082"/>
                </a:lnTo>
                <a:lnTo>
                  <a:pt x="2674" y="2082"/>
                </a:lnTo>
                <a:lnTo>
                  <a:pt x="2694" y="2085"/>
                </a:lnTo>
                <a:lnTo>
                  <a:pt x="2711" y="2093"/>
                </a:lnTo>
                <a:lnTo>
                  <a:pt x="2724" y="2107"/>
                </a:lnTo>
                <a:lnTo>
                  <a:pt x="2733" y="2123"/>
                </a:lnTo>
                <a:lnTo>
                  <a:pt x="2735" y="2142"/>
                </a:lnTo>
                <a:lnTo>
                  <a:pt x="2735" y="2426"/>
                </a:lnTo>
                <a:lnTo>
                  <a:pt x="2732" y="2445"/>
                </a:lnTo>
                <a:lnTo>
                  <a:pt x="2724" y="2462"/>
                </a:lnTo>
                <a:lnTo>
                  <a:pt x="2710" y="2475"/>
                </a:lnTo>
                <a:lnTo>
                  <a:pt x="2694" y="2484"/>
                </a:lnTo>
                <a:lnTo>
                  <a:pt x="2674" y="2487"/>
                </a:lnTo>
                <a:lnTo>
                  <a:pt x="2512" y="2487"/>
                </a:lnTo>
                <a:lnTo>
                  <a:pt x="2495" y="2569"/>
                </a:lnTo>
                <a:lnTo>
                  <a:pt x="2472" y="2650"/>
                </a:lnTo>
                <a:lnTo>
                  <a:pt x="2443" y="2730"/>
                </a:lnTo>
                <a:lnTo>
                  <a:pt x="2408" y="2807"/>
                </a:lnTo>
                <a:lnTo>
                  <a:pt x="2367" y="2881"/>
                </a:lnTo>
                <a:lnTo>
                  <a:pt x="2322" y="2953"/>
                </a:lnTo>
                <a:lnTo>
                  <a:pt x="2431" y="3060"/>
                </a:lnTo>
                <a:lnTo>
                  <a:pt x="2440" y="3074"/>
                </a:lnTo>
                <a:lnTo>
                  <a:pt x="2447" y="3088"/>
                </a:lnTo>
                <a:lnTo>
                  <a:pt x="2448" y="3103"/>
                </a:lnTo>
                <a:lnTo>
                  <a:pt x="2447" y="3118"/>
                </a:lnTo>
                <a:lnTo>
                  <a:pt x="2440" y="3133"/>
                </a:lnTo>
                <a:lnTo>
                  <a:pt x="2431" y="3145"/>
                </a:lnTo>
                <a:lnTo>
                  <a:pt x="2228" y="3347"/>
                </a:lnTo>
                <a:lnTo>
                  <a:pt x="2216" y="3356"/>
                </a:lnTo>
                <a:lnTo>
                  <a:pt x="2201" y="3362"/>
                </a:lnTo>
                <a:lnTo>
                  <a:pt x="2186" y="3364"/>
                </a:lnTo>
                <a:lnTo>
                  <a:pt x="2170" y="3362"/>
                </a:lnTo>
                <a:lnTo>
                  <a:pt x="2155" y="3356"/>
                </a:lnTo>
                <a:lnTo>
                  <a:pt x="2142" y="3347"/>
                </a:lnTo>
                <a:lnTo>
                  <a:pt x="2036" y="3241"/>
                </a:lnTo>
                <a:lnTo>
                  <a:pt x="1963" y="3288"/>
                </a:lnTo>
                <a:lnTo>
                  <a:pt x="1889" y="3330"/>
                </a:lnTo>
                <a:lnTo>
                  <a:pt x="1810" y="3365"/>
                </a:lnTo>
                <a:lnTo>
                  <a:pt x="1730" y="3396"/>
                </a:lnTo>
                <a:lnTo>
                  <a:pt x="1648" y="3419"/>
                </a:lnTo>
                <a:lnTo>
                  <a:pt x="1564" y="3438"/>
                </a:lnTo>
                <a:lnTo>
                  <a:pt x="1564" y="3581"/>
                </a:lnTo>
                <a:lnTo>
                  <a:pt x="1561" y="3601"/>
                </a:lnTo>
                <a:lnTo>
                  <a:pt x="1552" y="3617"/>
                </a:lnTo>
                <a:lnTo>
                  <a:pt x="1540" y="3629"/>
                </a:lnTo>
                <a:lnTo>
                  <a:pt x="1523" y="3638"/>
                </a:lnTo>
                <a:lnTo>
                  <a:pt x="1503" y="3641"/>
                </a:lnTo>
                <a:lnTo>
                  <a:pt x="1217" y="3641"/>
                </a:lnTo>
                <a:lnTo>
                  <a:pt x="1197" y="3638"/>
                </a:lnTo>
                <a:lnTo>
                  <a:pt x="1181" y="3629"/>
                </a:lnTo>
                <a:lnTo>
                  <a:pt x="1168" y="3617"/>
                </a:lnTo>
                <a:lnTo>
                  <a:pt x="1160" y="3601"/>
                </a:lnTo>
                <a:lnTo>
                  <a:pt x="1156" y="3581"/>
                </a:lnTo>
                <a:lnTo>
                  <a:pt x="1156" y="3438"/>
                </a:lnTo>
                <a:lnTo>
                  <a:pt x="1072" y="3419"/>
                </a:lnTo>
                <a:lnTo>
                  <a:pt x="988" y="3395"/>
                </a:lnTo>
                <a:lnTo>
                  <a:pt x="907" y="3365"/>
                </a:lnTo>
                <a:lnTo>
                  <a:pt x="829" y="3329"/>
                </a:lnTo>
                <a:lnTo>
                  <a:pt x="753" y="3287"/>
                </a:lnTo>
                <a:lnTo>
                  <a:pt x="681" y="3239"/>
                </a:lnTo>
                <a:lnTo>
                  <a:pt x="577" y="3342"/>
                </a:lnTo>
                <a:lnTo>
                  <a:pt x="565" y="3352"/>
                </a:lnTo>
                <a:lnTo>
                  <a:pt x="550" y="3357"/>
                </a:lnTo>
                <a:lnTo>
                  <a:pt x="535" y="3359"/>
                </a:lnTo>
                <a:lnTo>
                  <a:pt x="519" y="3357"/>
                </a:lnTo>
                <a:lnTo>
                  <a:pt x="504" y="3352"/>
                </a:lnTo>
                <a:lnTo>
                  <a:pt x="492" y="3342"/>
                </a:lnTo>
                <a:lnTo>
                  <a:pt x="289" y="3141"/>
                </a:lnTo>
                <a:lnTo>
                  <a:pt x="280" y="3127"/>
                </a:lnTo>
                <a:lnTo>
                  <a:pt x="273" y="3114"/>
                </a:lnTo>
                <a:lnTo>
                  <a:pt x="272" y="3098"/>
                </a:lnTo>
                <a:lnTo>
                  <a:pt x="273" y="3083"/>
                </a:lnTo>
                <a:lnTo>
                  <a:pt x="280" y="3068"/>
                </a:lnTo>
                <a:lnTo>
                  <a:pt x="289" y="3056"/>
                </a:lnTo>
                <a:lnTo>
                  <a:pt x="396" y="2949"/>
                </a:lnTo>
                <a:lnTo>
                  <a:pt x="350" y="2878"/>
                </a:lnTo>
                <a:lnTo>
                  <a:pt x="310" y="2804"/>
                </a:lnTo>
                <a:lnTo>
                  <a:pt x="276" y="2727"/>
                </a:lnTo>
                <a:lnTo>
                  <a:pt x="248" y="2649"/>
                </a:lnTo>
                <a:lnTo>
                  <a:pt x="225" y="2569"/>
                </a:lnTo>
                <a:lnTo>
                  <a:pt x="208" y="2487"/>
                </a:lnTo>
                <a:lnTo>
                  <a:pt x="60" y="2487"/>
                </a:lnTo>
                <a:lnTo>
                  <a:pt x="41" y="2484"/>
                </a:lnTo>
                <a:lnTo>
                  <a:pt x="25" y="2475"/>
                </a:lnTo>
                <a:lnTo>
                  <a:pt x="11" y="2462"/>
                </a:lnTo>
                <a:lnTo>
                  <a:pt x="3" y="2445"/>
                </a:lnTo>
                <a:lnTo>
                  <a:pt x="0" y="2427"/>
                </a:lnTo>
                <a:lnTo>
                  <a:pt x="0" y="2142"/>
                </a:lnTo>
                <a:lnTo>
                  <a:pt x="3" y="2123"/>
                </a:lnTo>
                <a:lnTo>
                  <a:pt x="11" y="2107"/>
                </a:lnTo>
                <a:lnTo>
                  <a:pt x="25" y="2093"/>
                </a:lnTo>
                <a:lnTo>
                  <a:pt x="41" y="2085"/>
                </a:lnTo>
                <a:lnTo>
                  <a:pt x="60" y="2082"/>
                </a:lnTo>
                <a:lnTo>
                  <a:pt x="213" y="2082"/>
                </a:lnTo>
                <a:lnTo>
                  <a:pt x="232" y="2000"/>
                </a:lnTo>
                <a:lnTo>
                  <a:pt x="256" y="1921"/>
                </a:lnTo>
                <a:lnTo>
                  <a:pt x="286" y="1844"/>
                </a:lnTo>
                <a:lnTo>
                  <a:pt x="322" y="1768"/>
                </a:lnTo>
                <a:lnTo>
                  <a:pt x="362" y="1695"/>
                </a:lnTo>
                <a:lnTo>
                  <a:pt x="409" y="1626"/>
                </a:lnTo>
                <a:lnTo>
                  <a:pt x="294" y="1513"/>
                </a:lnTo>
                <a:lnTo>
                  <a:pt x="284" y="1501"/>
                </a:lnTo>
                <a:lnTo>
                  <a:pt x="278" y="1486"/>
                </a:lnTo>
                <a:lnTo>
                  <a:pt x="276" y="1470"/>
                </a:lnTo>
                <a:lnTo>
                  <a:pt x="278" y="1455"/>
                </a:lnTo>
                <a:lnTo>
                  <a:pt x="284" y="1441"/>
                </a:lnTo>
                <a:lnTo>
                  <a:pt x="294" y="1428"/>
                </a:lnTo>
                <a:lnTo>
                  <a:pt x="498" y="1227"/>
                </a:lnTo>
                <a:lnTo>
                  <a:pt x="512" y="1215"/>
                </a:lnTo>
                <a:lnTo>
                  <a:pt x="531" y="1210"/>
                </a:lnTo>
                <a:lnTo>
                  <a:pt x="549" y="1210"/>
                </a:lnTo>
                <a:lnTo>
                  <a:pt x="567" y="1215"/>
                </a:lnTo>
                <a:lnTo>
                  <a:pt x="583" y="1227"/>
                </a:lnTo>
                <a:lnTo>
                  <a:pt x="700" y="1342"/>
                </a:lnTo>
                <a:lnTo>
                  <a:pt x="769" y="1298"/>
                </a:lnTo>
                <a:lnTo>
                  <a:pt x="842" y="1258"/>
                </a:lnTo>
                <a:lnTo>
                  <a:pt x="918" y="1224"/>
                </a:lnTo>
                <a:lnTo>
                  <a:pt x="995" y="1196"/>
                </a:lnTo>
                <a:lnTo>
                  <a:pt x="1075" y="1173"/>
                </a:lnTo>
                <a:lnTo>
                  <a:pt x="1156" y="1156"/>
                </a:lnTo>
                <a:lnTo>
                  <a:pt x="1156" y="988"/>
                </a:lnTo>
                <a:lnTo>
                  <a:pt x="1160" y="968"/>
                </a:lnTo>
                <a:lnTo>
                  <a:pt x="1168" y="952"/>
                </a:lnTo>
                <a:lnTo>
                  <a:pt x="1181" y="939"/>
                </a:lnTo>
                <a:lnTo>
                  <a:pt x="1197" y="931"/>
                </a:lnTo>
                <a:lnTo>
                  <a:pt x="1217" y="927"/>
                </a:lnTo>
                <a:close/>
                <a:moveTo>
                  <a:pt x="2872" y="614"/>
                </a:moveTo>
                <a:lnTo>
                  <a:pt x="2898" y="617"/>
                </a:lnTo>
                <a:lnTo>
                  <a:pt x="2923" y="625"/>
                </a:lnTo>
                <a:lnTo>
                  <a:pt x="2947" y="638"/>
                </a:lnTo>
                <a:lnTo>
                  <a:pt x="2968" y="654"/>
                </a:lnTo>
                <a:lnTo>
                  <a:pt x="2984" y="676"/>
                </a:lnTo>
                <a:lnTo>
                  <a:pt x="2997" y="700"/>
                </a:lnTo>
                <a:lnTo>
                  <a:pt x="3004" y="727"/>
                </a:lnTo>
                <a:lnTo>
                  <a:pt x="3007" y="753"/>
                </a:lnTo>
                <a:lnTo>
                  <a:pt x="3003" y="780"/>
                </a:lnTo>
                <a:lnTo>
                  <a:pt x="2995" y="805"/>
                </a:lnTo>
                <a:lnTo>
                  <a:pt x="2983" y="828"/>
                </a:lnTo>
                <a:lnTo>
                  <a:pt x="2966" y="848"/>
                </a:lnTo>
                <a:lnTo>
                  <a:pt x="2945" y="865"/>
                </a:lnTo>
                <a:lnTo>
                  <a:pt x="2920" y="878"/>
                </a:lnTo>
                <a:lnTo>
                  <a:pt x="2892" y="886"/>
                </a:lnTo>
                <a:lnTo>
                  <a:pt x="2866" y="888"/>
                </a:lnTo>
                <a:lnTo>
                  <a:pt x="2839" y="884"/>
                </a:lnTo>
                <a:lnTo>
                  <a:pt x="2814" y="877"/>
                </a:lnTo>
                <a:lnTo>
                  <a:pt x="2791" y="864"/>
                </a:lnTo>
                <a:lnTo>
                  <a:pt x="2770" y="847"/>
                </a:lnTo>
                <a:lnTo>
                  <a:pt x="2753" y="826"/>
                </a:lnTo>
                <a:lnTo>
                  <a:pt x="2741" y="802"/>
                </a:lnTo>
                <a:lnTo>
                  <a:pt x="2733" y="775"/>
                </a:lnTo>
                <a:lnTo>
                  <a:pt x="2730" y="747"/>
                </a:lnTo>
                <a:lnTo>
                  <a:pt x="2734" y="721"/>
                </a:lnTo>
                <a:lnTo>
                  <a:pt x="2742" y="696"/>
                </a:lnTo>
                <a:lnTo>
                  <a:pt x="2754" y="674"/>
                </a:lnTo>
                <a:lnTo>
                  <a:pt x="2771" y="653"/>
                </a:lnTo>
                <a:lnTo>
                  <a:pt x="2793" y="636"/>
                </a:lnTo>
                <a:lnTo>
                  <a:pt x="2818" y="624"/>
                </a:lnTo>
                <a:lnTo>
                  <a:pt x="2845" y="616"/>
                </a:lnTo>
                <a:lnTo>
                  <a:pt x="2872" y="614"/>
                </a:lnTo>
                <a:close/>
                <a:moveTo>
                  <a:pt x="2865" y="389"/>
                </a:moveTo>
                <a:lnTo>
                  <a:pt x="2822" y="393"/>
                </a:lnTo>
                <a:lnTo>
                  <a:pt x="2777" y="401"/>
                </a:lnTo>
                <a:lnTo>
                  <a:pt x="2734" y="415"/>
                </a:lnTo>
                <a:lnTo>
                  <a:pt x="2693" y="435"/>
                </a:lnTo>
                <a:lnTo>
                  <a:pt x="2655" y="459"/>
                </a:lnTo>
                <a:lnTo>
                  <a:pt x="2621" y="486"/>
                </a:lnTo>
                <a:lnTo>
                  <a:pt x="2591" y="517"/>
                </a:lnTo>
                <a:lnTo>
                  <a:pt x="2565" y="551"/>
                </a:lnTo>
                <a:lnTo>
                  <a:pt x="2543" y="589"/>
                </a:lnTo>
                <a:lnTo>
                  <a:pt x="2526" y="627"/>
                </a:lnTo>
                <a:lnTo>
                  <a:pt x="2515" y="668"/>
                </a:lnTo>
                <a:lnTo>
                  <a:pt x="2507" y="711"/>
                </a:lnTo>
                <a:lnTo>
                  <a:pt x="2504" y="754"/>
                </a:lnTo>
                <a:lnTo>
                  <a:pt x="2508" y="797"/>
                </a:lnTo>
                <a:lnTo>
                  <a:pt x="2516" y="841"/>
                </a:lnTo>
                <a:lnTo>
                  <a:pt x="2531" y="884"/>
                </a:lnTo>
                <a:lnTo>
                  <a:pt x="2550" y="925"/>
                </a:lnTo>
                <a:lnTo>
                  <a:pt x="2574" y="963"/>
                </a:lnTo>
                <a:lnTo>
                  <a:pt x="2601" y="997"/>
                </a:lnTo>
                <a:lnTo>
                  <a:pt x="2633" y="1026"/>
                </a:lnTo>
                <a:lnTo>
                  <a:pt x="2668" y="1052"/>
                </a:lnTo>
                <a:lnTo>
                  <a:pt x="2705" y="1074"/>
                </a:lnTo>
                <a:lnTo>
                  <a:pt x="2744" y="1091"/>
                </a:lnTo>
                <a:lnTo>
                  <a:pt x="2786" y="1103"/>
                </a:lnTo>
                <a:lnTo>
                  <a:pt x="2829" y="1110"/>
                </a:lnTo>
                <a:lnTo>
                  <a:pt x="2872" y="1112"/>
                </a:lnTo>
                <a:lnTo>
                  <a:pt x="2916" y="1109"/>
                </a:lnTo>
                <a:lnTo>
                  <a:pt x="2960" y="1101"/>
                </a:lnTo>
                <a:lnTo>
                  <a:pt x="3003" y="1086"/>
                </a:lnTo>
                <a:lnTo>
                  <a:pt x="3044" y="1067"/>
                </a:lnTo>
                <a:lnTo>
                  <a:pt x="3082" y="1043"/>
                </a:lnTo>
                <a:lnTo>
                  <a:pt x="3116" y="1016"/>
                </a:lnTo>
                <a:lnTo>
                  <a:pt x="3147" y="984"/>
                </a:lnTo>
                <a:lnTo>
                  <a:pt x="3172" y="950"/>
                </a:lnTo>
                <a:lnTo>
                  <a:pt x="3194" y="913"/>
                </a:lnTo>
                <a:lnTo>
                  <a:pt x="3211" y="874"/>
                </a:lnTo>
                <a:lnTo>
                  <a:pt x="3224" y="832"/>
                </a:lnTo>
                <a:lnTo>
                  <a:pt x="3230" y="790"/>
                </a:lnTo>
                <a:lnTo>
                  <a:pt x="3233" y="747"/>
                </a:lnTo>
                <a:lnTo>
                  <a:pt x="3230" y="704"/>
                </a:lnTo>
                <a:lnTo>
                  <a:pt x="3221" y="660"/>
                </a:lnTo>
                <a:lnTo>
                  <a:pt x="3208" y="617"/>
                </a:lnTo>
                <a:lnTo>
                  <a:pt x="3188" y="576"/>
                </a:lnTo>
                <a:lnTo>
                  <a:pt x="3164" y="539"/>
                </a:lnTo>
                <a:lnTo>
                  <a:pt x="3136" y="505"/>
                </a:lnTo>
                <a:lnTo>
                  <a:pt x="3104" y="476"/>
                </a:lnTo>
                <a:lnTo>
                  <a:pt x="3069" y="449"/>
                </a:lnTo>
                <a:lnTo>
                  <a:pt x="3032" y="428"/>
                </a:lnTo>
                <a:lnTo>
                  <a:pt x="2993" y="411"/>
                </a:lnTo>
                <a:lnTo>
                  <a:pt x="2952" y="398"/>
                </a:lnTo>
                <a:lnTo>
                  <a:pt x="2908" y="392"/>
                </a:lnTo>
                <a:lnTo>
                  <a:pt x="2865" y="389"/>
                </a:lnTo>
                <a:close/>
                <a:moveTo>
                  <a:pt x="2665" y="0"/>
                </a:moveTo>
                <a:lnTo>
                  <a:pt x="2679" y="2"/>
                </a:lnTo>
                <a:lnTo>
                  <a:pt x="2689" y="9"/>
                </a:lnTo>
                <a:lnTo>
                  <a:pt x="2697" y="21"/>
                </a:lnTo>
                <a:lnTo>
                  <a:pt x="2733" y="111"/>
                </a:lnTo>
                <a:lnTo>
                  <a:pt x="2802" y="101"/>
                </a:lnTo>
                <a:lnTo>
                  <a:pt x="2873" y="97"/>
                </a:lnTo>
                <a:lnTo>
                  <a:pt x="2943" y="102"/>
                </a:lnTo>
                <a:lnTo>
                  <a:pt x="3013" y="113"/>
                </a:lnTo>
                <a:lnTo>
                  <a:pt x="3051" y="25"/>
                </a:lnTo>
                <a:lnTo>
                  <a:pt x="3059" y="13"/>
                </a:lnTo>
                <a:lnTo>
                  <a:pt x="3071" y="7"/>
                </a:lnTo>
                <a:lnTo>
                  <a:pt x="3083" y="4"/>
                </a:lnTo>
                <a:lnTo>
                  <a:pt x="3097" y="7"/>
                </a:lnTo>
                <a:lnTo>
                  <a:pt x="3247" y="71"/>
                </a:lnTo>
                <a:lnTo>
                  <a:pt x="3258" y="79"/>
                </a:lnTo>
                <a:lnTo>
                  <a:pt x="3266" y="90"/>
                </a:lnTo>
                <a:lnTo>
                  <a:pt x="3268" y="104"/>
                </a:lnTo>
                <a:lnTo>
                  <a:pt x="3266" y="116"/>
                </a:lnTo>
                <a:lnTo>
                  <a:pt x="3228" y="203"/>
                </a:lnTo>
                <a:lnTo>
                  <a:pt x="3275" y="235"/>
                </a:lnTo>
                <a:lnTo>
                  <a:pt x="3319" y="273"/>
                </a:lnTo>
                <a:lnTo>
                  <a:pt x="3360" y="314"/>
                </a:lnTo>
                <a:lnTo>
                  <a:pt x="3397" y="357"/>
                </a:lnTo>
                <a:lnTo>
                  <a:pt x="3431" y="404"/>
                </a:lnTo>
                <a:lnTo>
                  <a:pt x="3519" y="369"/>
                </a:lnTo>
                <a:lnTo>
                  <a:pt x="3533" y="367"/>
                </a:lnTo>
                <a:lnTo>
                  <a:pt x="3547" y="370"/>
                </a:lnTo>
                <a:lnTo>
                  <a:pt x="3557" y="377"/>
                </a:lnTo>
                <a:lnTo>
                  <a:pt x="3565" y="388"/>
                </a:lnTo>
                <a:lnTo>
                  <a:pt x="3625" y="540"/>
                </a:lnTo>
                <a:lnTo>
                  <a:pt x="3628" y="554"/>
                </a:lnTo>
                <a:lnTo>
                  <a:pt x="3624" y="566"/>
                </a:lnTo>
                <a:lnTo>
                  <a:pt x="3617" y="576"/>
                </a:lnTo>
                <a:lnTo>
                  <a:pt x="3606" y="584"/>
                </a:lnTo>
                <a:lnTo>
                  <a:pt x="3519" y="618"/>
                </a:lnTo>
                <a:lnTo>
                  <a:pt x="3529" y="675"/>
                </a:lnTo>
                <a:lnTo>
                  <a:pt x="3534" y="733"/>
                </a:lnTo>
                <a:lnTo>
                  <a:pt x="3534" y="790"/>
                </a:lnTo>
                <a:lnTo>
                  <a:pt x="3528" y="848"/>
                </a:lnTo>
                <a:lnTo>
                  <a:pt x="3518" y="906"/>
                </a:lnTo>
                <a:lnTo>
                  <a:pt x="3599" y="940"/>
                </a:lnTo>
                <a:lnTo>
                  <a:pt x="3610" y="948"/>
                </a:lnTo>
                <a:lnTo>
                  <a:pt x="3617" y="959"/>
                </a:lnTo>
                <a:lnTo>
                  <a:pt x="3620" y="972"/>
                </a:lnTo>
                <a:lnTo>
                  <a:pt x="3616" y="985"/>
                </a:lnTo>
                <a:lnTo>
                  <a:pt x="3552" y="1135"/>
                </a:lnTo>
                <a:lnTo>
                  <a:pt x="3544" y="1146"/>
                </a:lnTo>
                <a:lnTo>
                  <a:pt x="3533" y="1153"/>
                </a:lnTo>
                <a:lnTo>
                  <a:pt x="3519" y="1155"/>
                </a:lnTo>
                <a:lnTo>
                  <a:pt x="3507" y="1153"/>
                </a:lnTo>
                <a:lnTo>
                  <a:pt x="3427" y="1119"/>
                </a:lnTo>
                <a:lnTo>
                  <a:pt x="3392" y="1166"/>
                </a:lnTo>
                <a:lnTo>
                  <a:pt x="3355" y="1211"/>
                </a:lnTo>
                <a:lnTo>
                  <a:pt x="3313" y="1251"/>
                </a:lnTo>
                <a:lnTo>
                  <a:pt x="3267" y="1289"/>
                </a:lnTo>
                <a:lnTo>
                  <a:pt x="3219" y="1322"/>
                </a:lnTo>
                <a:lnTo>
                  <a:pt x="3249" y="1399"/>
                </a:lnTo>
                <a:lnTo>
                  <a:pt x="3252" y="1411"/>
                </a:lnTo>
                <a:lnTo>
                  <a:pt x="3249" y="1425"/>
                </a:lnTo>
                <a:lnTo>
                  <a:pt x="3242" y="1435"/>
                </a:lnTo>
                <a:lnTo>
                  <a:pt x="3229" y="1443"/>
                </a:lnTo>
                <a:lnTo>
                  <a:pt x="3077" y="1503"/>
                </a:lnTo>
                <a:lnTo>
                  <a:pt x="3064" y="1505"/>
                </a:lnTo>
                <a:lnTo>
                  <a:pt x="3051" y="1503"/>
                </a:lnTo>
                <a:lnTo>
                  <a:pt x="3040" y="1495"/>
                </a:lnTo>
                <a:lnTo>
                  <a:pt x="3033" y="1484"/>
                </a:lnTo>
                <a:lnTo>
                  <a:pt x="3002" y="1408"/>
                </a:lnTo>
                <a:lnTo>
                  <a:pt x="2943" y="1417"/>
                </a:lnTo>
                <a:lnTo>
                  <a:pt x="2883" y="1420"/>
                </a:lnTo>
                <a:lnTo>
                  <a:pt x="2825" y="1419"/>
                </a:lnTo>
                <a:lnTo>
                  <a:pt x="2766" y="1413"/>
                </a:lnTo>
                <a:lnTo>
                  <a:pt x="2708" y="1402"/>
                </a:lnTo>
                <a:lnTo>
                  <a:pt x="2674" y="1478"/>
                </a:lnTo>
                <a:lnTo>
                  <a:pt x="2666" y="1489"/>
                </a:lnTo>
                <a:lnTo>
                  <a:pt x="2655" y="1496"/>
                </a:lnTo>
                <a:lnTo>
                  <a:pt x="2642" y="1498"/>
                </a:lnTo>
                <a:lnTo>
                  <a:pt x="2629" y="1496"/>
                </a:lnTo>
                <a:lnTo>
                  <a:pt x="2478" y="1432"/>
                </a:lnTo>
                <a:lnTo>
                  <a:pt x="2467" y="1424"/>
                </a:lnTo>
                <a:lnTo>
                  <a:pt x="2460" y="1412"/>
                </a:lnTo>
                <a:lnTo>
                  <a:pt x="2458" y="1400"/>
                </a:lnTo>
                <a:lnTo>
                  <a:pt x="2460" y="1386"/>
                </a:lnTo>
                <a:lnTo>
                  <a:pt x="2494" y="1308"/>
                </a:lnTo>
                <a:lnTo>
                  <a:pt x="2447" y="1273"/>
                </a:lnTo>
                <a:lnTo>
                  <a:pt x="2404" y="1236"/>
                </a:lnTo>
                <a:lnTo>
                  <a:pt x="2364" y="1194"/>
                </a:lnTo>
                <a:lnTo>
                  <a:pt x="2329" y="1149"/>
                </a:lnTo>
                <a:lnTo>
                  <a:pt x="2297" y="1101"/>
                </a:lnTo>
                <a:lnTo>
                  <a:pt x="2218" y="1133"/>
                </a:lnTo>
                <a:lnTo>
                  <a:pt x="2204" y="1135"/>
                </a:lnTo>
                <a:lnTo>
                  <a:pt x="2192" y="1131"/>
                </a:lnTo>
                <a:lnTo>
                  <a:pt x="2180" y="1125"/>
                </a:lnTo>
                <a:lnTo>
                  <a:pt x="2173" y="1113"/>
                </a:lnTo>
                <a:lnTo>
                  <a:pt x="2113" y="961"/>
                </a:lnTo>
                <a:lnTo>
                  <a:pt x="2109" y="948"/>
                </a:lnTo>
                <a:lnTo>
                  <a:pt x="2113" y="935"/>
                </a:lnTo>
                <a:lnTo>
                  <a:pt x="2120" y="924"/>
                </a:lnTo>
                <a:lnTo>
                  <a:pt x="2131" y="917"/>
                </a:lnTo>
                <a:lnTo>
                  <a:pt x="2212" y="886"/>
                </a:lnTo>
                <a:lnTo>
                  <a:pt x="2204" y="829"/>
                </a:lnTo>
                <a:lnTo>
                  <a:pt x="2201" y="772"/>
                </a:lnTo>
                <a:lnTo>
                  <a:pt x="2202" y="715"/>
                </a:lnTo>
                <a:lnTo>
                  <a:pt x="2208" y="658"/>
                </a:lnTo>
                <a:lnTo>
                  <a:pt x="2219" y="602"/>
                </a:lnTo>
                <a:lnTo>
                  <a:pt x="2134" y="566"/>
                </a:lnTo>
                <a:lnTo>
                  <a:pt x="2123" y="558"/>
                </a:lnTo>
                <a:lnTo>
                  <a:pt x="2116" y="547"/>
                </a:lnTo>
                <a:lnTo>
                  <a:pt x="2114" y="534"/>
                </a:lnTo>
                <a:lnTo>
                  <a:pt x="2116" y="521"/>
                </a:lnTo>
                <a:lnTo>
                  <a:pt x="2181" y="371"/>
                </a:lnTo>
                <a:lnTo>
                  <a:pt x="2189" y="360"/>
                </a:lnTo>
                <a:lnTo>
                  <a:pt x="2201" y="353"/>
                </a:lnTo>
                <a:lnTo>
                  <a:pt x="2213" y="351"/>
                </a:lnTo>
                <a:lnTo>
                  <a:pt x="2227" y="353"/>
                </a:lnTo>
                <a:lnTo>
                  <a:pt x="2314" y="391"/>
                </a:lnTo>
                <a:lnTo>
                  <a:pt x="2347" y="345"/>
                </a:lnTo>
                <a:lnTo>
                  <a:pt x="2384" y="302"/>
                </a:lnTo>
                <a:lnTo>
                  <a:pt x="2426" y="264"/>
                </a:lnTo>
                <a:lnTo>
                  <a:pt x="2469" y="227"/>
                </a:lnTo>
                <a:lnTo>
                  <a:pt x="2516" y="196"/>
                </a:lnTo>
                <a:lnTo>
                  <a:pt x="2480" y="106"/>
                </a:lnTo>
                <a:lnTo>
                  <a:pt x="2478" y="93"/>
                </a:lnTo>
                <a:lnTo>
                  <a:pt x="2480" y="80"/>
                </a:lnTo>
                <a:lnTo>
                  <a:pt x="2488" y="69"/>
                </a:lnTo>
                <a:lnTo>
                  <a:pt x="2500" y="62"/>
                </a:lnTo>
                <a:lnTo>
                  <a:pt x="2652" y="2"/>
                </a:lnTo>
                <a:lnTo>
                  <a:pt x="2665" y="0"/>
                </a:lnTo>
                <a:lnTo>
                  <a:pt x="2665" y="0"/>
                </a:lnTo>
                <a:close/>
              </a:path>
            </a:pathLst>
          </a:custGeom>
          <a:solidFill>
            <a:srgbClr val="53CA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35" name="Picture 34"/>
          <p:cNvPicPr>
            <a:picLocks noChangeAspect="1"/>
          </p:cNvPicPr>
          <p:nvPr/>
        </p:nvPicPr>
        <p:blipFill>
          <a:blip r:embed="rId3"/>
          <a:stretch>
            <a:fillRect/>
          </a:stretch>
        </p:blipFill>
        <p:spPr>
          <a:xfrm>
            <a:off x="270578" y="2707755"/>
            <a:ext cx="358006" cy="360917"/>
          </a:xfrm>
          <a:prstGeom prst="rect">
            <a:avLst/>
          </a:prstGeom>
        </p:spPr>
      </p:pic>
      <p:pic>
        <p:nvPicPr>
          <p:cNvPr id="36" name="Picture 35"/>
          <p:cNvPicPr>
            <a:picLocks noChangeAspect="1"/>
          </p:cNvPicPr>
          <p:nvPr/>
        </p:nvPicPr>
        <p:blipFill>
          <a:blip r:embed="rId3"/>
          <a:stretch>
            <a:fillRect/>
          </a:stretch>
        </p:blipFill>
        <p:spPr>
          <a:xfrm>
            <a:off x="270578" y="3796754"/>
            <a:ext cx="358006" cy="360917"/>
          </a:xfrm>
          <a:prstGeom prst="rect">
            <a:avLst/>
          </a:prstGeom>
        </p:spPr>
      </p:pic>
      <p:pic>
        <p:nvPicPr>
          <p:cNvPr id="37" name="Picture 36"/>
          <p:cNvPicPr>
            <a:picLocks noChangeAspect="1"/>
          </p:cNvPicPr>
          <p:nvPr/>
        </p:nvPicPr>
        <p:blipFill>
          <a:blip r:embed="rId3"/>
          <a:stretch>
            <a:fillRect/>
          </a:stretch>
        </p:blipFill>
        <p:spPr>
          <a:xfrm>
            <a:off x="270578" y="5353568"/>
            <a:ext cx="358006" cy="360917"/>
          </a:xfrm>
          <a:prstGeom prst="rect">
            <a:avLst/>
          </a:prstGeom>
        </p:spPr>
      </p:pic>
    </p:spTree>
    <p:extLst>
      <p:ext uri="{BB962C8B-B14F-4D97-AF65-F5344CB8AC3E}">
        <p14:creationId xmlns:p14="http://schemas.microsoft.com/office/powerpoint/2010/main" val="279877533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4000"/>
            <a:lum/>
          </a:blip>
          <a:srcRect/>
          <a:stretch>
            <a:fillRect t="-6000" b="-6000"/>
          </a:stretch>
        </a:blipFill>
        <a:effectLst/>
      </p:bgPr>
    </p:bg>
    <p:spTree>
      <p:nvGrpSpPr>
        <p:cNvPr id="1" name=""/>
        <p:cNvGrpSpPr/>
        <p:nvPr/>
      </p:nvGrpSpPr>
      <p:grpSpPr>
        <a:xfrm>
          <a:off x="0" y="0"/>
          <a:ext cx="0" cy="0"/>
          <a:chOff x="0" y="0"/>
          <a:chExt cx="0" cy="0"/>
        </a:xfrm>
      </p:grpSpPr>
      <p:sp>
        <p:nvSpPr>
          <p:cNvPr id="4" name="Rectangle 3"/>
          <p:cNvSpPr/>
          <p:nvPr/>
        </p:nvSpPr>
        <p:spPr>
          <a:xfrm>
            <a:off x="-1" y="0"/>
            <a:ext cx="10725180" cy="1281785"/>
          </a:xfrm>
          <a:prstGeom prst="rect">
            <a:avLst/>
          </a:prstGeom>
          <a:solidFill>
            <a:schemeClr val="accent6">
              <a:alpha val="53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endParaRPr lang="en-US" sz="1799">
              <a:solidFill>
                <a:prstClr val="white"/>
              </a:solidFill>
            </a:endParaRPr>
          </a:p>
        </p:txBody>
      </p:sp>
      <p:sp>
        <p:nvSpPr>
          <p:cNvPr id="3" name="Rectangle 2"/>
          <p:cNvSpPr/>
          <p:nvPr/>
        </p:nvSpPr>
        <p:spPr>
          <a:xfrm>
            <a:off x="-1" y="16455"/>
            <a:ext cx="12590586" cy="923010"/>
          </a:xfrm>
          <a:prstGeom prst="rect">
            <a:avLst/>
          </a:prstGeom>
        </p:spPr>
        <p:txBody>
          <a:bodyPr wrap="square">
            <a:spAutoFit/>
          </a:bodyPr>
          <a:lstStyle/>
          <a:p>
            <a:pPr defTabSz="914126"/>
            <a:r>
              <a:rPr lang="en-US" sz="5398" b="1" kern="0" cap="all" dirty="0" smtClean="0">
                <a:latin typeface="Arial" pitchFamily="34" charset="0"/>
                <a:cs typeface="Arial" pitchFamily="34" charset="0"/>
              </a:rPr>
              <a:t>Literature Review</a:t>
            </a:r>
            <a:endParaRPr lang="en-US" sz="5398" b="1" cap="all" dirty="0">
              <a:latin typeface="Arial" pitchFamily="34" charset="0"/>
              <a:cs typeface="Arial" pitchFamily="34" charset="0"/>
            </a:endParaRPr>
          </a:p>
        </p:txBody>
      </p:sp>
      <p:sp>
        <p:nvSpPr>
          <p:cNvPr id="5" name="Rectangle 4"/>
          <p:cNvSpPr/>
          <p:nvPr/>
        </p:nvSpPr>
        <p:spPr>
          <a:xfrm>
            <a:off x="772577" y="3998496"/>
            <a:ext cx="5062604"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Bring clarity and focus to your </a:t>
            </a:r>
            <a:r>
              <a:rPr lang="en-US" sz="2400" dirty="0" smtClean="0">
                <a:latin typeface="Arial" panose="020B0604020202020204" pitchFamily="34" charset="0"/>
                <a:cs typeface="Arial" panose="020B0604020202020204" pitchFamily="34" charset="0"/>
              </a:rPr>
              <a:t>ideas</a:t>
            </a:r>
            <a:endParaRPr lang="en-US" sz="2400" dirty="0">
              <a:latin typeface="Arial" panose="020B0604020202020204" pitchFamily="34" charset="0"/>
              <a:cs typeface="Arial" panose="020B0604020202020204" pitchFamily="34" charset="0"/>
            </a:endParaRPr>
          </a:p>
        </p:txBody>
      </p:sp>
      <p:sp>
        <p:nvSpPr>
          <p:cNvPr id="6" name="Rectangle 5"/>
          <p:cNvSpPr/>
          <p:nvPr/>
        </p:nvSpPr>
        <p:spPr>
          <a:xfrm>
            <a:off x="772577" y="4813157"/>
            <a:ext cx="5115503" cy="461665"/>
          </a:xfrm>
          <a:prstGeom prst="rect">
            <a:avLst/>
          </a:prstGeom>
        </p:spPr>
        <p:txBody>
          <a:bodyPr wrap="none">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Improve your research methodology</a:t>
            </a:r>
          </a:p>
        </p:txBody>
      </p:sp>
      <p:sp>
        <p:nvSpPr>
          <p:cNvPr id="7" name="Rectangle 6"/>
          <p:cNvSpPr/>
          <p:nvPr/>
        </p:nvSpPr>
        <p:spPr>
          <a:xfrm>
            <a:off x="772577" y="3183835"/>
            <a:ext cx="7343677" cy="461665"/>
          </a:xfrm>
          <a:prstGeom prst="rect">
            <a:avLst/>
          </a:prstGeom>
        </p:spPr>
        <p:txBody>
          <a:bodyPr wrap="none">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Broaden your knowledge base in your research area</a:t>
            </a:r>
          </a:p>
        </p:txBody>
      </p:sp>
      <p:sp>
        <p:nvSpPr>
          <p:cNvPr id="8" name="Rectangle 7"/>
          <p:cNvSpPr/>
          <p:nvPr/>
        </p:nvSpPr>
        <p:spPr>
          <a:xfrm>
            <a:off x="772577" y="5627818"/>
            <a:ext cx="3969356"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Contextualize your findings.</a:t>
            </a:r>
          </a:p>
        </p:txBody>
      </p:sp>
      <p:sp>
        <p:nvSpPr>
          <p:cNvPr id="9" name="Rectangle 8"/>
          <p:cNvSpPr/>
          <p:nvPr/>
        </p:nvSpPr>
        <p:spPr>
          <a:xfrm>
            <a:off x="772577" y="2131273"/>
            <a:ext cx="8948198"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In relation to your own study, the literature review can help in four ways. It can:</a:t>
            </a:r>
          </a:p>
        </p:txBody>
      </p:sp>
      <p:grpSp>
        <p:nvGrpSpPr>
          <p:cNvPr id="10" name="Group 9"/>
          <p:cNvGrpSpPr/>
          <p:nvPr/>
        </p:nvGrpSpPr>
        <p:grpSpPr>
          <a:xfrm>
            <a:off x="8309895" y="3054503"/>
            <a:ext cx="2821759" cy="2688206"/>
            <a:chOff x="6780212" y="1828800"/>
            <a:chExt cx="4362171" cy="4052409"/>
          </a:xfrm>
        </p:grpSpPr>
        <p:sp>
          <p:nvSpPr>
            <p:cNvPr id="11" name="Freeform 5"/>
            <p:cNvSpPr>
              <a:spLocks noEditPoints="1"/>
            </p:cNvSpPr>
            <p:nvPr/>
          </p:nvSpPr>
          <p:spPr bwMode="auto">
            <a:xfrm>
              <a:off x="7999412" y="1828800"/>
              <a:ext cx="2894013" cy="4052409"/>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rgbClr val="53CAFE"/>
            </a:solidFill>
            <a:ln w="9525">
              <a:solidFill>
                <a:schemeClr val="accent2">
                  <a:lumMod val="60000"/>
                  <a:lumOff val="40000"/>
                </a:schemeClr>
              </a:solid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5"/>
            <p:cNvSpPr>
              <a:spLocks noEditPoints="1"/>
            </p:cNvSpPr>
            <p:nvPr/>
          </p:nvSpPr>
          <p:spPr bwMode="auto">
            <a:xfrm>
              <a:off x="6780212" y="3276600"/>
              <a:ext cx="1520825" cy="212957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5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5"/>
            <p:cNvSpPr>
              <a:spLocks noEditPoints="1"/>
            </p:cNvSpPr>
            <p:nvPr/>
          </p:nvSpPr>
          <p:spPr bwMode="auto">
            <a:xfrm>
              <a:off x="10514012" y="4038600"/>
              <a:ext cx="628371" cy="879891"/>
            </a:xfrm>
            <a:custGeom>
              <a:avLst/>
              <a:gdLst>
                <a:gd name="T0" fmla="*/ 151 w 247"/>
                <a:gd name="T1" fmla="*/ 259 h 347"/>
                <a:gd name="T2" fmla="*/ 92 w 247"/>
                <a:gd name="T3" fmla="*/ 259 h 347"/>
                <a:gd name="T4" fmla="*/ 91 w 247"/>
                <a:gd name="T5" fmla="*/ 243 h 347"/>
                <a:gd name="T6" fmla="*/ 101 w 247"/>
                <a:gd name="T7" fmla="*/ 195 h 347"/>
                <a:gd name="T8" fmla="*/ 139 w 247"/>
                <a:gd name="T9" fmla="*/ 153 h 347"/>
                <a:gd name="T10" fmla="*/ 174 w 247"/>
                <a:gd name="T11" fmla="*/ 122 h 347"/>
                <a:gd name="T12" fmla="*/ 183 w 247"/>
                <a:gd name="T13" fmla="*/ 97 h 347"/>
                <a:gd name="T14" fmla="*/ 167 w 247"/>
                <a:gd name="T15" fmla="*/ 64 h 347"/>
                <a:gd name="T16" fmla="*/ 126 w 247"/>
                <a:gd name="T17" fmla="*/ 50 h 347"/>
                <a:gd name="T18" fmla="*/ 84 w 247"/>
                <a:gd name="T19" fmla="*/ 65 h 347"/>
                <a:gd name="T20" fmla="*/ 61 w 247"/>
                <a:gd name="T21" fmla="*/ 108 h 347"/>
                <a:gd name="T22" fmla="*/ 0 w 247"/>
                <a:gd name="T23" fmla="*/ 101 h 347"/>
                <a:gd name="T24" fmla="*/ 36 w 247"/>
                <a:gd name="T25" fmla="*/ 30 h 347"/>
                <a:gd name="T26" fmla="*/ 123 w 247"/>
                <a:gd name="T27" fmla="*/ 0 h 347"/>
                <a:gd name="T28" fmla="*/ 213 w 247"/>
                <a:gd name="T29" fmla="*/ 30 h 347"/>
                <a:gd name="T30" fmla="*/ 247 w 247"/>
                <a:gd name="T31" fmla="*/ 99 h 347"/>
                <a:gd name="T32" fmla="*/ 235 w 247"/>
                <a:gd name="T33" fmla="*/ 140 h 347"/>
                <a:gd name="T34" fmla="*/ 182 w 247"/>
                <a:gd name="T35" fmla="*/ 193 h 347"/>
                <a:gd name="T36" fmla="*/ 156 w 247"/>
                <a:gd name="T37" fmla="*/ 221 h 347"/>
                <a:gd name="T38" fmla="*/ 151 w 247"/>
                <a:gd name="T39" fmla="*/ 259 h 347"/>
                <a:gd name="T40" fmla="*/ 92 w 247"/>
                <a:gd name="T41" fmla="*/ 347 h 347"/>
                <a:gd name="T42" fmla="*/ 92 w 247"/>
                <a:gd name="T43" fmla="*/ 282 h 347"/>
                <a:gd name="T44" fmla="*/ 158 w 247"/>
                <a:gd name="T45" fmla="*/ 282 h 347"/>
                <a:gd name="T46" fmla="*/ 158 w 247"/>
                <a:gd name="T47" fmla="*/ 347 h 347"/>
                <a:gd name="T48" fmla="*/ 92 w 247"/>
                <a:gd name="T4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47">
                  <a:moveTo>
                    <a:pt x="151" y="259"/>
                  </a:moveTo>
                  <a:cubicBezTo>
                    <a:pt x="92" y="259"/>
                    <a:pt x="92" y="259"/>
                    <a:pt x="92" y="259"/>
                  </a:cubicBezTo>
                  <a:cubicBezTo>
                    <a:pt x="92" y="250"/>
                    <a:pt x="91" y="245"/>
                    <a:pt x="91" y="243"/>
                  </a:cubicBezTo>
                  <a:cubicBezTo>
                    <a:pt x="91" y="224"/>
                    <a:pt x="95" y="208"/>
                    <a:pt x="101" y="195"/>
                  </a:cubicBezTo>
                  <a:cubicBezTo>
                    <a:pt x="107" y="183"/>
                    <a:pt x="120" y="169"/>
                    <a:pt x="139" y="153"/>
                  </a:cubicBezTo>
                  <a:cubicBezTo>
                    <a:pt x="159" y="137"/>
                    <a:pt x="170" y="127"/>
                    <a:pt x="174" y="122"/>
                  </a:cubicBezTo>
                  <a:cubicBezTo>
                    <a:pt x="180" y="115"/>
                    <a:pt x="183" y="106"/>
                    <a:pt x="183" y="97"/>
                  </a:cubicBezTo>
                  <a:cubicBezTo>
                    <a:pt x="183" y="84"/>
                    <a:pt x="177" y="73"/>
                    <a:pt x="167" y="64"/>
                  </a:cubicBezTo>
                  <a:cubicBezTo>
                    <a:pt x="157" y="55"/>
                    <a:pt x="143" y="50"/>
                    <a:pt x="126" y="50"/>
                  </a:cubicBezTo>
                  <a:cubicBezTo>
                    <a:pt x="109" y="50"/>
                    <a:pt x="95" y="55"/>
                    <a:pt x="84" y="65"/>
                  </a:cubicBezTo>
                  <a:cubicBezTo>
                    <a:pt x="73" y="74"/>
                    <a:pt x="65" y="89"/>
                    <a:pt x="61" y="108"/>
                  </a:cubicBezTo>
                  <a:cubicBezTo>
                    <a:pt x="0" y="101"/>
                    <a:pt x="0" y="101"/>
                    <a:pt x="0" y="101"/>
                  </a:cubicBezTo>
                  <a:cubicBezTo>
                    <a:pt x="2" y="73"/>
                    <a:pt x="14" y="49"/>
                    <a:pt x="36" y="30"/>
                  </a:cubicBezTo>
                  <a:cubicBezTo>
                    <a:pt x="58" y="10"/>
                    <a:pt x="87" y="0"/>
                    <a:pt x="123" y="0"/>
                  </a:cubicBezTo>
                  <a:cubicBezTo>
                    <a:pt x="161" y="0"/>
                    <a:pt x="191" y="10"/>
                    <a:pt x="213" y="30"/>
                  </a:cubicBezTo>
                  <a:cubicBezTo>
                    <a:pt x="236" y="50"/>
                    <a:pt x="247" y="73"/>
                    <a:pt x="247" y="99"/>
                  </a:cubicBezTo>
                  <a:cubicBezTo>
                    <a:pt x="247" y="113"/>
                    <a:pt x="243" y="127"/>
                    <a:pt x="235" y="140"/>
                  </a:cubicBezTo>
                  <a:cubicBezTo>
                    <a:pt x="226" y="153"/>
                    <a:pt x="209" y="171"/>
                    <a:pt x="182" y="193"/>
                  </a:cubicBezTo>
                  <a:cubicBezTo>
                    <a:pt x="168" y="205"/>
                    <a:pt x="159" y="214"/>
                    <a:pt x="156" y="221"/>
                  </a:cubicBezTo>
                  <a:cubicBezTo>
                    <a:pt x="153" y="228"/>
                    <a:pt x="151" y="241"/>
                    <a:pt x="151" y="259"/>
                  </a:cubicBezTo>
                  <a:close/>
                  <a:moveTo>
                    <a:pt x="92" y="347"/>
                  </a:moveTo>
                  <a:cubicBezTo>
                    <a:pt x="92" y="282"/>
                    <a:pt x="92" y="282"/>
                    <a:pt x="92" y="282"/>
                  </a:cubicBezTo>
                  <a:cubicBezTo>
                    <a:pt x="158" y="282"/>
                    <a:pt x="158" y="282"/>
                    <a:pt x="158" y="282"/>
                  </a:cubicBezTo>
                  <a:cubicBezTo>
                    <a:pt x="158" y="347"/>
                    <a:pt x="158" y="347"/>
                    <a:pt x="158" y="347"/>
                  </a:cubicBezTo>
                  <a:lnTo>
                    <a:pt x="92" y="347"/>
                  </a:lnTo>
                  <a:close/>
                </a:path>
              </a:pathLst>
            </a:custGeom>
            <a:solidFill>
              <a:schemeClr val="bg1">
                <a:lumMod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4" name="Rectangle 13"/>
          <p:cNvSpPr/>
          <p:nvPr/>
        </p:nvSpPr>
        <p:spPr>
          <a:xfrm>
            <a:off x="207777" y="1392709"/>
            <a:ext cx="2521844" cy="523220"/>
          </a:xfrm>
          <a:prstGeom prst="rect">
            <a:avLst/>
          </a:prstGeom>
        </p:spPr>
        <p:txBody>
          <a:bodyPr wrap="none">
            <a:spAutoFit/>
          </a:bodyPr>
          <a:lstStyle/>
          <a:p>
            <a:r>
              <a:rPr lang="en-US" sz="2800" u="sng" dirty="0" smtClean="0">
                <a:latin typeface="Arial" panose="020B0604020202020204" pitchFamily="34" charset="0"/>
                <a:cs typeface="Arial" panose="020B0604020202020204" pitchFamily="34" charset="0"/>
              </a:rPr>
              <a:t>What it Helps?</a:t>
            </a:r>
            <a:endParaRPr lang="en-US" sz="2800" u="sng" dirty="0">
              <a:latin typeface="Arial" panose="020B0604020202020204" pitchFamily="34" charset="0"/>
              <a:cs typeface="Arial" panose="020B0604020202020204" pitchFamily="34" charset="0"/>
            </a:endParaRPr>
          </a:p>
        </p:txBody>
      </p:sp>
      <p:pic>
        <p:nvPicPr>
          <p:cNvPr id="15" name="Picture 14"/>
          <p:cNvPicPr>
            <a:picLocks noChangeAspect="1"/>
          </p:cNvPicPr>
          <p:nvPr/>
        </p:nvPicPr>
        <p:blipFill>
          <a:blip r:embed="rId3"/>
          <a:stretch>
            <a:fillRect/>
          </a:stretch>
        </p:blipFill>
        <p:spPr>
          <a:xfrm>
            <a:off x="207777" y="2185854"/>
            <a:ext cx="358006" cy="360917"/>
          </a:xfrm>
          <a:prstGeom prst="rect">
            <a:avLst/>
          </a:prstGeom>
        </p:spPr>
      </p:pic>
      <p:pic>
        <p:nvPicPr>
          <p:cNvPr id="16" name="Picture 15"/>
          <p:cNvPicPr>
            <a:picLocks noChangeAspect="1"/>
          </p:cNvPicPr>
          <p:nvPr/>
        </p:nvPicPr>
        <p:blipFill>
          <a:blip r:embed="rId3"/>
          <a:stretch>
            <a:fillRect/>
          </a:stretch>
        </p:blipFill>
        <p:spPr>
          <a:xfrm>
            <a:off x="199242" y="3234208"/>
            <a:ext cx="358006" cy="360917"/>
          </a:xfrm>
          <a:prstGeom prst="rect">
            <a:avLst/>
          </a:prstGeom>
        </p:spPr>
      </p:pic>
      <p:pic>
        <p:nvPicPr>
          <p:cNvPr id="17" name="Picture 16"/>
          <p:cNvPicPr>
            <a:picLocks noChangeAspect="1"/>
          </p:cNvPicPr>
          <p:nvPr/>
        </p:nvPicPr>
        <p:blipFill>
          <a:blip r:embed="rId3"/>
          <a:stretch>
            <a:fillRect/>
          </a:stretch>
        </p:blipFill>
        <p:spPr>
          <a:xfrm>
            <a:off x="186573" y="4055910"/>
            <a:ext cx="358006" cy="360917"/>
          </a:xfrm>
          <a:prstGeom prst="rect">
            <a:avLst/>
          </a:prstGeom>
        </p:spPr>
      </p:pic>
      <p:pic>
        <p:nvPicPr>
          <p:cNvPr id="18" name="Picture 17"/>
          <p:cNvPicPr>
            <a:picLocks noChangeAspect="1"/>
          </p:cNvPicPr>
          <p:nvPr/>
        </p:nvPicPr>
        <p:blipFill>
          <a:blip r:embed="rId3"/>
          <a:stretch>
            <a:fillRect/>
          </a:stretch>
        </p:blipFill>
        <p:spPr>
          <a:xfrm>
            <a:off x="186573" y="4863530"/>
            <a:ext cx="358006" cy="360917"/>
          </a:xfrm>
          <a:prstGeom prst="rect">
            <a:avLst/>
          </a:prstGeom>
        </p:spPr>
      </p:pic>
      <p:pic>
        <p:nvPicPr>
          <p:cNvPr id="19" name="Picture 18"/>
          <p:cNvPicPr>
            <a:picLocks noChangeAspect="1"/>
          </p:cNvPicPr>
          <p:nvPr/>
        </p:nvPicPr>
        <p:blipFill>
          <a:blip r:embed="rId3"/>
          <a:stretch>
            <a:fillRect/>
          </a:stretch>
        </p:blipFill>
        <p:spPr>
          <a:xfrm>
            <a:off x="186573" y="5682580"/>
            <a:ext cx="358006" cy="360917"/>
          </a:xfrm>
          <a:prstGeom prst="rect">
            <a:avLst/>
          </a:prstGeom>
        </p:spPr>
      </p:pic>
    </p:spTree>
    <p:extLst>
      <p:ext uri="{BB962C8B-B14F-4D97-AF65-F5344CB8AC3E}">
        <p14:creationId xmlns:p14="http://schemas.microsoft.com/office/powerpoint/2010/main" val="267337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78697" y="434571"/>
            <a:ext cx="10740479" cy="6150473"/>
            <a:chOff x="7288213" y="2017713"/>
            <a:chExt cx="4311650" cy="3322637"/>
          </a:xfrm>
        </p:grpSpPr>
        <p:sp>
          <p:nvSpPr>
            <p:cNvPr id="4" name="Rectangle 3"/>
            <p:cNvSpPr/>
            <p:nvPr/>
          </p:nvSpPr>
          <p:spPr>
            <a:xfrm>
              <a:off x="7416800" y="2133600"/>
              <a:ext cx="4025900" cy="23368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2000" dirty="0">
                <a:latin typeface="Arial" panose="020B0604020202020204" pitchFamily="34" charset="0"/>
                <a:cs typeface="Arial" panose="020B0604020202020204" pitchFamily="34" charset="0"/>
              </a:endParaRPr>
            </a:p>
          </p:txBody>
        </p:sp>
        <p:grpSp>
          <p:nvGrpSpPr>
            <p:cNvPr id="5" name="Group 36"/>
            <p:cNvGrpSpPr>
              <a:grpSpLocks noChangeAspect="1"/>
            </p:cNvGrpSpPr>
            <p:nvPr/>
          </p:nvGrpSpPr>
          <p:grpSpPr bwMode="auto">
            <a:xfrm>
              <a:off x="7288213" y="2017713"/>
              <a:ext cx="4311650" cy="3322637"/>
              <a:chOff x="255" y="1263"/>
              <a:chExt cx="2716" cy="2093"/>
            </a:xfrm>
          </p:grpSpPr>
          <p:sp>
            <p:nvSpPr>
              <p:cNvPr id="6" name="Freeform 37"/>
              <p:cNvSpPr>
                <a:spLocks/>
              </p:cNvSpPr>
              <p:nvPr/>
            </p:nvSpPr>
            <p:spPr bwMode="auto">
              <a:xfrm>
                <a:off x="1162" y="2963"/>
                <a:ext cx="908" cy="393"/>
              </a:xfrm>
              <a:custGeom>
                <a:avLst/>
                <a:gdLst>
                  <a:gd name="T0" fmla="*/ 432 w 453"/>
                  <a:gd name="T1" fmla="*/ 171 h 196"/>
                  <a:gd name="T2" fmla="*/ 396 w 453"/>
                  <a:gd name="T3" fmla="*/ 138 h 196"/>
                  <a:gd name="T4" fmla="*/ 379 w 453"/>
                  <a:gd name="T5" fmla="*/ 110 h 196"/>
                  <a:gd name="T6" fmla="*/ 369 w 453"/>
                  <a:gd name="T7" fmla="*/ 0 h 196"/>
                  <a:gd name="T8" fmla="*/ 84 w 453"/>
                  <a:gd name="T9" fmla="*/ 0 h 196"/>
                  <a:gd name="T10" fmla="*/ 74 w 453"/>
                  <a:gd name="T11" fmla="*/ 110 h 196"/>
                  <a:gd name="T12" fmla="*/ 58 w 453"/>
                  <a:gd name="T13" fmla="*/ 139 h 196"/>
                  <a:gd name="T14" fmla="*/ 21 w 453"/>
                  <a:gd name="T15" fmla="*/ 172 h 196"/>
                  <a:gd name="T16" fmla="*/ 32 w 453"/>
                  <a:gd name="T17" fmla="*/ 191 h 196"/>
                  <a:gd name="T18" fmla="*/ 196 w 453"/>
                  <a:gd name="T19" fmla="*/ 196 h 196"/>
                  <a:gd name="T20" fmla="*/ 257 w 453"/>
                  <a:gd name="T21" fmla="*/ 196 h 196"/>
                  <a:gd name="T22" fmla="*/ 422 w 453"/>
                  <a:gd name="T23" fmla="*/ 191 h 196"/>
                  <a:gd name="T24" fmla="*/ 432 w 453"/>
                  <a:gd name="T25" fmla="*/ 17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53" h="196">
                    <a:moveTo>
                      <a:pt x="432" y="171"/>
                    </a:moveTo>
                    <a:cubicBezTo>
                      <a:pt x="432" y="171"/>
                      <a:pt x="409" y="151"/>
                      <a:pt x="396" y="138"/>
                    </a:cubicBezTo>
                    <a:cubicBezTo>
                      <a:pt x="383" y="125"/>
                      <a:pt x="379" y="110"/>
                      <a:pt x="379" y="110"/>
                    </a:cubicBezTo>
                    <a:cubicBezTo>
                      <a:pt x="369" y="0"/>
                      <a:pt x="369" y="0"/>
                      <a:pt x="369" y="0"/>
                    </a:cubicBezTo>
                    <a:cubicBezTo>
                      <a:pt x="84" y="0"/>
                      <a:pt x="84" y="0"/>
                      <a:pt x="84" y="0"/>
                    </a:cubicBezTo>
                    <a:cubicBezTo>
                      <a:pt x="74" y="110"/>
                      <a:pt x="74" y="110"/>
                      <a:pt x="74" y="110"/>
                    </a:cubicBezTo>
                    <a:cubicBezTo>
                      <a:pt x="74" y="110"/>
                      <a:pt x="70" y="126"/>
                      <a:pt x="58" y="139"/>
                    </a:cubicBezTo>
                    <a:cubicBezTo>
                      <a:pt x="45" y="152"/>
                      <a:pt x="21" y="172"/>
                      <a:pt x="21" y="172"/>
                    </a:cubicBezTo>
                    <a:cubicBezTo>
                      <a:pt x="21" y="172"/>
                      <a:pt x="0" y="187"/>
                      <a:pt x="32" y="191"/>
                    </a:cubicBezTo>
                    <a:cubicBezTo>
                      <a:pt x="50" y="194"/>
                      <a:pt x="131" y="196"/>
                      <a:pt x="196" y="196"/>
                    </a:cubicBezTo>
                    <a:cubicBezTo>
                      <a:pt x="257" y="196"/>
                      <a:pt x="257" y="196"/>
                      <a:pt x="257" y="196"/>
                    </a:cubicBezTo>
                    <a:cubicBezTo>
                      <a:pt x="324" y="196"/>
                      <a:pt x="403" y="194"/>
                      <a:pt x="422" y="191"/>
                    </a:cubicBezTo>
                    <a:cubicBezTo>
                      <a:pt x="453" y="186"/>
                      <a:pt x="432" y="171"/>
                      <a:pt x="432" y="171"/>
                    </a:cubicBez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38"/>
              <p:cNvSpPr>
                <a:spLocks noEditPoints="1"/>
              </p:cNvSpPr>
              <p:nvPr/>
            </p:nvSpPr>
            <p:spPr bwMode="auto">
              <a:xfrm>
                <a:off x="255" y="1263"/>
                <a:ext cx="2716" cy="1660"/>
              </a:xfrm>
              <a:custGeom>
                <a:avLst/>
                <a:gdLst>
                  <a:gd name="T0" fmla="*/ 1323 w 1356"/>
                  <a:gd name="T1" fmla="*/ 0 h 828"/>
                  <a:gd name="T2" fmla="*/ 35 w 1356"/>
                  <a:gd name="T3" fmla="*/ 0 h 828"/>
                  <a:gd name="T4" fmla="*/ 0 w 1356"/>
                  <a:gd name="T5" fmla="*/ 36 h 828"/>
                  <a:gd name="T6" fmla="*/ 0 w 1356"/>
                  <a:gd name="T7" fmla="*/ 792 h 828"/>
                  <a:gd name="T8" fmla="*/ 35 w 1356"/>
                  <a:gd name="T9" fmla="*/ 828 h 828"/>
                  <a:gd name="T10" fmla="*/ 512 w 1356"/>
                  <a:gd name="T11" fmla="*/ 828 h 828"/>
                  <a:gd name="T12" fmla="*/ 539 w 1356"/>
                  <a:gd name="T13" fmla="*/ 828 h 828"/>
                  <a:gd name="T14" fmla="*/ 820 w 1356"/>
                  <a:gd name="T15" fmla="*/ 828 h 828"/>
                  <a:gd name="T16" fmla="*/ 849 w 1356"/>
                  <a:gd name="T17" fmla="*/ 828 h 828"/>
                  <a:gd name="T18" fmla="*/ 1323 w 1356"/>
                  <a:gd name="T19" fmla="*/ 828 h 828"/>
                  <a:gd name="T20" fmla="*/ 1356 w 1356"/>
                  <a:gd name="T21" fmla="*/ 792 h 828"/>
                  <a:gd name="T22" fmla="*/ 1356 w 1356"/>
                  <a:gd name="T23" fmla="*/ 36 h 828"/>
                  <a:gd name="T24" fmla="*/ 1323 w 1356"/>
                  <a:gd name="T25" fmla="*/ 0 h 828"/>
                  <a:gd name="T26" fmla="*/ 1300 w 1356"/>
                  <a:gd name="T27" fmla="*/ 768 h 828"/>
                  <a:gd name="T28" fmla="*/ 52 w 1356"/>
                  <a:gd name="T29" fmla="*/ 768 h 828"/>
                  <a:gd name="T30" fmla="*/ 52 w 1356"/>
                  <a:gd name="T31" fmla="*/ 60 h 828"/>
                  <a:gd name="T32" fmla="*/ 1300 w 1356"/>
                  <a:gd name="T33" fmla="*/ 60 h 828"/>
                  <a:gd name="T34" fmla="*/ 1300 w 1356"/>
                  <a:gd name="T35" fmla="*/ 768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56" h="828">
                    <a:moveTo>
                      <a:pt x="1323" y="0"/>
                    </a:moveTo>
                    <a:cubicBezTo>
                      <a:pt x="35" y="0"/>
                      <a:pt x="35" y="0"/>
                      <a:pt x="35" y="0"/>
                    </a:cubicBezTo>
                    <a:cubicBezTo>
                      <a:pt x="16" y="0"/>
                      <a:pt x="0" y="17"/>
                      <a:pt x="0" y="36"/>
                    </a:cubicBezTo>
                    <a:cubicBezTo>
                      <a:pt x="0" y="792"/>
                      <a:pt x="0" y="792"/>
                      <a:pt x="0" y="792"/>
                    </a:cubicBezTo>
                    <a:cubicBezTo>
                      <a:pt x="0" y="811"/>
                      <a:pt x="16" y="828"/>
                      <a:pt x="35" y="828"/>
                    </a:cubicBezTo>
                    <a:cubicBezTo>
                      <a:pt x="512" y="828"/>
                      <a:pt x="512" y="828"/>
                      <a:pt x="512" y="828"/>
                    </a:cubicBezTo>
                    <a:cubicBezTo>
                      <a:pt x="539" y="828"/>
                      <a:pt x="539" y="828"/>
                      <a:pt x="539" y="828"/>
                    </a:cubicBezTo>
                    <a:cubicBezTo>
                      <a:pt x="820" y="828"/>
                      <a:pt x="820" y="828"/>
                      <a:pt x="820" y="828"/>
                    </a:cubicBezTo>
                    <a:cubicBezTo>
                      <a:pt x="849" y="828"/>
                      <a:pt x="849" y="828"/>
                      <a:pt x="849" y="828"/>
                    </a:cubicBezTo>
                    <a:cubicBezTo>
                      <a:pt x="1323" y="828"/>
                      <a:pt x="1323" y="828"/>
                      <a:pt x="1323" y="828"/>
                    </a:cubicBezTo>
                    <a:cubicBezTo>
                      <a:pt x="1342" y="828"/>
                      <a:pt x="1356" y="811"/>
                      <a:pt x="1356" y="792"/>
                    </a:cubicBezTo>
                    <a:cubicBezTo>
                      <a:pt x="1356" y="36"/>
                      <a:pt x="1356" y="36"/>
                      <a:pt x="1356" y="36"/>
                    </a:cubicBezTo>
                    <a:cubicBezTo>
                      <a:pt x="1356" y="17"/>
                      <a:pt x="1342" y="0"/>
                      <a:pt x="1323" y="0"/>
                    </a:cubicBezTo>
                    <a:close/>
                    <a:moveTo>
                      <a:pt x="1300" y="768"/>
                    </a:moveTo>
                    <a:cubicBezTo>
                      <a:pt x="52" y="768"/>
                      <a:pt x="52" y="768"/>
                      <a:pt x="52" y="768"/>
                    </a:cubicBezTo>
                    <a:cubicBezTo>
                      <a:pt x="52" y="60"/>
                      <a:pt x="52" y="60"/>
                      <a:pt x="52" y="60"/>
                    </a:cubicBezTo>
                    <a:cubicBezTo>
                      <a:pt x="1300" y="60"/>
                      <a:pt x="1300" y="60"/>
                      <a:pt x="1300" y="60"/>
                    </a:cubicBezTo>
                    <a:lnTo>
                      <a:pt x="1300" y="768"/>
                    </a:lnTo>
                    <a:close/>
                  </a:path>
                </a:pathLst>
              </a:custGeom>
              <a:solidFill>
                <a:srgbClr val="BA9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12" y="649087"/>
            <a:ext cx="10028665" cy="4325608"/>
          </a:xfrm>
          <a:prstGeom prst="rect">
            <a:avLst/>
          </a:prstGeom>
        </p:spPr>
      </p:pic>
      <p:sp>
        <p:nvSpPr>
          <p:cNvPr id="9" name="Rectangle 8"/>
          <p:cNvSpPr/>
          <p:nvPr/>
        </p:nvSpPr>
        <p:spPr>
          <a:xfrm>
            <a:off x="999012" y="649087"/>
            <a:ext cx="10028665" cy="115188"/>
          </a:xfrm>
          <a:prstGeom prst="rect">
            <a:avLst/>
          </a:prstGeom>
          <a:solidFill>
            <a:srgbClr val="3333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0" name="Rectangle 9"/>
          <p:cNvSpPr/>
          <p:nvPr/>
        </p:nvSpPr>
        <p:spPr>
          <a:xfrm rot="5400000" flipV="1">
            <a:off x="8809067" y="2756086"/>
            <a:ext cx="4325609" cy="111614"/>
          </a:xfrm>
          <a:prstGeom prst="rect">
            <a:avLst/>
          </a:prstGeom>
          <a:solidFill>
            <a:srgbClr val="3333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p:cNvSpPr/>
          <p:nvPr/>
        </p:nvSpPr>
        <p:spPr>
          <a:xfrm>
            <a:off x="1034603" y="4851219"/>
            <a:ext cx="10028665" cy="115188"/>
          </a:xfrm>
          <a:prstGeom prst="rect">
            <a:avLst/>
          </a:prstGeom>
          <a:solidFill>
            <a:srgbClr val="333333"/>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039633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0000"/>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3176" y="538609"/>
            <a:ext cx="12188824" cy="1181686"/>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950975" y="837064"/>
            <a:ext cx="10293225" cy="584775"/>
          </a:xfrm>
          <a:prstGeom prst="rect">
            <a:avLst/>
          </a:prstGeom>
        </p:spPr>
        <p:txBody>
          <a:bodyPr wrap="square">
            <a:spAutoFit/>
          </a:bodyPr>
          <a:lstStyle/>
          <a:p>
            <a:pPr algn="ctr" defTabSz="914126"/>
            <a:r>
              <a:rPr lang="en-US" sz="3200" b="1" kern="0" cap="all" dirty="0" smtClean="0">
                <a:effectLst>
                  <a:outerShdw blurRad="50800" dist="38100" dir="13500000" algn="br" rotWithShape="0">
                    <a:prstClr val="black">
                      <a:alpha val="40000"/>
                    </a:prstClr>
                  </a:outerShdw>
                </a:effectLst>
                <a:latin typeface="Arial Narrow" panose="020B0606020202030204" pitchFamily="34" charset="0"/>
                <a:cs typeface="Arial" pitchFamily="34" charset="0"/>
              </a:rPr>
              <a:t>Conducting a literature review</a:t>
            </a:r>
            <a:endParaRPr lang="en-US" sz="3200" b="1" cap="all" dirty="0">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
        <p:nvSpPr>
          <p:cNvPr id="4" name="Rectangle 3"/>
          <p:cNvSpPr/>
          <p:nvPr/>
        </p:nvSpPr>
        <p:spPr>
          <a:xfrm>
            <a:off x="950974" y="2424469"/>
            <a:ext cx="8924545" cy="2964914"/>
          </a:xfrm>
          <a:prstGeom prst="rect">
            <a:avLst/>
          </a:prstGeom>
        </p:spPr>
        <p:txBody>
          <a:bodyPr wrap="square">
            <a:spAutoFit/>
          </a:bodyPr>
          <a:lstStyle/>
          <a:p>
            <a:pPr algn="just" fontAlgn="t">
              <a:lnSpc>
                <a:spcPts val="1605"/>
              </a:lnSpc>
              <a:spcAft>
                <a:spcPts val="1000"/>
              </a:spcAft>
              <a:buSzPts val="1000"/>
              <a:tabLst>
                <a:tab pos="457200" algn="l"/>
              </a:tabLst>
            </a:pPr>
            <a:endParaRPr lang="en-US" sz="2000"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endParaRPr>
          </a:p>
          <a:p>
            <a:pPr algn="just" fontAlgn="t">
              <a:lnSpc>
                <a:spcPts val="1605"/>
              </a:lnSpc>
              <a:spcAft>
                <a:spcPts val="1000"/>
              </a:spcAft>
              <a:buSzPts val="1000"/>
              <a:tabLst>
                <a:tab pos="457200" algn="l"/>
              </a:tabLst>
            </a:pPr>
            <a:r>
              <a:rPr lang="en-US" sz="2400" dirty="0">
                <a:latin typeface="Arial" panose="020B0604020202020204" pitchFamily="34" charset="0"/>
                <a:cs typeface="Arial" panose="020B0604020202020204" pitchFamily="34" charset="0"/>
              </a:rPr>
              <a:t>Searching for the existing literature in your area of study.</a:t>
            </a:r>
          </a:p>
          <a:p>
            <a:pPr marL="342900" indent="-342900" algn="just" fontAlgn="t">
              <a:lnSpc>
                <a:spcPts val="1605"/>
              </a:lnSpc>
              <a:spcAft>
                <a:spcPts val="1000"/>
              </a:spcAft>
              <a:buSzPts val="1000"/>
              <a:buFont typeface="Symbol" panose="05050102010706020507" pitchFamily="18" charset="2"/>
              <a:buChar char=""/>
              <a:tabLst>
                <a:tab pos="457200" algn="l"/>
              </a:tabLst>
            </a:pPr>
            <a:endParaRPr lang="en-US" sz="2400" dirty="0">
              <a:latin typeface="Arial" panose="020B0604020202020204" pitchFamily="34" charset="0"/>
              <a:cs typeface="Arial" panose="020B0604020202020204" pitchFamily="34" charset="0"/>
            </a:endParaRPr>
          </a:p>
          <a:p>
            <a:pPr marL="342900" indent="-342900" algn="just" fontAlgn="t">
              <a:lnSpc>
                <a:spcPts val="1605"/>
              </a:lnSpc>
              <a:spcAft>
                <a:spcPts val="1000"/>
              </a:spcAft>
              <a:buSzPts val="1000"/>
              <a:buFont typeface="Symbol" panose="05050102010706020507" pitchFamily="18" charset="2"/>
              <a:buChar char=""/>
              <a:tabLst>
                <a:tab pos="457200" algn="l"/>
              </a:tabLst>
            </a:pPr>
            <a:r>
              <a:rPr lang="en-US" sz="2400" dirty="0">
                <a:latin typeface="Arial" panose="020B0604020202020204" pitchFamily="34" charset="0"/>
                <a:cs typeface="Arial" panose="020B0604020202020204" pitchFamily="34" charset="0"/>
              </a:rPr>
              <a:t>1) </a:t>
            </a:r>
            <a:r>
              <a:rPr lang="en-US" sz="2400" dirty="0" smtClean="0">
                <a:latin typeface="Arial" panose="020B0604020202020204" pitchFamily="34" charset="0"/>
                <a:cs typeface="Arial" panose="020B0604020202020204" pitchFamily="34" charset="0"/>
              </a:rPr>
              <a:t>Books</a:t>
            </a:r>
            <a:endParaRPr lang="en-US" sz="2400" dirty="0">
              <a:latin typeface="Arial" panose="020B0604020202020204" pitchFamily="34" charset="0"/>
              <a:cs typeface="Arial" panose="020B0604020202020204" pitchFamily="34" charset="0"/>
            </a:endParaRPr>
          </a:p>
          <a:p>
            <a:pPr marL="342900" indent="-342900" algn="just" fontAlgn="t">
              <a:lnSpc>
                <a:spcPts val="1605"/>
              </a:lnSpc>
              <a:spcAft>
                <a:spcPts val="1000"/>
              </a:spcAft>
              <a:buSzPts val="1000"/>
              <a:buFont typeface="Symbol" panose="05050102010706020507" pitchFamily="18" charset="2"/>
              <a:buChar char=""/>
              <a:tabLst>
                <a:tab pos="457200" algn="l"/>
              </a:tabLst>
            </a:pPr>
            <a:r>
              <a:rPr lang="en-US" sz="2400" dirty="0">
                <a:latin typeface="Arial" panose="020B0604020202020204" pitchFamily="34" charset="0"/>
                <a:cs typeface="Arial" panose="020B0604020202020204" pitchFamily="34" charset="0"/>
              </a:rPr>
              <a:t>2) </a:t>
            </a:r>
            <a:r>
              <a:rPr lang="en-US" sz="2400" dirty="0" smtClean="0">
                <a:latin typeface="Arial" panose="020B0604020202020204" pitchFamily="34" charset="0"/>
                <a:cs typeface="Arial" panose="020B0604020202020204" pitchFamily="34" charset="0"/>
              </a:rPr>
              <a:t>Journals</a:t>
            </a:r>
            <a:endParaRPr lang="en-US" sz="2400" dirty="0">
              <a:latin typeface="Arial" panose="020B0604020202020204" pitchFamily="34" charset="0"/>
              <a:cs typeface="Arial" panose="020B0604020202020204" pitchFamily="34" charset="0"/>
            </a:endParaRPr>
          </a:p>
          <a:p>
            <a:pPr marL="342900" indent="-342900" algn="just" fontAlgn="t">
              <a:lnSpc>
                <a:spcPts val="1605"/>
              </a:lnSpc>
              <a:spcAft>
                <a:spcPts val="1000"/>
              </a:spcAft>
              <a:buSzPts val="1000"/>
              <a:buFont typeface="Symbol" panose="05050102010706020507" pitchFamily="18" charset="2"/>
              <a:buChar char=""/>
              <a:tabLst>
                <a:tab pos="457200" algn="l"/>
              </a:tabLst>
            </a:pPr>
            <a:r>
              <a:rPr lang="en-US" sz="2400" dirty="0">
                <a:latin typeface="Arial" panose="020B0604020202020204" pitchFamily="34" charset="0"/>
                <a:cs typeface="Arial" panose="020B0604020202020204" pitchFamily="34" charset="0"/>
              </a:rPr>
              <a:t>3) </a:t>
            </a:r>
            <a:r>
              <a:rPr lang="en-US" sz="2400" dirty="0" smtClean="0">
                <a:latin typeface="Arial" panose="020B0604020202020204" pitchFamily="34" charset="0"/>
                <a:cs typeface="Arial" panose="020B0604020202020204" pitchFamily="34" charset="0"/>
              </a:rPr>
              <a:t>Internet sources</a:t>
            </a:r>
            <a:endParaRPr lang="en-US" sz="2400" dirty="0">
              <a:latin typeface="Arial" panose="020B0604020202020204" pitchFamily="34" charset="0"/>
              <a:cs typeface="Arial" panose="020B0604020202020204" pitchFamily="34" charset="0"/>
            </a:endParaRPr>
          </a:p>
          <a:p>
            <a:pPr marL="342900" indent="-342900" algn="just" fontAlgn="t">
              <a:lnSpc>
                <a:spcPts val="1605"/>
              </a:lnSpc>
              <a:spcAft>
                <a:spcPts val="1000"/>
              </a:spcAft>
              <a:buSzPts val="1000"/>
              <a:buFont typeface="Symbol" panose="05050102010706020507" pitchFamily="18" charset="2"/>
              <a:buChar char=""/>
              <a:tabLst>
                <a:tab pos="457200" algn="l"/>
              </a:tabLst>
            </a:pPr>
            <a:endParaRPr lang="en-US" sz="2000"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endParaRPr>
          </a:p>
          <a:p>
            <a:pPr algn="just" fontAlgn="t">
              <a:lnSpc>
                <a:spcPts val="1605"/>
              </a:lnSpc>
              <a:spcAft>
                <a:spcPts val="1000"/>
              </a:spcAft>
              <a:buSzPts val="1000"/>
              <a:tabLst>
                <a:tab pos="457200" algn="l"/>
              </a:tabLst>
            </a:pPr>
            <a:r>
              <a:rPr lang="en-US" sz="2400" dirty="0">
                <a:latin typeface="Arial" panose="020B0604020202020204" pitchFamily="34" charset="0"/>
                <a:ea typeface="Calibri" panose="020F0502020204030204" pitchFamily="34" charset="0"/>
                <a:cs typeface="Arial" panose="020B0604020202020204" pitchFamily="34" charset="0"/>
              </a:rPr>
              <a:t>Reviewing the selected literature.</a:t>
            </a:r>
          </a:p>
          <a:p>
            <a:pPr algn="just" fontAlgn="t">
              <a:lnSpc>
                <a:spcPts val="1605"/>
              </a:lnSpc>
              <a:spcAft>
                <a:spcPts val="1000"/>
              </a:spcAft>
              <a:buSzPts val="1000"/>
              <a:tabLst>
                <a:tab pos="457200" algn="l"/>
              </a:tabLst>
            </a:pPr>
            <a:endParaRPr lang="en-US" sz="2000" dirty="0">
              <a:solidFill>
                <a:schemeClr val="accent1">
                  <a:lumMod val="75000"/>
                </a:schemeClr>
              </a:solidFill>
              <a:latin typeface="Arial" panose="020B0604020202020204" pitchFamily="34" charset="0"/>
              <a:ea typeface="Calibri" panose="020F050202020403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257463" y="2710912"/>
            <a:ext cx="358006" cy="360917"/>
          </a:xfrm>
          <a:prstGeom prst="rect">
            <a:avLst/>
          </a:prstGeom>
        </p:spPr>
      </p:pic>
      <p:pic>
        <p:nvPicPr>
          <p:cNvPr id="7" name="Picture 6"/>
          <p:cNvPicPr>
            <a:picLocks noChangeAspect="1"/>
          </p:cNvPicPr>
          <p:nvPr/>
        </p:nvPicPr>
        <p:blipFill>
          <a:blip r:embed="rId3"/>
          <a:stretch>
            <a:fillRect/>
          </a:stretch>
        </p:blipFill>
        <p:spPr>
          <a:xfrm>
            <a:off x="257831" y="4662087"/>
            <a:ext cx="358006" cy="360917"/>
          </a:xfrm>
          <a:prstGeom prst="rect">
            <a:avLst/>
          </a:prstGeom>
        </p:spPr>
      </p:pic>
      <p:pic>
        <p:nvPicPr>
          <p:cNvPr id="8" name="Picture 7"/>
          <p:cNvPicPr>
            <a:picLocks noChangeAspect="1"/>
          </p:cNvPicPr>
          <p:nvPr/>
        </p:nvPicPr>
        <p:blipFill>
          <a:blip r:embed="rId3"/>
          <a:stretch>
            <a:fillRect/>
          </a:stretch>
        </p:blipFill>
        <p:spPr>
          <a:xfrm>
            <a:off x="257463" y="5691843"/>
            <a:ext cx="358006" cy="360917"/>
          </a:xfrm>
          <a:prstGeom prst="rect">
            <a:avLst/>
          </a:prstGeom>
        </p:spPr>
      </p:pic>
      <p:sp>
        <p:nvSpPr>
          <p:cNvPr id="9" name="Rectangle 8"/>
          <p:cNvSpPr/>
          <p:nvPr/>
        </p:nvSpPr>
        <p:spPr>
          <a:xfrm>
            <a:off x="950974" y="5791721"/>
            <a:ext cx="5099473" cy="338554"/>
          </a:xfrm>
          <a:prstGeom prst="rect">
            <a:avLst/>
          </a:prstGeom>
        </p:spPr>
        <p:txBody>
          <a:bodyPr wrap="none">
            <a:spAutoFit/>
          </a:bodyPr>
          <a:lstStyle/>
          <a:p>
            <a:pPr algn="just" fontAlgn="t">
              <a:lnSpc>
                <a:spcPts val="1605"/>
              </a:lnSpc>
              <a:spcAft>
                <a:spcPts val="1000"/>
              </a:spcAft>
              <a:buSzPts val="1000"/>
              <a:tabLst>
                <a:tab pos="457200" algn="l"/>
              </a:tabLst>
            </a:pPr>
            <a:r>
              <a:rPr lang="en-US" sz="2400" dirty="0">
                <a:latin typeface="Arial" panose="020B0604020202020204" pitchFamily="34" charset="0"/>
                <a:cs typeface="Arial" panose="020B0604020202020204" pitchFamily="34" charset="0"/>
              </a:rPr>
              <a:t>Developing a theoretical framework.</a:t>
            </a:r>
          </a:p>
        </p:txBody>
      </p:sp>
      <p:sp>
        <p:nvSpPr>
          <p:cNvPr id="6" name="TextBox 5"/>
          <p:cNvSpPr txBox="1"/>
          <p:nvPr/>
        </p:nvSpPr>
        <p:spPr>
          <a:xfrm>
            <a:off x="7240045" y="4459266"/>
            <a:ext cx="4004156" cy="1938992"/>
          </a:xfrm>
          <a:prstGeom prst="rect">
            <a:avLst/>
          </a:prstGeom>
          <a:noFill/>
        </p:spPr>
        <p:txBody>
          <a:bodyPr wrap="square" rtlCol="0">
            <a:spAutoFit/>
          </a:bodyPr>
          <a:lstStyle/>
          <a:p>
            <a:pPr algn="just"/>
            <a:r>
              <a:rPr lang="en-US" sz="2400" dirty="0"/>
              <a:t>The </a:t>
            </a:r>
            <a:r>
              <a:rPr lang="en-US" sz="2400" b="1" dirty="0"/>
              <a:t>theoretical framework </a:t>
            </a:r>
            <a:r>
              <a:rPr lang="en-US" sz="2400" dirty="0"/>
              <a:t>introduces and describes the theory that explains why the research problem under study exists.</a:t>
            </a:r>
          </a:p>
        </p:txBody>
      </p:sp>
    </p:spTree>
    <p:extLst>
      <p:ext uri="{BB962C8B-B14F-4D97-AF65-F5344CB8AC3E}">
        <p14:creationId xmlns:p14="http://schemas.microsoft.com/office/powerpoint/2010/main" val="393591634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3000"/>
            <a:lum/>
          </a:blip>
          <a:srcRect/>
          <a:stretch>
            <a:fillRect t="-18000" b="-18000"/>
          </a:stretch>
        </a:blipFill>
        <a:effectLst/>
      </p:bgPr>
    </p:bg>
    <p:spTree>
      <p:nvGrpSpPr>
        <p:cNvPr id="1" name=""/>
        <p:cNvGrpSpPr/>
        <p:nvPr/>
      </p:nvGrpSpPr>
      <p:grpSpPr>
        <a:xfrm>
          <a:off x="0" y="0"/>
          <a:ext cx="0" cy="0"/>
          <a:chOff x="0" y="0"/>
          <a:chExt cx="0" cy="0"/>
        </a:xfrm>
      </p:grpSpPr>
      <p:sp>
        <p:nvSpPr>
          <p:cNvPr id="2" name="Rectangle 1"/>
          <p:cNvSpPr/>
          <p:nvPr/>
        </p:nvSpPr>
        <p:spPr>
          <a:xfrm>
            <a:off x="717453" y="244706"/>
            <a:ext cx="10686196" cy="13384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solidFill>
                  <a:schemeClr val="tx1"/>
                </a:solidFill>
                <a:latin typeface="Arial" panose="020B0604020202020204" pitchFamily="34" charset="0"/>
                <a:cs typeface="Arial" panose="020B0604020202020204" pitchFamily="34" charset="0"/>
              </a:rPr>
              <a:t>Methodology</a:t>
            </a:r>
            <a:endParaRPr lang="en-US" sz="3600" b="1" dirty="0" smtClean="0">
              <a:solidFill>
                <a:schemeClr val="tx1"/>
              </a:solidFill>
              <a:latin typeface="Arial" panose="020B0604020202020204" pitchFamily="34" charset="0"/>
              <a:cs typeface="Arial" panose="020B0604020202020204" pitchFamily="34" charset="0"/>
            </a:endParaRPr>
          </a:p>
          <a:p>
            <a:pPr algn="ctr"/>
            <a:r>
              <a:rPr lang="en-US" sz="2400" dirty="0">
                <a:solidFill>
                  <a:schemeClr val="tx1"/>
                </a:solidFill>
                <a:latin typeface="Arial" panose="020B0604020202020204" pitchFamily="34" charset="0"/>
                <a:cs typeface="Arial" panose="020B0604020202020204" pitchFamily="34" charset="0"/>
              </a:rPr>
              <a:t>The path to finding answers to your research questions</a:t>
            </a:r>
          </a:p>
          <a:p>
            <a:pPr algn="ctr"/>
            <a:r>
              <a:rPr lang="en-US" sz="2400" dirty="0">
                <a:solidFill>
                  <a:schemeClr val="tx1"/>
                </a:solidFill>
                <a:latin typeface="Arial" panose="020B0604020202020204" pitchFamily="34" charset="0"/>
                <a:cs typeface="Arial" panose="020B0604020202020204" pitchFamily="34" charset="0"/>
              </a:rPr>
              <a:t>constitutes research </a:t>
            </a:r>
            <a:r>
              <a:rPr lang="en-US" sz="2400" dirty="0" smtClean="0">
                <a:solidFill>
                  <a:schemeClr val="tx1"/>
                </a:solidFill>
                <a:latin typeface="Arial" panose="020B0604020202020204" pitchFamily="34" charset="0"/>
                <a:cs typeface="Arial" panose="020B0604020202020204" pitchFamily="34" charset="0"/>
              </a:rPr>
              <a:t>methodology.</a:t>
            </a:r>
            <a:endParaRPr lang="en-US" sz="2400" dirty="0">
              <a:solidFill>
                <a:schemeClr val="tx1"/>
              </a:solidFill>
              <a:latin typeface="Arial" panose="020B0604020202020204" pitchFamily="34" charset="0"/>
              <a:cs typeface="Arial" panose="020B0604020202020204" pitchFamily="34" charset="0"/>
            </a:endParaRPr>
          </a:p>
        </p:txBody>
      </p:sp>
      <p:sp>
        <p:nvSpPr>
          <p:cNvPr id="4" name="Rectangle 3"/>
          <p:cNvSpPr/>
          <p:nvPr/>
        </p:nvSpPr>
        <p:spPr>
          <a:xfrm>
            <a:off x="717453" y="2428679"/>
            <a:ext cx="7526419" cy="461665"/>
          </a:xfrm>
          <a:prstGeom prst="rect">
            <a:avLst/>
          </a:prstGeom>
        </p:spPr>
        <p:txBody>
          <a:bodyPr wrap="none">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What you want to find out about (Research Problem</a:t>
            </a:r>
            <a:r>
              <a:rPr lang="en-US" sz="2400" dirty="0" smtClean="0">
                <a:latin typeface="Arial" panose="020B0604020202020204" pitchFamily="34" charset="0"/>
                <a:ea typeface="Calibri" panose="020F0502020204030204" pitchFamily="34" charset="0"/>
                <a:cs typeface="Arial" panose="020B0604020202020204" pitchFamily="34" charset="0"/>
              </a:rPr>
              <a:t>)?</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9" name="Rectangle 8"/>
          <p:cNvSpPr/>
          <p:nvPr/>
        </p:nvSpPr>
        <p:spPr>
          <a:xfrm>
            <a:off x="717453" y="3735877"/>
            <a:ext cx="6096000" cy="830997"/>
          </a:xfrm>
          <a:prstGeom prst="rect">
            <a:avLst/>
          </a:prstGeom>
        </p:spPr>
        <p:txBody>
          <a:bodyPr>
            <a:spAutoFit/>
          </a:bodyPr>
          <a:lstStyle/>
          <a:p>
            <a:r>
              <a:rPr lang="en-US" sz="2400" dirty="0">
                <a:latin typeface="Arial" panose="020B0604020202020204" pitchFamily="34" charset="0"/>
                <a:cs typeface="Arial" panose="020B0604020202020204" pitchFamily="34" charset="0"/>
              </a:rPr>
              <a:t>How to collect evidence to find answer to the research </a:t>
            </a:r>
            <a:r>
              <a:rPr lang="en-US" sz="2400" dirty="0" smtClean="0">
                <a:latin typeface="Arial" panose="020B0604020202020204" pitchFamily="34" charset="0"/>
                <a:cs typeface="Arial" panose="020B0604020202020204" pitchFamily="34" charset="0"/>
              </a:rPr>
              <a:t>question?</a:t>
            </a:r>
            <a:endParaRPr lang="en-US" sz="2400" dirty="0">
              <a:latin typeface="Arial" panose="020B0604020202020204" pitchFamily="34" charset="0"/>
              <a:cs typeface="Arial" panose="020B0604020202020204" pitchFamily="34" charset="0"/>
            </a:endParaRPr>
          </a:p>
        </p:txBody>
      </p:sp>
      <p:sp>
        <p:nvSpPr>
          <p:cNvPr id="10" name="Rectangle 9"/>
          <p:cNvSpPr/>
          <p:nvPr/>
        </p:nvSpPr>
        <p:spPr>
          <a:xfrm>
            <a:off x="717453" y="5412407"/>
            <a:ext cx="6096000" cy="461665"/>
          </a:xfrm>
          <a:prstGeom prst="rect">
            <a:avLst/>
          </a:prstGeom>
        </p:spPr>
        <p:txBody>
          <a:bodyPr>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Collecting the required information</a:t>
            </a:r>
          </a:p>
        </p:txBody>
      </p:sp>
      <p:pic>
        <p:nvPicPr>
          <p:cNvPr id="6" name="Picture 5"/>
          <p:cNvPicPr>
            <a:picLocks noChangeAspect="1"/>
          </p:cNvPicPr>
          <p:nvPr/>
        </p:nvPicPr>
        <p:blipFill>
          <a:blip r:embed="rId4"/>
          <a:stretch>
            <a:fillRect/>
          </a:stretch>
        </p:blipFill>
        <p:spPr>
          <a:xfrm>
            <a:off x="229327" y="2479052"/>
            <a:ext cx="358006" cy="360917"/>
          </a:xfrm>
          <a:prstGeom prst="rect">
            <a:avLst/>
          </a:prstGeom>
        </p:spPr>
      </p:pic>
      <p:pic>
        <p:nvPicPr>
          <p:cNvPr id="7" name="Picture 6"/>
          <p:cNvPicPr>
            <a:picLocks noChangeAspect="1"/>
          </p:cNvPicPr>
          <p:nvPr/>
        </p:nvPicPr>
        <p:blipFill>
          <a:blip r:embed="rId4"/>
          <a:stretch>
            <a:fillRect/>
          </a:stretch>
        </p:blipFill>
        <p:spPr>
          <a:xfrm>
            <a:off x="229327" y="3790458"/>
            <a:ext cx="358006" cy="360917"/>
          </a:xfrm>
          <a:prstGeom prst="rect">
            <a:avLst/>
          </a:prstGeom>
        </p:spPr>
      </p:pic>
      <p:pic>
        <p:nvPicPr>
          <p:cNvPr id="8" name="Picture 7"/>
          <p:cNvPicPr>
            <a:picLocks noChangeAspect="1"/>
          </p:cNvPicPr>
          <p:nvPr/>
        </p:nvPicPr>
        <p:blipFill>
          <a:blip r:embed="rId4"/>
          <a:stretch>
            <a:fillRect/>
          </a:stretch>
        </p:blipFill>
        <p:spPr>
          <a:xfrm>
            <a:off x="229327" y="5462780"/>
            <a:ext cx="358006" cy="360917"/>
          </a:xfrm>
          <a:prstGeom prst="rect">
            <a:avLst/>
          </a:prstGeom>
        </p:spPr>
      </p:pic>
    </p:spTree>
    <p:extLst>
      <p:ext uri="{BB962C8B-B14F-4D97-AF65-F5344CB8AC3E}">
        <p14:creationId xmlns:p14="http://schemas.microsoft.com/office/powerpoint/2010/main" val="814741339"/>
      </p:ext>
    </p:extLst>
  </p:cSld>
  <p:clrMapOvr>
    <a:masterClrMapping/>
  </p:clrMapOvr>
  <p:transition spd="slow">
    <p:randomBar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0"/>
            <a:lum/>
          </a:blip>
          <a:srcRect/>
          <a:stretch>
            <a:fillRect t="-10000" b="-10000"/>
          </a:stretch>
        </a:blipFill>
        <a:effectLst/>
      </p:bgPr>
    </p:bg>
    <p:spTree>
      <p:nvGrpSpPr>
        <p:cNvPr id="1" name=""/>
        <p:cNvGrpSpPr/>
        <p:nvPr/>
      </p:nvGrpSpPr>
      <p:grpSpPr>
        <a:xfrm>
          <a:off x="0" y="0"/>
          <a:ext cx="0" cy="0"/>
          <a:chOff x="0" y="0"/>
          <a:chExt cx="0" cy="0"/>
        </a:xfrm>
      </p:grpSpPr>
      <p:sp>
        <p:nvSpPr>
          <p:cNvPr id="2" name="Rectangle 1"/>
          <p:cNvSpPr/>
          <p:nvPr/>
        </p:nvSpPr>
        <p:spPr>
          <a:xfrm>
            <a:off x="1198424" y="1167618"/>
            <a:ext cx="4448654" cy="461665"/>
          </a:xfrm>
          <a:prstGeom prst="rect">
            <a:avLst/>
          </a:prstGeom>
        </p:spPr>
        <p:txBody>
          <a:bodyPr wrap="none">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Formulating Research Problem</a:t>
            </a:r>
          </a:p>
        </p:txBody>
      </p:sp>
      <p:sp>
        <p:nvSpPr>
          <p:cNvPr id="3" name="Rectangle 2"/>
          <p:cNvSpPr/>
          <p:nvPr/>
        </p:nvSpPr>
        <p:spPr>
          <a:xfrm>
            <a:off x="1198424" y="1889433"/>
            <a:ext cx="4828566"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Conceptualizing Research Design</a:t>
            </a:r>
          </a:p>
        </p:txBody>
      </p:sp>
      <p:sp>
        <p:nvSpPr>
          <p:cNvPr id="4" name="Rectangle 3"/>
          <p:cNvSpPr/>
          <p:nvPr/>
        </p:nvSpPr>
        <p:spPr>
          <a:xfrm>
            <a:off x="1198424" y="2711874"/>
            <a:ext cx="1470274" cy="461665"/>
          </a:xfrm>
          <a:prstGeom prst="rect">
            <a:avLst/>
          </a:prstGeom>
        </p:spPr>
        <p:txBody>
          <a:bodyPr wrap="none">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Sampling</a:t>
            </a:r>
          </a:p>
        </p:txBody>
      </p:sp>
      <p:sp>
        <p:nvSpPr>
          <p:cNvPr id="5" name="Rectangle 4"/>
          <p:cNvSpPr/>
          <p:nvPr/>
        </p:nvSpPr>
        <p:spPr>
          <a:xfrm>
            <a:off x="1198424" y="3586666"/>
            <a:ext cx="4137671" cy="461665"/>
          </a:xfrm>
          <a:prstGeom prst="rect">
            <a:avLst/>
          </a:prstGeom>
        </p:spPr>
        <p:txBody>
          <a:bodyPr wrap="none">
            <a:spAutoFit/>
          </a:bodyPr>
          <a:lstStyle/>
          <a:p>
            <a:r>
              <a:rPr lang="en-US" sz="2400" dirty="0">
                <a:latin typeface="Arial" panose="020B0604020202020204" pitchFamily="34" charset="0"/>
                <a:cs typeface="Arial" panose="020B0604020202020204" pitchFamily="34" charset="0"/>
              </a:rPr>
              <a:t>Instrument for data collection</a:t>
            </a:r>
          </a:p>
        </p:txBody>
      </p:sp>
      <p:sp>
        <p:nvSpPr>
          <p:cNvPr id="6" name="Rectangle 5"/>
          <p:cNvSpPr/>
          <p:nvPr/>
        </p:nvSpPr>
        <p:spPr>
          <a:xfrm>
            <a:off x="1198424" y="4434838"/>
            <a:ext cx="2206053" cy="461665"/>
          </a:xfrm>
          <a:prstGeom prst="rect">
            <a:avLst/>
          </a:prstGeom>
        </p:spPr>
        <p:txBody>
          <a:bodyPr wrap="none">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Data collection</a:t>
            </a:r>
          </a:p>
        </p:txBody>
      </p:sp>
      <p:sp>
        <p:nvSpPr>
          <p:cNvPr id="7" name="Rectangle 6"/>
          <p:cNvSpPr/>
          <p:nvPr/>
        </p:nvSpPr>
        <p:spPr>
          <a:xfrm>
            <a:off x="1198424" y="5294873"/>
            <a:ext cx="2444900" cy="461665"/>
          </a:xfrm>
          <a:prstGeom prst="rect">
            <a:avLst/>
          </a:prstGeom>
        </p:spPr>
        <p:txBody>
          <a:bodyPr wrap="none">
            <a:spAutoFit/>
          </a:bodyPr>
          <a:lstStyle/>
          <a:p>
            <a:r>
              <a:rPr lang="en-US" sz="2400" dirty="0" smtClean="0">
                <a:latin typeface="Arial" panose="020B0604020202020204" pitchFamily="34" charset="0"/>
                <a:cs typeface="Arial" panose="020B0604020202020204" pitchFamily="34" charset="0"/>
              </a:rPr>
              <a:t>Data </a:t>
            </a:r>
            <a:r>
              <a:rPr lang="en-US" sz="2400" dirty="0">
                <a:latin typeface="Arial" panose="020B0604020202020204" pitchFamily="34" charset="0"/>
                <a:cs typeface="Arial" panose="020B0604020202020204" pitchFamily="34" charset="0"/>
              </a:rPr>
              <a:t>Processing</a:t>
            </a:r>
          </a:p>
        </p:txBody>
      </p:sp>
      <p:sp>
        <p:nvSpPr>
          <p:cNvPr id="8" name="Rectangle 7"/>
          <p:cNvSpPr/>
          <p:nvPr/>
        </p:nvSpPr>
        <p:spPr>
          <a:xfrm>
            <a:off x="1198424" y="6080095"/>
            <a:ext cx="1931939" cy="461665"/>
          </a:xfrm>
          <a:prstGeom prst="rect">
            <a:avLst/>
          </a:prstGeom>
        </p:spPr>
        <p:txBody>
          <a:bodyPr wrap="none">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Data Display</a:t>
            </a:r>
          </a:p>
        </p:txBody>
      </p:sp>
      <p:sp>
        <p:nvSpPr>
          <p:cNvPr id="9" name="Rectangle 8"/>
          <p:cNvSpPr/>
          <p:nvPr/>
        </p:nvSpPr>
        <p:spPr>
          <a:xfrm>
            <a:off x="8243668" y="-2436"/>
            <a:ext cx="3948332" cy="1170054"/>
          </a:xfrm>
          <a:prstGeom prst="rect">
            <a:avLst/>
          </a:prstGeom>
          <a:gradFill flip="none" rotWithShape="1">
            <a:gsLst>
              <a:gs pos="5000">
                <a:schemeClr val="tx1">
                  <a:lumMod val="95000"/>
                  <a:lumOff val="5000"/>
                </a:schemeClr>
              </a:gs>
              <a:gs pos="90000">
                <a:schemeClr val="tx1">
                  <a:lumMod val="95000"/>
                  <a:lumOff val="5000"/>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0" name="Rectangle 9"/>
          <p:cNvSpPr/>
          <p:nvPr/>
        </p:nvSpPr>
        <p:spPr>
          <a:xfrm>
            <a:off x="8559008" y="397925"/>
            <a:ext cx="2529860" cy="584775"/>
          </a:xfrm>
          <a:prstGeom prst="rect">
            <a:avLst/>
          </a:prstGeom>
        </p:spPr>
        <p:txBody>
          <a:bodyPr wrap="none">
            <a:spAutoFit/>
          </a:bodyPr>
          <a:lstStyle/>
          <a:p>
            <a:pPr algn="ctr"/>
            <a:r>
              <a:rPr lang="en-US" sz="3200" dirty="0">
                <a:solidFill>
                  <a:schemeClr val="accent2">
                    <a:lumMod val="60000"/>
                    <a:lumOff val="40000"/>
                  </a:schemeClr>
                </a:solidFill>
                <a:latin typeface="Arial" panose="020B0604020202020204" pitchFamily="34" charset="0"/>
                <a:cs typeface="Arial" panose="020B0604020202020204" pitchFamily="34" charset="0"/>
              </a:rPr>
              <a:t>Methodology</a:t>
            </a:r>
          </a:p>
        </p:txBody>
      </p:sp>
      <p:pic>
        <p:nvPicPr>
          <p:cNvPr id="11" name="Picture 10"/>
          <p:cNvPicPr>
            <a:picLocks noChangeAspect="1"/>
          </p:cNvPicPr>
          <p:nvPr/>
        </p:nvPicPr>
        <p:blipFill>
          <a:blip r:embed="rId3"/>
          <a:stretch>
            <a:fillRect/>
          </a:stretch>
        </p:blipFill>
        <p:spPr>
          <a:xfrm>
            <a:off x="235508" y="1217991"/>
            <a:ext cx="358006" cy="360917"/>
          </a:xfrm>
          <a:prstGeom prst="rect">
            <a:avLst/>
          </a:prstGeom>
        </p:spPr>
      </p:pic>
      <p:pic>
        <p:nvPicPr>
          <p:cNvPr id="12" name="Picture 11"/>
          <p:cNvPicPr>
            <a:picLocks noChangeAspect="1"/>
          </p:cNvPicPr>
          <p:nvPr/>
        </p:nvPicPr>
        <p:blipFill>
          <a:blip r:embed="rId3"/>
          <a:stretch>
            <a:fillRect/>
          </a:stretch>
        </p:blipFill>
        <p:spPr>
          <a:xfrm>
            <a:off x="235508" y="1939806"/>
            <a:ext cx="358006" cy="360917"/>
          </a:xfrm>
          <a:prstGeom prst="rect">
            <a:avLst/>
          </a:prstGeom>
        </p:spPr>
      </p:pic>
      <p:pic>
        <p:nvPicPr>
          <p:cNvPr id="13" name="Picture 12"/>
          <p:cNvPicPr>
            <a:picLocks noChangeAspect="1"/>
          </p:cNvPicPr>
          <p:nvPr/>
        </p:nvPicPr>
        <p:blipFill>
          <a:blip r:embed="rId3"/>
          <a:stretch>
            <a:fillRect/>
          </a:stretch>
        </p:blipFill>
        <p:spPr>
          <a:xfrm>
            <a:off x="235508" y="2762247"/>
            <a:ext cx="358006" cy="360917"/>
          </a:xfrm>
          <a:prstGeom prst="rect">
            <a:avLst/>
          </a:prstGeom>
        </p:spPr>
      </p:pic>
      <p:pic>
        <p:nvPicPr>
          <p:cNvPr id="14" name="Picture 13"/>
          <p:cNvPicPr>
            <a:picLocks noChangeAspect="1"/>
          </p:cNvPicPr>
          <p:nvPr/>
        </p:nvPicPr>
        <p:blipFill>
          <a:blip r:embed="rId3"/>
          <a:stretch>
            <a:fillRect/>
          </a:stretch>
        </p:blipFill>
        <p:spPr>
          <a:xfrm>
            <a:off x="235508" y="3637039"/>
            <a:ext cx="358006" cy="360917"/>
          </a:xfrm>
          <a:prstGeom prst="rect">
            <a:avLst/>
          </a:prstGeom>
        </p:spPr>
      </p:pic>
      <p:pic>
        <p:nvPicPr>
          <p:cNvPr id="15" name="Picture 14"/>
          <p:cNvPicPr>
            <a:picLocks noChangeAspect="1"/>
          </p:cNvPicPr>
          <p:nvPr/>
        </p:nvPicPr>
        <p:blipFill>
          <a:blip r:embed="rId3"/>
          <a:stretch>
            <a:fillRect/>
          </a:stretch>
        </p:blipFill>
        <p:spPr>
          <a:xfrm>
            <a:off x="235508" y="4485211"/>
            <a:ext cx="358006" cy="360917"/>
          </a:xfrm>
          <a:prstGeom prst="rect">
            <a:avLst/>
          </a:prstGeom>
        </p:spPr>
      </p:pic>
      <p:pic>
        <p:nvPicPr>
          <p:cNvPr id="16" name="Picture 15"/>
          <p:cNvPicPr>
            <a:picLocks noChangeAspect="1"/>
          </p:cNvPicPr>
          <p:nvPr/>
        </p:nvPicPr>
        <p:blipFill>
          <a:blip r:embed="rId3"/>
          <a:stretch>
            <a:fillRect/>
          </a:stretch>
        </p:blipFill>
        <p:spPr>
          <a:xfrm>
            <a:off x="235508" y="5345246"/>
            <a:ext cx="358006" cy="360917"/>
          </a:xfrm>
          <a:prstGeom prst="rect">
            <a:avLst/>
          </a:prstGeom>
        </p:spPr>
      </p:pic>
      <p:pic>
        <p:nvPicPr>
          <p:cNvPr id="17" name="Picture 16"/>
          <p:cNvPicPr>
            <a:picLocks noChangeAspect="1"/>
          </p:cNvPicPr>
          <p:nvPr/>
        </p:nvPicPr>
        <p:blipFill>
          <a:blip r:embed="rId3"/>
          <a:stretch>
            <a:fillRect/>
          </a:stretch>
        </p:blipFill>
        <p:spPr>
          <a:xfrm>
            <a:off x="235508" y="6130468"/>
            <a:ext cx="358006" cy="360917"/>
          </a:xfrm>
          <a:prstGeom prst="rect">
            <a:avLst/>
          </a:prstGeom>
        </p:spPr>
      </p:pic>
    </p:spTree>
    <p:extLst>
      <p:ext uri="{BB962C8B-B14F-4D97-AF65-F5344CB8AC3E}">
        <p14:creationId xmlns:p14="http://schemas.microsoft.com/office/powerpoint/2010/main" val="144367012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6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Report &amp; Thesis, Difference</a:t>
            </a:r>
            <a:endParaRPr lang="en-US" dirty="0"/>
          </a:p>
        </p:txBody>
      </p:sp>
      <p:sp>
        <p:nvSpPr>
          <p:cNvPr id="10" name="Rectangle 9"/>
          <p:cNvSpPr/>
          <p:nvPr/>
        </p:nvSpPr>
        <p:spPr>
          <a:xfrm rot="297575">
            <a:off x="1224842" y="1448318"/>
            <a:ext cx="4321861" cy="4645797"/>
          </a:xfrm>
          <a:prstGeom prst="rect">
            <a:avLst/>
          </a:prstGeom>
          <a:solidFill>
            <a:schemeClr val="tx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 name="Rectangle 10"/>
          <p:cNvSpPr/>
          <p:nvPr/>
        </p:nvSpPr>
        <p:spPr>
          <a:xfrm>
            <a:off x="1204435" y="1455603"/>
            <a:ext cx="4321861" cy="4645797"/>
          </a:xfrm>
          <a:prstGeom prst="rect">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marL="285750" indent="-285750">
              <a:buFont typeface="Arial" panose="020B0604020202020204" pitchFamily="34" charset="0"/>
              <a:buChar char="•"/>
            </a:pPr>
            <a:endParaRPr lang="en-US" sz="1799" kern="0">
              <a:solidFill>
                <a:schemeClr val="bg1"/>
              </a:solidFill>
              <a:latin typeface="Arial" pitchFamily="34" charset="0"/>
              <a:cs typeface="Arial" pitchFamily="34" charset="0"/>
            </a:endParaRPr>
          </a:p>
        </p:txBody>
      </p:sp>
      <p:sp>
        <p:nvSpPr>
          <p:cNvPr id="8" name="TextBox 7"/>
          <p:cNvSpPr txBox="1"/>
          <p:nvPr/>
        </p:nvSpPr>
        <p:spPr>
          <a:xfrm>
            <a:off x="1858022" y="2985181"/>
            <a:ext cx="2971026" cy="369204"/>
          </a:xfrm>
          <a:prstGeom prst="rect">
            <a:avLst/>
          </a:prstGeom>
          <a:noFill/>
        </p:spPr>
        <p:txBody>
          <a:bodyPr wrap="square" rtlCol="0">
            <a:spAutoFit/>
          </a:bodyPr>
          <a:lstStyle/>
          <a:p>
            <a:pPr lvl="0" algn="ctr"/>
            <a:r>
              <a:rPr lang="en-US" sz="1799" kern="0" dirty="0" smtClean="0">
                <a:solidFill>
                  <a:schemeClr val="bg1"/>
                </a:solidFill>
                <a:latin typeface="Arial" pitchFamily="34" charset="0"/>
                <a:cs typeface="Arial" pitchFamily="34" charset="0"/>
              </a:rPr>
              <a:t>Single Subject Oriented</a:t>
            </a:r>
            <a:endParaRPr lang="en-US" sz="1799" kern="0" dirty="0">
              <a:solidFill>
                <a:schemeClr val="bg1"/>
              </a:solidFill>
              <a:latin typeface="Arial" pitchFamily="34" charset="0"/>
              <a:cs typeface="Arial" pitchFamily="34" charset="0"/>
            </a:endParaRPr>
          </a:p>
        </p:txBody>
      </p:sp>
      <p:sp>
        <p:nvSpPr>
          <p:cNvPr id="9" name="TextBox 8"/>
          <p:cNvSpPr txBox="1"/>
          <p:nvPr/>
        </p:nvSpPr>
        <p:spPr>
          <a:xfrm>
            <a:off x="1829911" y="4472722"/>
            <a:ext cx="2971026" cy="369204"/>
          </a:xfrm>
          <a:prstGeom prst="rect">
            <a:avLst/>
          </a:prstGeom>
          <a:noFill/>
        </p:spPr>
        <p:txBody>
          <a:bodyPr wrap="square" rtlCol="0">
            <a:spAutoFit/>
          </a:bodyPr>
          <a:lstStyle/>
          <a:p>
            <a:pPr lvl="0" algn="ctr"/>
            <a:r>
              <a:rPr lang="en-US" sz="1799" kern="0" dirty="0" smtClean="0">
                <a:solidFill>
                  <a:schemeClr val="bg1"/>
                </a:solidFill>
                <a:latin typeface="Arial" pitchFamily="34" charset="0"/>
                <a:cs typeface="Arial" pitchFamily="34" charset="0"/>
              </a:rPr>
              <a:t>Always True &amp; Obvious</a:t>
            </a:r>
            <a:endParaRPr lang="en-US" sz="1799" kern="0" dirty="0">
              <a:solidFill>
                <a:schemeClr val="bg1"/>
              </a:solidFill>
              <a:latin typeface="Arial" pitchFamily="34" charset="0"/>
              <a:cs typeface="Arial" pitchFamily="34" charset="0"/>
            </a:endParaRPr>
          </a:p>
        </p:txBody>
      </p:sp>
      <p:sp>
        <p:nvSpPr>
          <p:cNvPr id="6" name="Rounded Rectangle 5"/>
          <p:cNvSpPr/>
          <p:nvPr/>
        </p:nvSpPr>
        <p:spPr>
          <a:xfrm>
            <a:off x="1677552" y="2057758"/>
            <a:ext cx="3275747" cy="609441"/>
          </a:xfrm>
          <a:prstGeom prst="roundRect">
            <a:avLst>
              <a:gd name="adj" fmla="val 50000"/>
            </a:avLst>
          </a:prstGeom>
          <a:solidFill>
            <a:schemeClr val="bg1"/>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smtClean="0">
                <a:solidFill>
                  <a:schemeClr val="tx1">
                    <a:lumMod val="85000"/>
                    <a:lumOff val="15000"/>
                  </a:schemeClr>
                </a:solidFill>
                <a:latin typeface="Arial" pitchFamily="34" charset="0"/>
                <a:cs typeface="Arial" pitchFamily="34" charset="0"/>
              </a:rPr>
              <a:t>Research Report</a:t>
            </a:r>
            <a:endParaRPr lang="en-US" sz="1999" dirty="0">
              <a:solidFill>
                <a:schemeClr val="tx1">
                  <a:lumMod val="85000"/>
                  <a:lumOff val="15000"/>
                </a:schemeClr>
              </a:solidFill>
              <a:latin typeface="Arial" pitchFamily="34" charset="0"/>
              <a:cs typeface="Arial" pitchFamily="34" charset="0"/>
            </a:endParaRPr>
          </a:p>
        </p:txBody>
      </p:sp>
      <p:grpSp>
        <p:nvGrpSpPr>
          <p:cNvPr id="12" name="Group 11"/>
          <p:cNvGrpSpPr/>
          <p:nvPr/>
        </p:nvGrpSpPr>
        <p:grpSpPr>
          <a:xfrm>
            <a:off x="6400722" y="1448316"/>
            <a:ext cx="4342269" cy="4653082"/>
            <a:chOff x="6399212" y="1447800"/>
            <a:chExt cx="4343400" cy="4654294"/>
          </a:xfrm>
        </p:grpSpPr>
        <p:grpSp>
          <p:nvGrpSpPr>
            <p:cNvPr id="13" name="Group 34"/>
            <p:cNvGrpSpPr/>
            <p:nvPr/>
          </p:nvGrpSpPr>
          <p:grpSpPr>
            <a:xfrm>
              <a:off x="6399212" y="1447800"/>
              <a:ext cx="4343400" cy="4654294"/>
              <a:chOff x="6932612" y="1441706"/>
              <a:chExt cx="4343400" cy="4654294"/>
            </a:xfrm>
          </p:grpSpPr>
          <p:grpSp>
            <p:nvGrpSpPr>
              <p:cNvPr id="15" name="Group 33"/>
              <p:cNvGrpSpPr/>
              <p:nvPr/>
            </p:nvGrpSpPr>
            <p:grpSpPr>
              <a:xfrm>
                <a:off x="6932612" y="1441706"/>
                <a:ext cx="4343400" cy="4654294"/>
                <a:chOff x="6614674" y="1670306"/>
                <a:chExt cx="3445192" cy="3892294"/>
              </a:xfrm>
            </p:grpSpPr>
            <p:sp>
              <p:nvSpPr>
                <p:cNvPr id="20" name="Rectangle 19"/>
                <p:cNvSpPr/>
                <p:nvPr/>
              </p:nvSpPr>
              <p:spPr>
                <a:xfrm rot="297575">
                  <a:off x="6630866" y="1670306"/>
                  <a:ext cx="3429000" cy="3886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Rectangle 20"/>
                <p:cNvSpPr/>
                <p:nvPr/>
              </p:nvSpPr>
              <p:spPr>
                <a:xfrm>
                  <a:off x="6614674" y="1676400"/>
                  <a:ext cx="3429000" cy="3886200"/>
                </a:xfrm>
                <a:prstGeom prst="rect">
                  <a:avLst/>
                </a:prstGeom>
                <a:gradFill flip="none" rotWithShape="1">
                  <a:gsLst>
                    <a:gs pos="0">
                      <a:schemeClr val="bg1">
                        <a:lumMod val="8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grpSp>
            <p:nvGrpSpPr>
              <p:cNvPr id="16" name="Group 50"/>
              <p:cNvGrpSpPr/>
              <p:nvPr/>
            </p:nvGrpSpPr>
            <p:grpSpPr>
              <a:xfrm>
                <a:off x="7618412" y="2829967"/>
                <a:ext cx="3320417" cy="2006233"/>
                <a:chOff x="1293812" y="2753767"/>
                <a:chExt cx="3320417" cy="2006233"/>
              </a:xfrm>
            </p:grpSpPr>
            <p:sp>
              <p:nvSpPr>
                <p:cNvPr id="17" name="TextBox 16"/>
                <p:cNvSpPr txBox="1"/>
                <p:nvPr/>
              </p:nvSpPr>
              <p:spPr>
                <a:xfrm>
                  <a:off x="1293812" y="2753767"/>
                  <a:ext cx="2971800" cy="369300"/>
                </a:xfrm>
                <a:prstGeom prst="rect">
                  <a:avLst/>
                </a:prstGeom>
                <a:noFill/>
              </p:spPr>
              <p:txBody>
                <a:bodyPr wrap="square" rtlCol="0">
                  <a:spAutoFit/>
                </a:bodyPr>
                <a:lstStyle/>
                <a:p>
                  <a:pPr lvl="0" algn="ctr"/>
                  <a:r>
                    <a:rPr lang="en-US" sz="1799" kern="0" dirty="0" smtClean="0">
                      <a:solidFill>
                        <a:schemeClr val="tx1">
                          <a:lumMod val="85000"/>
                          <a:lumOff val="15000"/>
                        </a:schemeClr>
                      </a:solidFill>
                      <a:latin typeface="Arial" pitchFamily="34" charset="0"/>
                      <a:cs typeface="Arial" pitchFamily="34" charset="0"/>
                    </a:rPr>
                    <a:t>Multi subject oriented</a:t>
                  </a:r>
                  <a:endParaRPr lang="en-US" sz="1799" kern="0" dirty="0">
                    <a:solidFill>
                      <a:schemeClr val="tx1">
                        <a:lumMod val="85000"/>
                        <a:lumOff val="15000"/>
                      </a:schemeClr>
                    </a:solidFill>
                    <a:latin typeface="Arial" pitchFamily="34" charset="0"/>
                    <a:cs typeface="Arial" pitchFamily="34" charset="0"/>
                  </a:endParaRPr>
                </a:p>
              </p:txBody>
            </p:sp>
            <p:sp>
              <p:nvSpPr>
                <p:cNvPr id="18" name="TextBox 17"/>
                <p:cNvSpPr txBox="1"/>
                <p:nvPr/>
              </p:nvSpPr>
              <p:spPr>
                <a:xfrm>
                  <a:off x="1386910" y="3574920"/>
                  <a:ext cx="3191252" cy="369300"/>
                </a:xfrm>
                <a:prstGeom prst="rect">
                  <a:avLst/>
                </a:prstGeom>
                <a:noFill/>
              </p:spPr>
              <p:txBody>
                <a:bodyPr wrap="square" rtlCol="0">
                  <a:spAutoFit/>
                </a:bodyPr>
                <a:lstStyle/>
                <a:p>
                  <a:pPr lvl="0" algn="ctr"/>
                  <a:r>
                    <a:rPr lang="en-US" sz="1799" kern="0" dirty="0" smtClean="0">
                      <a:solidFill>
                        <a:schemeClr val="tx1">
                          <a:lumMod val="85000"/>
                          <a:lumOff val="15000"/>
                        </a:schemeClr>
                      </a:solidFill>
                      <a:latin typeface="Arial" pitchFamily="34" charset="0"/>
                      <a:cs typeface="Arial" pitchFamily="34" charset="0"/>
                    </a:rPr>
                    <a:t>Collected Information only</a:t>
                  </a:r>
                  <a:endParaRPr lang="en-US" sz="1799" kern="0" dirty="0">
                    <a:solidFill>
                      <a:schemeClr val="tx1">
                        <a:lumMod val="85000"/>
                        <a:lumOff val="15000"/>
                      </a:schemeClr>
                    </a:solidFill>
                    <a:latin typeface="Arial" pitchFamily="34" charset="0"/>
                    <a:cs typeface="Arial" pitchFamily="34" charset="0"/>
                  </a:endParaRPr>
                </a:p>
              </p:txBody>
            </p:sp>
            <p:sp>
              <p:nvSpPr>
                <p:cNvPr id="19" name="TextBox 18"/>
                <p:cNvSpPr txBox="1"/>
                <p:nvPr/>
              </p:nvSpPr>
              <p:spPr>
                <a:xfrm>
                  <a:off x="1642429" y="4390700"/>
                  <a:ext cx="2971800" cy="369300"/>
                </a:xfrm>
                <a:prstGeom prst="rect">
                  <a:avLst/>
                </a:prstGeom>
                <a:noFill/>
              </p:spPr>
              <p:txBody>
                <a:bodyPr wrap="square" rtlCol="0">
                  <a:spAutoFit/>
                </a:bodyPr>
                <a:lstStyle/>
                <a:p>
                  <a:pPr lvl="0"/>
                  <a:r>
                    <a:rPr lang="en-US" sz="1799" kern="0" dirty="0" smtClean="0">
                      <a:solidFill>
                        <a:schemeClr val="tx1">
                          <a:lumMod val="85000"/>
                          <a:lumOff val="15000"/>
                        </a:schemeClr>
                      </a:solidFill>
                      <a:latin typeface="Arial" pitchFamily="34" charset="0"/>
                      <a:cs typeface="Arial" pitchFamily="34" charset="0"/>
                    </a:rPr>
                    <a:t>True/False</a:t>
                  </a:r>
                  <a:endParaRPr lang="en-US" sz="1799" kern="0" dirty="0">
                    <a:solidFill>
                      <a:schemeClr val="tx1">
                        <a:lumMod val="85000"/>
                        <a:lumOff val="15000"/>
                      </a:schemeClr>
                    </a:solidFill>
                    <a:latin typeface="Arial" pitchFamily="34" charset="0"/>
                    <a:cs typeface="Arial" pitchFamily="34" charset="0"/>
                  </a:endParaRPr>
                </a:p>
              </p:txBody>
            </p:sp>
          </p:grpSp>
        </p:grpSp>
        <p:sp>
          <p:nvSpPr>
            <p:cNvPr id="14" name="Rounded Rectangle 13"/>
            <p:cNvSpPr/>
            <p:nvPr/>
          </p:nvSpPr>
          <p:spPr>
            <a:xfrm>
              <a:off x="6856412" y="2057400"/>
              <a:ext cx="3276600" cy="609600"/>
            </a:xfrm>
            <a:prstGeom prst="roundRect">
              <a:avLst>
                <a:gd name="adj" fmla="val 50000"/>
              </a:avLst>
            </a:prstGeom>
            <a:solidFill>
              <a:schemeClr val="bg1">
                <a:lumMod val="85000"/>
              </a:schemeClr>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99" dirty="0" smtClean="0">
                  <a:solidFill>
                    <a:schemeClr val="tx1">
                      <a:lumMod val="85000"/>
                      <a:lumOff val="15000"/>
                    </a:schemeClr>
                  </a:solidFill>
                  <a:latin typeface="Arial" pitchFamily="34" charset="0"/>
                  <a:cs typeface="Arial" pitchFamily="34" charset="0"/>
                </a:rPr>
                <a:t>Thesis</a:t>
              </a:r>
              <a:endParaRPr lang="en-US" sz="1999" dirty="0">
                <a:solidFill>
                  <a:schemeClr val="tx1">
                    <a:lumMod val="85000"/>
                    <a:lumOff val="15000"/>
                  </a:schemeClr>
                </a:solidFill>
                <a:latin typeface="Arial" pitchFamily="34" charset="0"/>
                <a:cs typeface="Arial" pitchFamily="34" charset="0"/>
              </a:endParaRPr>
            </a:p>
          </p:txBody>
        </p:sp>
      </p:grpSp>
      <p:sp>
        <p:nvSpPr>
          <p:cNvPr id="23" name="Bent-Up Arrow 22"/>
          <p:cNvSpPr/>
          <p:nvPr/>
        </p:nvSpPr>
        <p:spPr>
          <a:xfrm>
            <a:off x="5520223" y="4114622"/>
            <a:ext cx="1402040" cy="1371243"/>
          </a:xfrm>
          <a:prstGeom prst="bentUpArrow">
            <a:avLst>
              <a:gd name="adj1" fmla="val 34356"/>
              <a:gd name="adj2" fmla="val 37281"/>
              <a:gd name="adj3" fmla="val 34357"/>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sz="1799" kern="0">
              <a:solidFill>
                <a:schemeClr val="bg1"/>
              </a:solidFill>
              <a:latin typeface="Arial" pitchFamily="34" charset="0"/>
              <a:cs typeface="Arial" pitchFamily="34" charset="0"/>
            </a:endParaRPr>
          </a:p>
        </p:txBody>
      </p:sp>
      <p:sp>
        <p:nvSpPr>
          <p:cNvPr id="24" name="Bent-Up Arrow 23"/>
          <p:cNvSpPr/>
          <p:nvPr/>
        </p:nvSpPr>
        <p:spPr>
          <a:xfrm rot="10800000">
            <a:off x="4997404" y="2133937"/>
            <a:ext cx="1402040" cy="1371243"/>
          </a:xfrm>
          <a:prstGeom prst="bentUpArrow">
            <a:avLst>
              <a:gd name="adj1" fmla="val 34356"/>
              <a:gd name="adj2" fmla="val 37281"/>
              <a:gd name="adj3" fmla="val 34357"/>
            </a:avLst>
          </a:prstGeom>
          <a:gradFill flip="none" rotWithShape="1">
            <a:gsLst>
              <a:gs pos="0">
                <a:schemeClr val="bg1">
                  <a:lumMod val="7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grpSp>
        <p:nvGrpSpPr>
          <p:cNvPr id="22" name="Group 21"/>
          <p:cNvGrpSpPr/>
          <p:nvPr/>
        </p:nvGrpSpPr>
        <p:grpSpPr>
          <a:xfrm>
            <a:off x="1479373" y="3020817"/>
            <a:ext cx="374986" cy="268616"/>
            <a:chOff x="6281738" y="3576065"/>
            <a:chExt cx="1550988" cy="1555750"/>
          </a:xfrm>
          <a:solidFill>
            <a:schemeClr val="accent1">
              <a:lumMod val="60000"/>
              <a:lumOff val="40000"/>
            </a:schemeClr>
          </a:solidFill>
        </p:grpSpPr>
        <p:sp>
          <p:nvSpPr>
            <p:cNvPr id="25" name="Freeform 24"/>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5"/>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8" name="TextBox 27"/>
          <p:cNvSpPr txBox="1"/>
          <p:nvPr/>
        </p:nvSpPr>
        <p:spPr>
          <a:xfrm>
            <a:off x="1942895" y="3683947"/>
            <a:ext cx="3207818" cy="369204"/>
          </a:xfrm>
          <a:prstGeom prst="rect">
            <a:avLst/>
          </a:prstGeom>
          <a:noFill/>
        </p:spPr>
        <p:txBody>
          <a:bodyPr wrap="square" rtlCol="0">
            <a:spAutoFit/>
          </a:bodyPr>
          <a:lstStyle/>
          <a:p>
            <a:pPr lvl="0" algn="ctr"/>
            <a:r>
              <a:rPr lang="en-US" sz="1799" kern="0" dirty="0" smtClean="0">
                <a:solidFill>
                  <a:schemeClr val="bg1"/>
                </a:solidFill>
                <a:latin typeface="Arial" pitchFamily="34" charset="0"/>
                <a:cs typeface="Arial" pitchFamily="34" charset="0"/>
              </a:rPr>
              <a:t>Collected + New information </a:t>
            </a:r>
            <a:endParaRPr lang="en-US" sz="1799" kern="0" dirty="0">
              <a:solidFill>
                <a:schemeClr val="bg1"/>
              </a:solidFill>
              <a:latin typeface="Arial" pitchFamily="34" charset="0"/>
              <a:cs typeface="Arial" pitchFamily="34" charset="0"/>
            </a:endParaRPr>
          </a:p>
        </p:txBody>
      </p:sp>
      <p:grpSp>
        <p:nvGrpSpPr>
          <p:cNvPr id="29" name="Group 28"/>
          <p:cNvGrpSpPr/>
          <p:nvPr/>
        </p:nvGrpSpPr>
        <p:grpSpPr>
          <a:xfrm>
            <a:off x="1479373" y="3718489"/>
            <a:ext cx="374986" cy="268616"/>
            <a:chOff x="6281738" y="3576065"/>
            <a:chExt cx="1550988" cy="1555750"/>
          </a:xfrm>
          <a:solidFill>
            <a:schemeClr val="accent1">
              <a:lumMod val="60000"/>
              <a:lumOff val="40000"/>
            </a:schemeClr>
          </a:solidFill>
        </p:grpSpPr>
        <p:sp>
          <p:nvSpPr>
            <p:cNvPr id="30" name="Freeform 29"/>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Freeform 30"/>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32" name="Group 31"/>
          <p:cNvGrpSpPr/>
          <p:nvPr/>
        </p:nvGrpSpPr>
        <p:grpSpPr>
          <a:xfrm>
            <a:off x="1535434" y="4531627"/>
            <a:ext cx="374986" cy="268616"/>
            <a:chOff x="6281738" y="3576065"/>
            <a:chExt cx="1550988" cy="1555750"/>
          </a:xfrm>
          <a:solidFill>
            <a:schemeClr val="accent1">
              <a:lumMod val="60000"/>
              <a:lumOff val="40000"/>
            </a:schemeClr>
          </a:solidFill>
        </p:grpSpPr>
        <p:sp>
          <p:nvSpPr>
            <p:cNvPr id="33" name="Freeform 32"/>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3"/>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35" name="Group 34"/>
          <p:cNvGrpSpPr/>
          <p:nvPr/>
        </p:nvGrpSpPr>
        <p:grpSpPr>
          <a:xfrm>
            <a:off x="6913328" y="4543768"/>
            <a:ext cx="374986" cy="268616"/>
            <a:chOff x="6281738" y="3576065"/>
            <a:chExt cx="1550988" cy="1555750"/>
          </a:xfrm>
          <a:solidFill>
            <a:schemeClr val="accent1">
              <a:lumMod val="60000"/>
              <a:lumOff val="40000"/>
            </a:schemeClr>
          </a:solidFill>
        </p:grpSpPr>
        <p:sp>
          <p:nvSpPr>
            <p:cNvPr id="36" name="Freeform 35"/>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7" name="Freeform 36"/>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38" name="Group 37"/>
          <p:cNvGrpSpPr/>
          <p:nvPr/>
        </p:nvGrpSpPr>
        <p:grpSpPr>
          <a:xfrm>
            <a:off x="6860854" y="3682828"/>
            <a:ext cx="374986" cy="268616"/>
            <a:chOff x="6281738" y="3576065"/>
            <a:chExt cx="1550988" cy="1555750"/>
          </a:xfrm>
          <a:solidFill>
            <a:schemeClr val="accent1">
              <a:lumMod val="60000"/>
              <a:lumOff val="40000"/>
            </a:schemeClr>
          </a:solidFill>
        </p:grpSpPr>
        <p:sp>
          <p:nvSpPr>
            <p:cNvPr id="39" name="Freeform 38"/>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39"/>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1" name="Group 40"/>
          <p:cNvGrpSpPr/>
          <p:nvPr/>
        </p:nvGrpSpPr>
        <p:grpSpPr>
          <a:xfrm>
            <a:off x="6812689" y="2899803"/>
            <a:ext cx="374986" cy="268616"/>
            <a:chOff x="6281738" y="3576065"/>
            <a:chExt cx="1550988" cy="1555750"/>
          </a:xfrm>
          <a:solidFill>
            <a:schemeClr val="accent1">
              <a:lumMod val="60000"/>
              <a:lumOff val="40000"/>
            </a:schemeClr>
          </a:solidFill>
        </p:grpSpPr>
        <p:sp>
          <p:nvSpPr>
            <p:cNvPr id="42" name="Freeform 41"/>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42"/>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4" name="Group 43"/>
          <p:cNvGrpSpPr/>
          <p:nvPr/>
        </p:nvGrpSpPr>
        <p:grpSpPr>
          <a:xfrm>
            <a:off x="1572448" y="5143410"/>
            <a:ext cx="374986" cy="268616"/>
            <a:chOff x="6281738" y="3576065"/>
            <a:chExt cx="1550988" cy="1555750"/>
          </a:xfrm>
          <a:solidFill>
            <a:schemeClr val="accent1">
              <a:lumMod val="60000"/>
              <a:lumOff val="40000"/>
            </a:schemeClr>
          </a:solidFill>
        </p:grpSpPr>
        <p:sp>
          <p:nvSpPr>
            <p:cNvPr id="45" name="Freeform 44"/>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45"/>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7" name="Group 46"/>
          <p:cNvGrpSpPr/>
          <p:nvPr/>
        </p:nvGrpSpPr>
        <p:grpSpPr>
          <a:xfrm>
            <a:off x="6898849" y="5166617"/>
            <a:ext cx="374986" cy="268616"/>
            <a:chOff x="6281738" y="3576065"/>
            <a:chExt cx="1550988" cy="1555750"/>
          </a:xfrm>
          <a:solidFill>
            <a:schemeClr val="accent1">
              <a:lumMod val="60000"/>
              <a:lumOff val="40000"/>
            </a:schemeClr>
          </a:solidFill>
        </p:grpSpPr>
        <p:sp>
          <p:nvSpPr>
            <p:cNvPr id="48" name="Freeform 47"/>
            <p:cNvSpPr>
              <a:spLocks noEditPoints="1"/>
            </p:cNvSpPr>
            <p:nvPr/>
          </p:nvSpPr>
          <p:spPr bwMode="auto">
            <a:xfrm>
              <a:off x="6281738" y="3576065"/>
              <a:ext cx="1550988" cy="1555750"/>
            </a:xfrm>
            <a:custGeom>
              <a:avLst/>
              <a:gdLst>
                <a:gd name="T0" fmla="*/ 494 w 496"/>
                <a:gd name="T1" fmla="*/ 221 h 497"/>
                <a:gd name="T2" fmla="*/ 478 w 496"/>
                <a:gd name="T3" fmla="*/ 209 h 497"/>
                <a:gd name="T4" fmla="*/ 427 w 496"/>
                <a:gd name="T5" fmla="*/ 175 h 497"/>
                <a:gd name="T6" fmla="*/ 441 w 496"/>
                <a:gd name="T7" fmla="*/ 114 h 497"/>
                <a:gd name="T8" fmla="*/ 443 w 496"/>
                <a:gd name="T9" fmla="*/ 95 h 497"/>
                <a:gd name="T10" fmla="*/ 403 w 496"/>
                <a:gd name="T11" fmla="*/ 56 h 497"/>
                <a:gd name="T12" fmla="*/ 384 w 496"/>
                <a:gd name="T13" fmla="*/ 57 h 497"/>
                <a:gd name="T14" fmla="*/ 323 w 496"/>
                <a:gd name="T15" fmla="*/ 71 h 497"/>
                <a:gd name="T16" fmla="*/ 289 w 496"/>
                <a:gd name="T17" fmla="*/ 17 h 497"/>
                <a:gd name="T18" fmla="*/ 277 w 496"/>
                <a:gd name="T19" fmla="*/ 3 h 497"/>
                <a:gd name="T20" fmla="*/ 221 w 496"/>
                <a:gd name="T21" fmla="*/ 3 h 497"/>
                <a:gd name="T22" fmla="*/ 209 w 496"/>
                <a:gd name="T23" fmla="*/ 17 h 497"/>
                <a:gd name="T24" fmla="*/ 175 w 496"/>
                <a:gd name="T25" fmla="*/ 70 h 497"/>
                <a:gd name="T26" fmla="*/ 114 w 496"/>
                <a:gd name="T27" fmla="*/ 56 h 497"/>
                <a:gd name="T28" fmla="*/ 95 w 496"/>
                <a:gd name="T29" fmla="*/ 54 h 497"/>
                <a:gd name="T30" fmla="*/ 55 w 496"/>
                <a:gd name="T31" fmla="*/ 94 h 497"/>
                <a:gd name="T32" fmla="*/ 56 w 496"/>
                <a:gd name="T33" fmla="*/ 113 h 497"/>
                <a:gd name="T34" fmla="*/ 70 w 496"/>
                <a:gd name="T35" fmla="*/ 174 h 497"/>
                <a:gd name="T36" fmla="*/ 16 w 496"/>
                <a:gd name="T37" fmla="*/ 208 h 497"/>
                <a:gd name="T38" fmla="*/ 2 w 496"/>
                <a:gd name="T39" fmla="*/ 220 h 497"/>
                <a:gd name="T40" fmla="*/ 2 w 496"/>
                <a:gd name="T41" fmla="*/ 276 h 497"/>
                <a:gd name="T42" fmla="*/ 18 w 496"/>
                <a:gd name="T43" fmla="*/ 289 h 497"/>
                <a:gd name="T44" fmla="*/ 69 w 496"/>
                <a:gd name="T45" fmla="*/ 322 h 497"/>
                <a:gd name="T46" fmla="*/ 55 w 496"/>
                <a:gd name="T47" fmla="*/ 384 h 497"/>
                <a:gd name="T48" fmla="*/ 54 w 496"/>
                <a:gd name="T49" fmla="*/ 402 h 497"/>
                <a:gd name="T50" fmla="*/ 93 w 496"/>
                <a:gd name="T51" fmla="*/ 442 h 497"/>
                <a:gd name="T52" fmla="*/ 112 w 496"/>
                <a:gd name="T53" fmla="*/ 441 h 497"/>
                <a:gd name="T54" fmla="*/ 174 w 496"/>
                <a:gd name="T55" fmla="*/ 427 h 497"/>
                <a:gd name="T56" fmla="*/ 207 w 496"/>
                <a:gd name="T57" fmla="*/ 480 h 497"/>
                <a:gd name="T58" fmla="*/ 219 w 496"/>
                <a:gd name="T59" fmla="*/ 495 h 497"/>
                <a:gd name="T60" fmla="*/ 248 w 496"/>
                <a:gd name="T61" fmla="*/ 497 h 497"/>
                <a:gd name="T62" fmla="*/ 275 w 496"/>
                <a:gd name="T63" fmla="*/ 495 h 497"/>
                <a:gd name="T64" fmla="*/ 287 w 496"/>
                <a:gd name="T65" fmla="*/ 481 h 497"/>
                <a:gd name="T66" fmla="*/ 321 w 496"/>
                <a:gd name="T67" fmla="*/ 428 h 497"/>
                <a:gd name="T68" fmla="*/ 383 w 496"/>
                <a:gd name="T69" fmla="*/ 442 h 497"/>
                <a:gd name="T70" fmla="*/ 401 w 496"/>
                <a:gd name="T71" fmla="*/ 444 h 497"/>
                <a:gd name="T72" fmla="*/ 441 w 496"/>
                <a:gd name="T73" fmla="*/ 404 h 497"/>
                <a:gd name="T74" fmla="*/ 440 w 496"/>
                <a:gd name="T75" fmla="*/ 385 h 497"/>
                <a:gd name="T76" fmla="*/ 426 w 496"/>
                <a:gd name="T77" fmla="*/ 323 h 497"/>
                <a:gd name="T78" fmla="*/ 477 w 496"/>
                <a:gd name="T79" fmla="*/ 290 h 497"/>
                <a:gd name="T80" fmla="*/ 480 w 496"/>
                <a:gd name="T81" fmla="*/ 290 h 497"/>
                <a:gd name="T82" fmla="*/ 494 w 496"/>
                <a:gd name="T83" fmla="*/ 278 h 497"/>
                <a:gd name="T84" fmla="*/ 494 w 496"/>
                <a:gd name="T85" fmla="*/ 221 h 497"/>
                <a:gd name="T86" fmla="*/ 249 w 496"/>
                <a:gd name="T87" fmla="*/ 332 h 497"/>
                <a:gd name="T88" fmla="*/ 166 w 496"/>
                <a:gd name="T89" fmla="*/ 249 h 497"/>
                <a:gd name="T90" fmla="*/ 249 w 496"/>
                <a:gd name="T91" fmla="*/ 167 h 497"/>
                <a:gd name="T92" fmla="*/ 331 w 496"/>
                <a:gd name="T93" fmla="*/ 249 h 497"/>
                <a:gd name="T94" fmla="*/ 249 w 496"/>
                <a:gd name="T95" fmla="*/ 332 h 497"/>
                <a:gd name="T96" fmla="*/ 249 w 496"/>
                <a:gd name="T97" fmla="*/ 332 h 497"/>
                <a:gd name="T98" fmla="*/ 249 w 496"/>
                <a:gd name="T99" fmla="*/ 33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7">
                  <a:moveTo>
                    <a:pt x="494" y="221"/>
                  </a:moveTo>
                  <a:cubicBezTo>
                    <a:pt x="494" y="214"/>
                    <a:pt x="485" y="209"/>
                    <a:pt x="478" y="209"/>
                  </a:cubicBezTo>
                  <a:cubicBezTo>
                    <a:pt x="456" y="209"/>
                    <a:pt x="436" y="196"/>
                    <a:pt x="427" y="175"/>
                  </a:cubicBezTo>
                  <a:cubicBezTo>
                    <a:pt x="419" y="154"/>
                    <a:pt x="424" y="129"/>
                    <a:pt x="441" y="114"/>
                  </a:cubicBezTo>
                  <a:cubicBezTo>
                    <a:pt x="446" y="109"/>
                    <a:pt x="447" y="101"/>
                    <a:pt x="443" y="95"/>
                  </a:cubicBezTo>
                  <a:cubicBezTo>
                    <a:pt x="431" y="80"/>
                    <a:pt x="418" y="67"/>
                    <a:pt x="403" y="56"/>
                  </a:cubicBezTo>
                  <a:cubicBezTo>
                    <a:pt x="398" y="51"/>
                    <a:pt x="389" y="52"/>
                    <a:pt x="384" y="57"/>
                  </a:cubicBezTo>
                  <a:cubicBezTo>
                    <a:pt x="370" y="73"/>
                    <a:pt x="343" y="80"/>
                    <a:pt x="323" y="71"/>
                  </a:cubicBezTo>
                  <a:cubicBezTo>
                    <a:pt x="301" y="62"/>
                    <a:pt x="288" y="40"/>
                    <a:pt x="289" y="17"/>
                  </a:cubicBezTo>
                  <a:cubicBezTo>
                    <a:pt x="290" y="10"/>
                    <a:pt x="284" y="4"/>
                    <a:pt x="277" y="3"/>
                  </a:cubicBezTo>
                  <a:cubicBezTo>
                    <a:pt x="259" y="1"/>
                    <a:pt x="240" y="0"/>
                    <a:pt x="221" y="3"/>
                  </a:cubicBezTo>
                  <a:cubicBezTo>
                    <a:pt x="214" y="3"/>
                    <a:pt x="209" y="10"/>
                    <a:pt x="209" y="17"/>
                  </a:cubicBezTo>
                  <a:cubicBezTo>
                    <a:pt x="210" y="40"/>
                    <a:pt x="196" y="61"/>
                    <a:pt x="175" y="70"/>
                  </a:cubicBezTo>
                  <a:cubicBezTo>
                    <a:pt x="155" y="78"/>
                    <a:pt x="129" y="72"/>
                    <a:pt x="114" y="56"/>
                  </a:cubicBezTo>
                  <a:cubicBezTo>
                    <a:pt x="109" y="50"/>
                    <a:pt x="101" y="50"/>
                    <a:pt x="95" y="54"/>
                  </a:cubicBezTo>
                  <a:cubicBezTo>
                    <a:pt x="80" y="66"/>
                    <a:pt x="67" y="79"/>
                    <a:pt x="55" y="94"/>
                  </a:cubicBezTo>
                  <a:cubicBezTo>
                    <a:pt x="50" y="99"/>
                    <a:pt x="51" y="108"/>
                    <a:pt x="56" y="113"/>
                  </a:cubicBezTo>
                  <a:cubicBezTo>
                    <a:pt x="74" y="128"/>
                    <a:pt x="79" y="153"/>
                    <a:pt x="70" y="174"/>
                  </a:cubicBezTo>
                  <a:cubicBezTo>
                    <a:pt x="62" y="195"/>
                    <a:pt x="41" y="208"/>
                    <a:pt x="16" y="208"/>
                  </a:cubicBezTo>
                  <a:cubicBezTo>
                    <a:pt x="9" y="208"/>
                    <a:pt x="3" y="213"/>
                    <a:pt x="2" y="220"/>
                  </a:cubicBezTo>
                  <a:cubicBezTo>
                    <a:pt x="0" y="239"/>
                    <a:pt x="0" y="258"/>
                    <a:pt x="2" y="276"/>
                  </a:cubicBezTo>
                  <a:cubicBezTo>
                    <a:pt x="3" y="283"/>
                    <a:pt x="11" y="289"/>
                    <a:pt x="18" y="289"/>
                  </a:cubicBezTo>
                  <a:cubicBezTo>
                    <a:pt x="40" y="288"/>
                    <a:pt x="61" y="301"/>
                    <a:pt x="69" y="322"/>
                  </a:cubicBezTo>
                  <a:cubicBezTo>
                    <a:pt x="78" y="344"/>
                    <a:pt x="72" y="368"/>
                    <a:pt x="55" y="384"/>
                  </a:cubicBezTo>
                  <a:cubicBezTo>
                    <a:pt x="50" y="389"/>
                    <a:pt x="49" y="397"/>
                    <a:pt x="54" y="402"/>
                  </a:cubicBezTo>
                  <a:cubicBezTo>
                    <a:pt x="65" y="417"/>
                    <a:pt x="79" y="430"/>
                    <a:pt x="93" y="442"/>
                  </a:cubicBezTo>
                  <a:cubicBezTo>
                    <a:pt x="99" y="447"/>
                    <a:pt x="107" y="446"/>
                    <a:pt x="112" y="441"/>
                  </a:cubicBezTo>
                  <a:cubicBezTo>
                    <a:pt x="127" y="424"/>
                    <a:pt x="153" y="418"/>
                    <a:pt x="174" y="427"/>
                  </a:cubicBezTo>
                  <a:cubicBezTo>
                    <a:pt x="195" y="436"/>
                    <a:pt x="209" y="457"/>
                    <a:pt x="207" y="480"/>
                  </a:cubicBezTo>
                  <a:cubicBezTo>
                    <a:pt x="207" y="488"/>
                    <a:pt x="212" y="494"/>
                    <a:pt x="219" y="495"/>
                  </a:cubicBezTo>
                  <a:cubicBezTo>
                    <a:pt x="229" y="496"/>
                    <a:pt x="238" y="497"/>
                    <a:pt x="248" y="497"/>
                  </a:cubicBezTo>
                  <a:cubicBezTo>
                    <a:pt x="257" y="497"/>
                    <a:pt x="266" y="496"/>
                    <a:pt x="275" y="495"/>
                  </a:cubicBezTo>
                  <a:cubicBezTo>
                    <a:pt x="282" y="494"/>
                    <a:pt x="288" y="488"/>
                    <a:pt x="287" y="481"/>
                  </a:cubicBezTo>
                  <a:cubicBezTo>
                    <a:pt x="287" y="458"/>
                    <a:pt x="300" y="437"/>
                    <a:pt x="321" y="428"/>
                  </a:cubicBezTo>
                  <a:cubicBezTo>
                    <a:pt x="342" y="420"/>
                    <a:pt x="368" y="426"/>
                    <a:pt x="383" y="442"/>
                  </a:cubicBezTo>
                  <a:cubicBezTo>
                    <a:pt x="388" y="447"/>
                    <a:pt x="396" y="448"/>
                    <a:pt x="401" y="444"/>
                  </a:cubicBezTo>
                  <a:cubicBezTo>
                    <a:pt x="416" y="432"/>
                    <a:pt x="430" y="419"/>
                    <a:pt x="441" y="404"/>
                  </a:cubicBezTo>
                  <a:cubicBezTo>
                    <a:pt x="446" y="398"/>
                    <a:pt x="445" y="390"/>
                    <a:pt x="440" y="385"/>
                  </a:cubicBezTo>
                  <a:cubicBezTo>
                    <a:pt x="423" y="369"/>
                    <a:pt x="417" y="345"/>
                    <a:pt x="426" y="323"/>
                  </a:cubicBezTo>
                  <a:cubicBezTo>
                    <a:pt x="434" y="303"/>
                    <a:pt x="455" y="290"/>
                    <a:pt x="477" y="290"/>
                  </a:cubicBezTo>
                  <a:cubicBezTo>
                    <a:pt x="480" y="290"/>
                    <a:pt x="480" y="290"/>
                    <a:pt x="480" y="290"/>
                  </a:cubicBezTo>
                  <a:cubicBezTo>
                    <a:pt x="487" y="290"/>
                    <a:pt x="493" y="285"/>
                    <a:pt x="494" y="278"/>
                  </a:cubicBezTo>
                  <a:cubicBezTo>
                    <a:pt x="496" y="259"/>
                    <a:pt x="496" y="240"/>
                    <a:pt x="494" y="221"/>
                  </a:cubicBezTo>
                  <a:close/>
                  <a:moveTo>
                    <a:pt x="249" y="332"/>
                  </a:moveTo>
                  <a:cubicBezTo>
                    <a:pt x="203" y="332"/>
                    <a:pt x="166" y="295"/>
                    <a:pt x="166" y="249"/>
                  </a:cubicBezTo>
                  <a:cubicBezTo>
                    <a:pt x="166" y="204"/>
                    <a:pt x="203" y="167"/>
                    <a:pt x="249" y="167"/>
                  </a:cubicBezTo>
                  <a:cubicBezTo>
                    <a:pt x="294" y="167"/>
                    <a:pt x="331" y="204"/>
                    <a:pt x="331" y="249"/>
                  </a:cubicBezTo>
                  <a:cubicBezTo>
                    <a:pt x="331" y="295"/>
                    <a:pt x="294" y="332"/>
                    <a:pt x="249" y="332"/>
                  </a:cubicBezTo>
                  <a:close/>
                  <a:moveTo>
                    <a:pt x="249" y="332"/>
                  </a:moveTo>
                  <a:cubicBezTo>
                    <a:pt x="249" y="332"/>
                    <a:pt x="249" y="332"/>
                    <a:pt x="249" y="332"/>
                  </a:cubicBezTo>
                </a:path>
              </a:pathLst>
            </a:custGeom>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48"/>
            <p:cNvSpPr>
              <a:spLocks noEditPoints="1"/>
            </p:cNvSpPr>
            <p:nvPr/>
          </p:nvSpPr>
          <p:spPr bwMode="auto">
            <a:xfrm>
              <a:off x="6672263" y="3969765"/>
              <a:ext cx="769938" cy="769938"/>
            </a:xfrm>
            <a:custGeom>
              <a:avLst/>
              <a:gdLst>
                <a:gd name="T0" fmla="*/ 123 w 246"/>
                <a:gd name="T1" fmla="*/ 246 h 246"/>
                <a:gd name="T2" fmla="*/ 0 w 246"/>
                <a:gd name="T3" fmla="*/ 123 h 246"/>
                <a:gd name="T4" fmla="*/ 123 w 246"/>
                <a:gd name="T5" fmla="*/ 0 h 246"/>
                <a:gd name="T6" fmla="*/ 246 w 246"/>
                <a:gd name="T7" fmla="*/ 123 h 246"/>
                <a:gd name="T8" fmla="*/ 123 w 246"/>
                <a:gd name="T9" fmla="*/ 246 h 246"/>
                <a:gd name="T10" fmla="*/ 123 w 246"/>
                <a:gd name="T11" fmla="*/ 16 h 246"/>
                <a:gd name="T12" fmla="*/ 16 w 246"/>
                <a:gd name="T13" fmla="*/ 123 h 246"/>
                <a:gd name="T14" fmla="*/ 123 w 246"/>
                <a:gd name="T15" fmla="*/ 230 h 246"/>
                <a:gd name="T16" fmla="*/ 230 w 246"/>
                <a:gd name="T17" fmla="*/ 123 h 246"/>
                <a:gd name="T18" fmla="*/ 123 w 246"/>
                <a:gd name="T19" fmla="*/ 1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6" h="246">
                  <a:moveTo>
                    <a:pt x="123" y="246"/>
                  </a:moveTo>
                  <a:cubicBezTo>
                    <a:pt x="55" y="246"/>
                    <a:pt x="0" y="191"/>
                    <a:pt x="0" y="123"/>
                  </a:cubicBezTo>
                  <a:cubicBezTo>
                    <a:pt x="0" y="55"/>
                    <a:pt x="55" y="0"/>
                    <a:pt x="123" y="0"/>
                  </a:cubicBezTo>
                  <a:cubicBezTo>
                    <a:pt x="191" y="0"/>
                    <a:pt x="246" y="55"/>
                    <a:pt x="246" y="123"/>
                  </a:cubicBezTo>
                  <a:cubicBezTo>
                    <a:pt x="246" y="191"/>
                    <a:pt x="191" y="246"/>
                    <a:pt x="123" y="246"/>
                  </a:cubicBezTo>
                  <a:close/>
                  <a:moveTo>
                    <a:pt x="123" y="16"/>
                  </a:moveTo>
                  <a:cubicBezTo>
                    <a:pt x="64" y="16"/>
                    <a:pt x="16" y="64"/>
                    <a:pt x="16" y="123"/>
                  </a:cubicBezTo>
                  <a:cubicBezTo>
                    <a:pt x="16" y="182"/>
                    <a:pt x="64" y="230"/>
                    <a:pt x="123" y="230"/>
                  </a:cubicBezTo>
                  <a:cubicBezTo>
                    <a:pt x="182" y="230"/>
                    <a:pt x="230" y="182"/>
                    <a:pt x="230" y="123"/>
                  </a:cubicBezTo>
                  <a:cubicBezTo>
                    <a:pt x="230" y="64"/>
                    <a:pt x="182" y="16"/>
                    <a:pt x="123" y="16"/>
                  </a:cubicBezTo>
                  <a:close/>
                </a:path>
              </a:pathLst>
            </a:custGeom>
            <a:ln/>
            <a:extLst/>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 name="Rectangle 2"/>
          <p:cNvSpPr/>
          <p:nvPr/>
        </p:nvSpPr>
        <p:spPr>
          <a:xfrm>
            <a:off x="2056003" y="5069899"/>
            <a:ext cx="3112648" cy="369204"/>
          </a:xfrm>
          <a:prstGeom prst="rect">
            <a:avLst/>
          </a:prstGeom>
        </p:spPr>
        <p:txBody>
          <a:bodyPr wrap="square">
            <a:spAutoFit/>
          </a:bodyPr>
          <a:lstStyle/>
          <a:p>
            <a:pPr lvl="0"/>
            <a:r>
              <a:rPr lang="en-US" sz="1799" kern="0" dirty="0" smtClean="0">
                <a:solidFill>
                  <a:schemeClr val="bg1"/>
                </a:solidFill>
                <a:latin typeface="Arial" pitchFamily="34" charset="0"/>
                <a:cs typeface="Arial" pitchFamily="34" charset="0"/>
              </a:rPr>
              <a:t>No Supervisor required</a:t>
            </a:r>
            <a:endParaRPr lang="en-US" sz="1799" kern="0" dirty="0">
              <a:solidFill>
                <a:schemeClr val="bg1"/>
              </a:solidFill>
              <a:latin typeface="Arial" pitchFamily="34" charset="0"/>
              <a:cs typeface="Arial" pitchFamily="34" charset="0"/>
            </a:endParaRPr>
          </a:p>
        </p:txBody>
      </p:sp>
      <p:sp>
        <p:nvSpPr>
          <p:cNvPr id="4" name="Rectangle 3"/>
          <p:cNvSpPr/>
          <p:nvPr/>
        </p:nvSpPr>
        <p:spPr>
          <a:xfrm>
            <a:off x="7469163" y="5070758"/>
            <a:ext cx="3253420" cy="369204"/>
          </a:xfrm>
          <a:prstGeom prst="rect">
            <a:avLst/>
          </a:prstGeom>
        </p:spPr>
        <p:txBody>
          <a:bodyPr wrap="square">
            <a:spAutoFit/>
          </a:bodyPr>
          <a:lstStyle/>
          <a:p>
            <a:pPr lvl="0"/>
            <a:r>
              <a:rPr lang="en-US" sz="1799" kern="0" dirty="0" smtClean="0">
                <a:solidFill>
                  <a:schemeClr val="tx1">
                    <a:lumMod val="85000"/>
                    <a:lumOff val="15000"/>
                  </a:schemeClr>
                </a:solidFill>
                <a:latin typeface="Arial" pitchFamily="34" charset="0"/>
                <a:cs typeface="Arial" pitchFamily="34" charset="0"/>
              </a:rPr>
              <a:t>Carried out under supervision</a:t>
            </a:r>
            <a:endParaRPr lang="en-US" sz="1799" kern="0" dirty="0">
              <a:solidFill>
                <a:schemeClr val="tx1">
                  <a:lumMod val="85000"/>
                  <a:lumOff val="15000"/>
                </a:schemeClr>
              </a:solidFill>
              <a:latin typeface="Arial" pitchFamily="34" charset="0"/>
              <a:cs typeface="Arial" pitchFamily="34" charset="0"/>
            </a:endParaRPr>
          </a:p>
        </p:txBody>
      </p:sp>
    </p:spTree>
    <p:extLst>
      <p:ext uri="{BB962C8B-B14F-4D97-AF65-F5344CB8AC3E}">
        <p14:creationId xmlns:p14="http://schemas.microsoft.com/office/powerpoint/2010/main" val="34732310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00"/>
            <a:lum/>
          </a:blip>
          <a:srcRect/>
          <a:stretch>
            <a:fillRect t="-60000" b="-60000"/>
          </a:stretch>
        </a:blipFill>
        <a:effectLst/>
      </p:bgPr>
    </p:bg>
    <p:spTree>
      <p:nvGrpSpPr>
        <p:cNvPr id="1" name=""/>
        <p:cNvGrpSpPr/>
        <p:nvPr/>
      </p:nvGrpSpPr>
      <p:grpSpPr>
        <a:xfrm>
          <a:off x="0" y="0"/>
          <a:ext cx="0" cy="0"/>
          <a:chOff x="0" y="0"/>
          <a:chExt cx="0" cy="0"/>
        </a:xfrm>
      </p:grpSpPr>
      <p:sp>
        <p:nvSpPr>
          <p:cNvPr id="4" name="Rectangle 3"/>
          <p:cNvSpPr/>
          <p:nvPr/>
        </p:nvSpPr>
        <p:spPr>
          <a:xfrm>
            <a:off x="632346" y="1945711"/>
            <a:ext cx="7836405"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It tells the readers what you want to find out about.</a:t>
            </a:r>
          </a:p>
        </p:txBody>
      </p:sp>
      <p:sp>
        <p:nvSpPr>
          <p:cNvPr id="6" name="Rectangle 5"/>
          <p:cNvSpPr/>
          <p:nvPr/>
        </p:nvSpPr>
        <p:spPr>
          <a:xfrm>
            <a:off x="632346" y="2882941"/>
            <a:ext cx="10467063" cy="1569660"/>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Study design, measurement procedures, sampling strategy, frame of analysis influenced </a:t>
            </a:r>
            <a:r>
              <a:rPr lang="en-US" sz="2400" dirty="0" smtClean="0">
                <a:latin typeface="Arial" panose="020B0604020202020204" pitchFamily="34" charset="0"/>
                <a:cs typeface="Arial" panose="020B0604020202020204" pitchFamily="34" charset="0"/>
              </a:rPr>
              <a:t>the </a:t>
            </a:r>
            <a:r>
              <a:rPr lang="en-US" sz="2400" dirty="0">
                <a:latin typeface="Arial" panose="020B0604020202020204" pitchFamily="34" charset="0"/>
                <a:cs typeface="Arial" panose="020B0604020202020204" pitchFamily="34" charset="0"/>
              </a:rPr>
              <a:t>research problem</a:t>
            </a:r>
            <a:r>
              <a:rPr lang="en-US" sz="2400" dirty="0" smtClean="0">
                <a:latin typeface="Arial" panose="020B0604020202020204" pitchFamily="34" charset="0"/>
                <a:cs typeface="Arial" panose="020B0604020202020204" pitchFamily="34" charset="0"/>
              </a:rPr>
              <a:t>.</a:t>
            </a:r>
          </a:p>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7" name="Rectangle 6"/>
          <p:cNvSpPr/>
          <p:nvPr/>
        </p:nvSpPr>
        <p:spPr>
          <a:xfrm>
            <a:off x="632346" y="4467335"/>
            <a:ext cx="10572465"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Evaluate the research problem in the light of the financial resources </a:t>
            </a:r>
            <a:r>
              <a:rPr lang="en-US" sz="2400" dirty="0" smtClean="0">
                <a:latin typeface="Arial" panose="020B0604020202020204" pitchFamily="34" charset="0"/>
                <a:cs typeface="Arial" panose="020B0604020202020204" pitchFamily="34" charset="0"/>
              </a:rPr>
              <a:t>and the </a:t>
            </a:r>
            <a:r>
              <a:rPr lang="en-US" sz="2400" dirty="0">
                <a:latin typeface="Arial" panose="020B0604020202020204" pitchFamily="34" charset="0"/>
                <a:cs typeface="Arial" panose="020B0604020202020204" pitchFamily="34" charset="0"/>
              </a:rPr>
              <a:t>time available and knowledge in the field of study.</a:t>
            </a:r>
          </a:p>
        </p:txBody>
      </p:sp>
      <p:sp>
        <p:nvSpPr>
          <p:cNvPr id="8" name="Rectangle 7"/>
          <p:cNvSpPr/>
          <p:nvPr/>
        </p:nvSpPr>
        <p:spPr>
          <a:xfrm>
            <a:off x="632346" y="5838026"/>
            <a:ext cx="8402472"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Examine it thoroughly, carefully and critically.</a:t>
            </a:r>
          </a:p>
        </p:txBody>
      </p:sp>
      <p:sp>
        <p:nvSpPr>
          <p:cNvPr id="9" name="Rectangle 8"/>
          <p:cNvSpPr/>
          <p:nvPr/>
        </p:nvSpPr>
        <p:spPr>
          <a:xfrm>
            <a:off x="0" y="-12250"/>
            <a:ext cx="6386732" cy="1612660"/>
          </a:xfrm>
          <a:prstGeom prst="rect">
            <a:avLst/>
          </a:prstGeom>
          <a:solidFill>
            <a:schemeClr val="accent2">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110138" y="188155"/>
            <a:ext cx="5165197" cy="523220"/>
          </a:xfrm>
          <a:prstGeom prst="rect">
            <a:avLst/>
          </a:prstGeom>
        </p:spPr>
        <p:txBody>
          <a:bodyPr wrap="none">
            <a:spAutoFit/>
          </a:bodyPr>
          <a:lstStyle/>
          <a:p>
            <a:r>
              <a:rPr lang="en-US" sz="2800" dirty="0" smtClean="0">
                <a:latin typeface="Arial" panose="020B0604020202020204" pitchFamily="34" charset="0"/>
                <a:cs typeface="Arial" panose="020B0604020202020204" pitchFamily="34" charset="0"/>
              </a:rPr>
              <a:t>Formulating Research Problem</a:t>
            </a:r>
            <a:endParaRPr lang="en-US" sz="2800" dirty="0">
              <a:latin typeface="Arial" panose="020B0604020202020204" pitchFamily="34" charset="0"/>
              <a:cs typeface="Arial" panose="020B0604020202020204" pitchFamily="34" charset="0"/>
            </a:endParaRPr>
          </a:p>
        </p:txBody>
      </p:sp>
      <p:sp>
        <p:nvSpPr>
          <p:cNvPr id="3" name="Rectangle 2"/>
          <p:cNvSpPr/>
          <p:nvPr/>
        </p:nvSpPr>
        <p:spPr>
          <a:xfrm>
            <a:off x="0" y="868898"/>
            <a:ext cx="7179912"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A </a:t>
            </a:r>
            <a:r>
              <a:rPr lang="en-US" sz="2000" dirty="0" smtClean="0">
                <a:latin typeface="Arial" panose="020B0604020202020204" pitchFamily="34" charset="0"/>
                <a:cs typeface="Arial" panose="020B0604020202020204" pitchFamily="34" charset="0"/>
              </a:rPr>
              <a:t>research problem </a:t>
            </a:r>
            <a:r>
              <a:rPr lang="en-US" sz="2000" dirty="0">
                <a:latin typeface="Arial" panose="020B0604020202020204" pitchFamily="34" charset="0"/>
                <a:cs typeface="Arial" panose="020B0604020202020204" pitchFamily="34" charset="0"/>
              </a:rPr>
              <a:t>identifies </a:t>
            </a:r>
            <a:r>
              <a:rPr lang="en-US" sz="2000" dirty="0" smtClean="0">
                <a:latin typeface="Arial" panose="020B0604020202020204" pitchFamily="34" charset="0"/>
                <a:cs typeface="Arial" panose="020B0604020202020204" pitchFamily="34" charset="0"/>
              </a:rPr>
              <a:t>research </a:t>
            </a:r>
            <a:r>
              <a:rPr lang="en-US" sz="2000" dirty="0">
                <a:latin typeface="Arial" panose="020B0604020202020204" pitchFamily="34" charset="0"/>
                <a:cs typeface="Arial" panose="020B0604020202020204" pitchFamily="34" charset="0"/>
              </a:rPr>
              <a:t>destination</a:t>
            </a:r>
          </a:p>
        </p:txBody>
      </p:sp>
      <p:pic>
        <p:nvPicPr>
          <p:cNvPr id="10" name="Picture 9"/>
          <p:cNvPicPr>
            <a:picLocks noChangeAspect="1"/>
          </p:cNvPicPr>
          <p:nvPr/>
        </p:nvPicPr>
        <p:blipFill>
          <a:blip r:embed="rId3"/>
          <a:stretch>
            <a:fillRect/>
          </a:stretch>
        </p:blipFill>
        <p:spPr>
          <a:xfrm>
            <a:off x="110138" y="1996084"/>
            <a:ext cx="358006" cy="360917"/>
          </a:xfrm>
          <a:prstGeom prst="rect">
            <a:avLst/>
          </a:prstGeom>
        </p:spPr>
      </p:pic>
      <p:pic>
        <p:nvPicPr>
          <p:cNvPr id="11" name="Picture 10"/>
          <p:cNvPicPr>
            <a:picLocks noChangeAspect="1"/>
          </p:cNvPicPr>
          <p:nvPr/>
        </p:nvPicPr>
        <p:blipFill>
          <a:blip r:embed="rId3"/>
          <a:stretch>
            <a:fillRect/>
          </a:stretch>
        </p:blipFill>
        <p:spPr>
          <a:xfrm>
            <a:off x="110138" y="3002099"/>
            <a:ext cx="358006" cy="360917"/>
          </a:xfrm>
          <a:prstGeom prst="rect">
            <a:avLst/>
          </a:prstGeom>
        </p:spPr>
      </p:pic>
      <p:pic>
        <p:nvPicPr>
          <p:cNvPr id="12" name="Picture 11"/>
          <p:cNvPicPr>
            <a:picLocks noChangeAspect="1"/>
          </p:cNvPicPr>
          <p:nvPr/>
        </p:nvPicPr>
        <p:blipFill>
          <a:blip r:embed="rId3"/>
          <a:stretch>
            <a:fillRect/>
          </a:stretch>
        </p:blipFill>
        <p:spPr>
          <a:xfrm>
            <a:off x="110138" y="4560222"/>
            <a:ext cx="358006" cy="360917"/>
          </a:xfrm>
          <a:prstGeom prst="rect">
            <a:avLst/>
          </a:prstGeom>
        </p:spPr>
      </p:pic>
      <p:pic>
        <p:nvPicPr>
          <p:cNvPr id="13" name="Picture 12"/>
          <p:cNvPicPr>
            <a:picLocks noChangeAspect="1"/>
          </p:cNvPicPr>
          <p:nvPr/>
        </p:nvPicPr>
        <p:blipFill>
          <a:blip r:embed="rId3"/>
          <a:stretch>
            <a:fillRect/>
          </a:stretch>
        </p:blipFill>
        <p:spPr>
          <a:xfrm>
            <a:off x="110138" y="5937886"/>
            <a:ext cx="358006" cy="360917"/>
          </a:xfrm>
          <a:prstGeom prst="rect">
            <a:avLst/>
          </a:prstGeom>
        </p:spPr>
      </p:pic>
      <p:sp>
        <p:nvSpPr>
          <p:cNvPr id="5" name="TextBox 4"/>
          <p:cNvSpPr txBox="1"/>
          <p:nvPr/>
        </p:nvSpPr>
        <p:spPr>
          <a:xfrm>
            <a:off x="8592855" y="551145"/>
            <a:ext cx="2943617" cy="2308324"/>
          </a:xfrm>
          <a:prstGeom prst="rect">
            <a:avLst/>
          </a:prstGeom>
          <a:noFill/>
        </p:spPr>
        <p:txBody>
          <a:bodyPr wrap="square" rtlCol="0">
            <a:spAutoFit/>
          </a:bodyPr>
          <a:lstStyle/>
          <a:p>
            <a:pPr algn="just"/>
            <a:r>
              <a:rPr lang="en-US" dirty="0"/>
              <a:t>A </a:t>
            </a:r>
            <a:r>
              <a:rPr lang="en-US" b="1" dirty="0"/>
              <a:t>research question </a:t>
            </a:r>
            <a:r>
              <a:rPr lang="en-US" dirty="0"/>
              <a:t>is the objective of a study or a </a:t>
            </a:r>
            <a:r>
              <a:rPr lang="en-US" b="1" dirty="0"/>
              <a:t>problem to be solved through research</a:t>
            </a:r>
            <a:r>
              <a:rPr lang="en-US" dirty="0"/>
              <a:t>. Choosing a research question is an essential element of both quantitative and qualitative research.</a:t>
            </a:r>
          </a:p>
        </p:txBody>
      </p:sp>
    </p:spTree>
    <p:extLst>
      <p:ext uri="{BB962C8B-B14F-4D97-AF65-F5344CB8AC3E}">
        <p14:creationId xmlns:p14="http://schemas.microsoft.com/office/powerpoint/2010/main" val="40477502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blip>
          <a:srcRect/>
          <a:stretch>
            <a:fillRect t="-10000" b="-10000"/>
          </a:stretch>
        </a:blipFill>
        <a:effectLst/>
      </p:bgPr>
    </p:bg>
    <p:spTree>
      <p:nvGrpSpPr>
        <p:cNvPr id="1" name=""/>
        <p:cNvGrpSpPr/>
        <p:nvPr/>
      </p:nvGrpSpPr>
      <p:grpSpPr>
        <a:xfrm>
          <a:off x="0" y="0"/>
          <a:ext cx="0" cy="0"/>
          <a:chOff x="0" y="0"/>
          <a:chExt cx="0" cy="0"/>
        </a:xfrm>
      </p:grpSpPr>
      <p:sp>
        <p:nvSpPr>
          <p:cNvPr id="8" name="Rectangle 2"/>
          <p:cNvSpPr/>
          <p:nvPr/>
        </p:nvSpPr>
        <p:spPr>
          <a:xfrm rot="5400000">
            <a:off x="3088350" y="-3051323"/>
            <a:ext cx="646134" cy="6822833"/>
          </a:xfrm>
          <a:custGeom>
            <a:avLst/>
            <a:gdLst>
              <a:gd name="connsiteX0" fmla="*/ 0 w 1407302"/>
              <a:gd name="connsiteY0" fmla="*/ 0 h 1942517"/>
              <a:gd name="connsiteX1" fmla="*/ 1407302 w 1407302"/>
              <a:gd name="connsiteY1" fmla="*/ 0 h 1942517"/>
              <a:gd name="connsiteX2" fmla="*/ 1407302 w 1407302"/>
              <a:gd name="connsiteY2" fmla="*/ 1942517 h 1942517"/>
              <a:gd name="connsiteX3" fmla="*/ 0 w 1407302"/>
              <a:gd name="connsiteY3" fmla="*/ 1942517 h 1942517"/>
              <a:gd name="connsiteX4" fmla="*/ 0 w 1407302"/>
              <a:gd name="connsiteY4" fmla="*/ 0 h 1942517"/>
              <a:gd name="connsiteX0" fmla="*/ 0 w 1850327"/>
              <a:gd name="connsiteY0" fmla="*/ 1272647 h 3215164"/>
              <a:gd name="connsiteX1" fmla="*/ 1850327 w 1850327"/>
              <a:gd name="connsiteY1" fmla="*/ 0 h 3215164"/>
              <a:gd name="connsiteX2" fmla="*/ 1407302 w 1850327"/>
              <a:gd name="connsiteY2" fmla="*/ 3215164 h 3215164"/>
              <a:gd name="connsiteX3" fmla="*/ 0 w 1850327"/>
              <a:gd name="connsiteY3" fmla="*/ 3215164 h 3215164"/>
              <a:gd name="connsiteX4" fmla="*/ 0 w 1850327"/>
              <a:gd name="connsiteY4" fmla="*/ 1272647 h 3215164"/>
              <a:gd name="connsiteX0" fmla="*/ 0 w 1965013"/>
              <a:gd name="connsiteY0" fmla="*/ 1101378 h 3215164"/>
              <a:gd name="connsiteX1" fmla="*/ 1965013 w 1965013"/>
              <a:gd name="connsiteY1" fmla="*/ 0 h 3215164"/>
              <a:gd name="connsiteX2" fmla="*/ 1521988 w 1965013"/>
              <a:gd name="connsiteY2" fmla="*/ 3215164 h 3215164"/>
              <a:gd name="connsiteX3" fmla="*/ 114686 w 1965013"/>
              <a:gd name="connsiteY3" fmla="*/ 3215164 h 3215164"/>
              <a:gd name="connsiteX4" fmla="*/ 0 w 1965013"/>
              <a:gd name="connsiteY4" fmla="*/ 1101378 h 3215164"/>
              <a:gd name="connsiteX0" fmla="*/ 0 w 2338082"/>
              <a:gd name="connsiteY0" fmla="*/ 1294261 h 3408047"/>
              <a:gd name="connsiteX1" fmla="*/ 2338082 w 2338082"/>
              <a:gd name="connsiteY1" fmla="*/ 0 h 3408047"/>
              <a:gd name="connsiteX2" fmla="*/ 1521988 w 2338082"/>
              <a:gd name="connsiteY2" fmla="*/ 3408047 h 3408047"/>
              <a:gd name="connsiteX3" fmla="*/ 114686 w 2338082"/>
              <a:gd name="connsiteY3" fmla="*/ 3408047 h 3408047"/>
              <a:gd name="connsiteX4" fmla="*/ 0 w 2338082"/>
              <a:gd name="connsiteY4" fmla="*/ 1294261 h 34080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82" h="3408047">
                <a:moveTo>
                  <a:pt x="0" y="1294261"/>
                </a:moveTo>
                <a:lnTo>
                  <a:pt x="2338082" y="0"/>
                </a:lnTo>
                <a:lnTo>
                  <a:pt x="1521988" y="3408047"/>
                </a:lnTo>
                <a:lnTo>
                  <a:pt x="114686" y="3408047"/>
                </a:lnTo>
                <a:lnTo>
                  <a:pt x="0" y="1294261"/>
                </a:lnTo>
                <a:close/>
              </a:path>
            </a:pathLst>
          </a:custGeom>
          <a:gradFill>
            <a:gsLst>
              <a:gs pos="38000">
                <a:srgbClr val="53CAFE">
                  <a:alpha val="32000"/>
                </a:srgbClr>
              </a:gs>
              <a:gs pos="87000">
                <a:schemeClr val="tx1">
                  <a:lumMod val="50000"/>
                  <a:lumOff val="50000"/>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Rectangle 1"/>
          <p:cNvSpPr/>
          <p:nvPr/>
        </p:nvSpPr>
        <p:spPr>
          <a:xfrm>
            <a:off x="113328" y="159940"/>
            <a:ext cx="5960286" cy="523220"/>
          </a:xfrm>
          <a:prstGeom prst="rect">
            <a:avLst/>
          </a:prstGeom>
        </p:spPr>
        <p:txBody>
          <a:bodyPr wrap="none">
            <a:spAutoFit/>
          </a:bodyPr>
          <a:lstStyle/>
          <a:p>
            <a:r>
              <a:rPr lang="en-US" sz="2800" b="1" dirty="0" smtClean="0">
                <a:latin typeface="Arial" panose="020B0604020202020204" pitchFamily="34" charset="0"/>
                <a:cs typeface="Arial" panose="020B0604020202020204" pitchFamily="34" charset="0"/>
              </a:rPr>
              <a:t>Conceptualizing Research Design</a:t>
            </a:r>
            <a:endParaRPr lang="en-US" sz="2800" dirty="0">
              <a:latin typeface="Arial" panose="020B0604020202020204" pitchFamily="34" charset="0"/>
              <a:cs typeface="Arial" panose="020B0604020202020204" pitchFamily="34" charset="0"/>
            </a:endParaRPr>
          </a:p>
        </p:txBody>
      </p:sp>
      <p:sp>
        <p:nvSpPr>
          <p:cNvPr id="3" name="Rectangle 2"/>
          <p:cNvSpPr/>
          <p:nvPr/>
        </p:nvSpPr>
        <p:spPr>
          <a:xfrm>
            <a:off x="523164" y="1559028"/>
            <a:ext cx="10477772" cy="461665"/>
          </a:xfrm>
          <a:prstGeom prst="rect">
            <a:avLst/>
          </a:prstGeom>
        </p:spPr>
        <p:txBody>
          <a:bodyPr wrap="square">
            <a:spAutoFit/>
          </a:bodyPr>
          <a:lstStyle/>
          <a:p>
            <a:r>
              <a:rPr lang="en-US" sz="2400" dirty="0" smtClean="0">
                <a:latin typeface="Arial" panose="020B0604020202020204" pitchFamily="34" charset="0"/>
                <a:cs typeface="Arial" panose="020B0604020202020204" pitchFamily="34" charset="0"/>
              </a:rPr>
              <a:t>Explain </a:t>
            </a:r>
            <a:r>
              <a:rPr lang="en-US" sz="2400" dirty="0">
                <a:latin typeface="Arial" panose="020B0604020202020204" pitchFamily="34" charset="0"/>
                <a:cs typeface="Arial" panose="020B0604020202020204" pitchFamily="34" charset="0"/>
              </a:rPr>
              <a:t>how</a:t>
            </a:r>
            <a:r>
              <a:rPr lang="en-US" sz="2400" i="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you will find answers to your </a:t>
            </a:r>
            <a:r>
              <a:rPr lang="en-US" sz="2400" dirty="0" smtClean="0">
                <a:latin typeface="Arial" panose="020B0604020202020204" pitchFamily="34" charset="0"/>
                <a:cs typeface="Arial" panose="020B0604020202020204" pitchFamily="34" charset="0"/>
              </a:rPr>
              <a:t>research questions</a:t>
            </a:r>
            <a:r>
              <a:rPr lang="en-US" sz="2400" dirty="0">
                <a:latin typeface="Arial" panose="020B0604020202020204" pitchFamily="34" charset="0"/>
                <a:cs typeface="Arial" panose="020B0604020202020204" pitchFamily="34" charset="0"/>
              </a:rPr>
              <a:t>.</a:t>
            </a:r>
          </a:p>
        </p:txBody>
      </p:sp>
      <p:sp>
        <p:nvSpPr>
          <p:cNvPr id="5" name="Rectangle 4"/>
          <p:cNvSpPr/>
          <p:nvPr/>
        </p:nvSpPr>
        <p:spPr>
          <a:xfrm>
            <a:off x="523164" y="5548112"/>
            <a:ext cx="10337094"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It is important to ensure that selected research design is  valid, workable and manageable.</a:t>
            </a:r>
          </a:p>
        </p:txBody>
      </p:sp>
      <p:sp>
        <p:nvSpPr>
          <p:cNvPr id="6" name="Rectangle 5"/>
          <p:cNvSpPr/>
          <p:nvPr/>
        </p:nvSpPr>
        <p:spPr>
          <a:xfrm>
            <a:off x="523164" y="2684357"/>
            <a:ext cx="11265562" cy="461665"/>
          </a:xfrm>
          <a:prstGeom prst="rect">
            <a:avLst/>
          </a:prstGeom>
        </p:spPr>
        <p:txBody>
          <a:bodyPr wrap="square">
            <a:spAutoFit/>
          </a:bodyPr>
          <a:lstStyle/>
          <a:p>
            <a:r>
              <a:rPr lang="en-US" sz="2400" dirty="0" smtClean="0">
                <a:latin typeface="Arial" panose="020B0604020202020204" pitchFamily="34" charset="0"/>
                <a:cs typeface="Arial" panose="020B0604020202020204" pitchFamily="34" charset="0"/>
              </a:rPr>
              <a:t>Enables you to get </a:t>
            </a:r>
            <a:r>
              <a:rPr lang="en-US" sz="2400" dirty="0">
                <a:latin typeface="Arial" panose="020B0604020202020204" pitchFamily="34" charset="0"/>
                <a:cs typeface="Arial" panose="020B0604020202020204" pitchFamily="34" charset="0"/>
              </a:rPr>
              <a:t>valid findings, comparisons and conclusions.</a:t>
            </a:r>
          </a:p>
        </p:txBody>
      </p:sp>
      <p:sp>
        <p:nvSpPr>
          <p:cNvPr id="7" name="Rectangle 6"/>
          <p:cNvSpPr/>
          <p:nvPr/>
        </p:nvSpPr>
        <p:spPr>
          <a:xfrm>
            <a:off x="523164" y="4192940"/>
            <a:ext cx="11668836"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A faulty design results in misleading </a:t>
            </a:r>
            <a:r>
              <a:rPr lang="en-US" sz="2400" dirty="0" smtClean="0">
                <a:latin typeface="Arial" panose="020B0604020202020204" pitchFamily="34" charset="0"/>
                <a:cs typeface="Arial" panose="020B0604020202020204" pitchFamily="34" charset="0"/>
              </a:rPr>
              <a:t>findings, therefore wasting </a:t>
            </a:r>
            <a:r>
              <a:rPr lang="en-US" sz="2400" dirty="0">
                <a:latin typeface="Arial" panose="020B0604020202020204" pitchFamily="34" charset="0"/>
                <a:cs typeface="Arial" panose="020B0604020202020204" pitchFamily="34" charset="0"/>
              </a:rPr>
              <a:t>human and financial resources.</a:t>
            </a:r>
          </a:p>
        </p:txBody>
      </p:sp>
      <p:pic>
        <p:nvPicPr>
          <p:cNvPr id="9" name="Picture 8"/>
          <p:cNvPicPr>
            <a:picLocks noChangeAspect="1"/>
          </p:cNvPicPr>
          <p:nvPr/>
        </p:nvPicPr>
        <p:blipFill>
          <a:blip r:embed="rId3"/>
          <a:stretch>
            <a:fillRect/>
          </a:stretch>
        </p:blipFill>
        <p:spPr>
          <a:xfrm>
            <a:off x="113328" y="1630072"/>
            <a:ext cx="358006" cy="360917"/>
          </a:xfrm>
          <a:prstGeom prst="rect">
            <a:avLst/>
          </a:prstGeom>
        </p:spPr>
      </p:pic>
      <p:pic>
        <p:nvPicPr>
          <p:cNvPr id="10" name="Picture 9"/>
          <p:cNvPicPr>
            <a:picLocks noChangeAspect="1"/>
          </p:cNvPicPr>
          <p:nvPr/>
        </p:nvPicPr>
        <p:blipFill>
          <a:blip r:embed="rId3"/>
          <a:stretch>
            <a:fillRect/>
          </a:stretch>
        </p:blipFill>
        <p:spPr>
          <a:xfrm>
            <a:off x="113328" y="2754719"/>
            <a:ext cx="358006" cy="360917"/>
          </a:xfrm>
          <a:prstGeom prst="rect">
            <a:avLst/>
          </a:prstGeom>
        </p:spPr>
      </p:pic>
      <p:pic>
        <p:nvPicPr>
          <p:cNvPr id="11" name="Picture 10"/>
          <p:cNvPicPr>
            <a:picLocks noChangeAspect="1"/>
          </p:cNvPicPr>
          <p:nvPr/>
        </p:nvPicPr>
        <p:blipFill>
          <a:blip r:embed="rId3"/>
          <a:stretch>
            <a:fillRect/>
          </a:stretch>
        </p:blipFill>
        <p:spPr>
          <a:xfrm>
            <a:off x="113328" y="4247521"/>
            <a:ext cx="358006" cy="360917"/>
          </a:xfrm>
          <a:prstGeom prst="rect">
            <a:avLst/>
          </a:prstGeom>
        </p:spPr>
      </p:pic>
      <p:pic>
        <p:nvPicPr>
          <p:cNvPr id="12" name="Picture 11"/>
          <p:cNvPicPr>
            <a:picLocks noChangeAspect="1"/>
          </p:cNvPicPr>
          <p:nvPr/>
        </p:nvPicPr>
        <p:blipFill>
          <a:blip r:embed="rId3"/>
          <a:stretch>
            <a:fillRect/>
          </a:stretch>
        </p:blipFill>
        <p:spPr>
          <a:xfrm>
            <a:off x="113328" y="5643327"/>
            <a:ext cx="358006" cy="360917"/>
          </a:xfrm>
          <a:prstGeom prst="rect">
            <a:avLst/>
          </a:prstGeom>
        </p:spPr>
      </p:pic>
      <p:sp>
        <p:nvSpPr>
          <p:cNvPr id="4" name="TextBox 3"/>
          <p:cNvSpPr txBox="1"/>
          <p:nvPr/>
        </p:nvSpPr>
        <p:spPr>
          <a:xfrm>
            <a:off x="9569885" y="951978"/>
            <a:ext cx="1979112" cy="2862322"/>
          </a:xfrm>
          <a:prstGeom prst="rect">
            <a:avLst/>
          </a:prstGeom>
          <a:noFill/>
        </p:spPr>
        <p:txBody>
          <a:bodyPr wrap="square" rtlCol="0">
            <a:spAutoFit/>
          </a:bodyPr>
          <a:lstStyle/>
          <a:p>
            <a:pPr algn="just"/>
            <a:r>
              <a:rPr lang="en-US" dirty="0"/>
              <a:t>A </a:t>
            </a:r>
            <a:r>
              <a:rPr lang="en-US" b="1" dirty="0"/>
              <a:t>research design </a:t>
            </a:r>
            <a:r>
              <a:rPr lang="en-US" dirty="0"/>
              <a:t>is the set of methods and procedures used in </a:t>
            </a:r>
            <a:r>
              <a:rPr lang="en-US" b="1" dirty="0"/>
              <a:t>collecting and analyzing measures of the variables</a:t>
            </a:r>
            <a:r>
              <a:rPr lang="en-US" dirty="0"/>
              <a:t> specified in the problem research.</a:t>
            </a:r>
          </a:p>
        </p:txBody>
      </p:sp>
    </p:spTree>
    <p:extLst>
      <p:ext uri="{BB962C8B-B14F-4D97-AF65-F5344CB8AC3E}">
        <p14:creationId xmlns:p14="http://schemas.microsoft.com/office/powerpoint/2010/main" val="154459918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7000" b="-17000"/>
          </a:stretch>
        </a:blipFill>
        <a:effectLst/>
      </p:bgPr>
    </p:bg>
    <p:spTree>
      <p:nvGrpSpPr>
        <p:cNvPr id="1" name=""/>
        <p:cNvGrpSpPr/>
        <p:nvPr/>
      </p:nvGrpSpPr>
      <p:grpSpPr>
        <a:xfrm>
          <a:off x="0" y="0"/>
          <a:ext cx="0" cy="0"/>
          <a:chOff x="0" y="0"/>
          <a:chExt cx="0" cy="0"/>
        </a:xfrm>
      </p:grpSpPr>
      <p:sp>
        <p:nvSpPr>
          <p:cNvPr id="4" name="Rectangle 3"/>
          <p:cNvSpPr/>
          <p:nvPr/>
        </p:nvSpPr>
        <p:spPr>
          <a:xfrm>
            <a:off x="267904" y="2012881"/>
            <a:ext cx="11924096" cy="1569660"/>
          </a:xfrm>
          <a:prstGeom prst="rect">
            <a:avLst/>
          </a:prstGeom>
        </p:spPr>
        <p:txBody>
          <a:bodyPr wrap="square">
            <a:spAutoFit/>
          </a:bodyPr>
          <a:lstStyle/>
          <a:p>
            <a:r>
              <a:rPr lang="en-US" sz="2400" dirty="0" smtClean="0">
                <a:solidFill>
                  <a:srgbClr val="000000"/>
                </a:solidFill>
                <a:latin typeface="Arial" panose="020B0604020202020204" pitchFamily="34" charset="0"/>
                <a:cs typeface="Arial" panose="020B0604020202020204" pitchFamily="34" charset="0"/>
              </a:rPr>
              <a:t>Sampling is a process used in </a:t>
            </a:r>
            <a:r>
              <a:rPr lang="en-US" sz="2400" b="1" dirty="0" smtClean="0">
                <a:solidFill>
                  <a:srgbClr val="000000"/>
                </a:solidFill>
                <a:latin typeface="Arial" panose="020B0604020202020204" pitchFamily="34" charset="0"/>
                <a:cs typeface="Arial" panose="020B0604020202020204" pitchFamily="34" charset="0"/>
              </a:rPr>
              <a:t>statistical analysis </a:t>
            </a:r>
            <a:r>
              <a:rPr lang="en-US" sz="2400" dirty="0" smtClean="0">
                <a:solidFill>
                  <a:srgbClr val="000000"/>
                </a:solidFill>
                <a:latin typeface="Arial" panose="020B0604020202020204" pitchFamily="34" charset="0"/>
                <a:cs typeface="Arial" panose="020B0604020202020204" pitchFamily="34" charset="0"/>
              </a:rPr>
              <a:t>in which a </a:t>
            </a:r>
            <a:r>
              <a:rPr lang="en-US" sz="2400" b="1" dirty="0" smtClean="0">
                <a:solidFill>
                  <a:srgbClr val="000000"/>
                </a:solidFill>
                <a:latin typeface="Arial" panose="020B0604020202020204" pitchFamily="34" charset="0"/>
                <a:cs typeface="Arial" panose="020B0604020202020204" pitchFamily="34" charset="0"/>
              </a:rPr>
              <a:t>predetermined</a:t>
            </a:r>
            <a:r>
              <a:rPr lang="en-US" sz="2400" dirty="0" smtClean="0">
                <a:solidFill>
                  <a:srgbClr val="000000"/>
                </a:solidFill>
                <a:latin typeface="Arial" panose="020B0604020202020204" pitchFamily="34" charset="0"/>
                <a:cs typeface="Arial" panose="020B0604020202020204" pitchFamily="34" charset="0"/>
              </a:rPr>
              <a:t> number of observations are taken from a larger population.</a:t>
            </a:r>
          </a:p>
          <a:p>
            <a:r>
              <a:rPr lang="en-US" sz="2400" dirty="0" smtClean="0">
                <a:solidFill>
                  <a:srgbClr val="000000"/>
                </a:solidFill>
                <a:latin typeface="Arial" panose="020B0604020202020204" pitchFamily="34" charset="0"/>
                <a:cs typeface="Arial" panose="020B0604020202020204" pitchFamily="34" charset="0"/>
              </a:rPr>
              <a:t>Objective of  sampling </a:t>
            </a:r>
            <a:r>
              <a:rPr lang="en-US" sz="2400" dirty="0">
                <a:solidFill>
                  <a:srgbClr val="000000"/>
                </a:solidFill>
                <a:latin typeface="Arial" panose="020B0604020202020204" pitchFamily="34" charset="0"/>
                <a:cs typeface="Arial" panose="020B0604020202020204" pitchFamily="34" charset="0"/>
              </a:rPr>
              <a:t>design is to </a:t>
            </a:r>
            <a:r>
              <a:rPr lang="en-US" sz="2400" b="1" dirty="0">
                <a:solidFill>
                  <a:srgbClr val="000000"/>
                </a:solidFill>
                <a:latin typeface="Arial" panose="020B0604020202020204" pitchFamily="34" charset="0"/>
                <a:cs typeface="Arial" panose="020B0604020202020204" pitchFamily="34" charset="0"/>
              </a:rPr>
              <a:t>minimize</a:t>
            </a:r>
            <a:r>
              <a:rPr lang="en-US" sz="2400" dirty="0">
                <a:solidFill>
                  <a:srgbClr val="000000"/>
                </a:solidFill>
                <a:latin typeface="Arial" panose="020B0604020202020204" pitchFamily="34" charset="0"/>
                <a:cs typeface="Arial" panose="020B0604020202020204" pitchFamily="34" charset="0"/>
              </a:rPr>
              <a:t>, within the limitation of cost, </a:t>
            </a:r>
            <a:r>
              <a:rPr lang="en-US" sz="2400" b="1" dirty="0">
                <a:solidFill>
                  <a:srgbClr val="000000"/>
                </a:solidFill>
                <a:latin typeface="Arial" panose="020B0604020202020204" pitchFamily="34" charset="0"/>
                <a:cs typeface="Arial" panose="020B0604020202020204" pitchFamily="34" charset="0"/>
              </a:rPr>
              <a:t>the gap between the values </a:t>
            </a:r>
            <a:r>
              <a:rPr lang="en-US" sz="2400" dirty="0">
                <a:solidFill>
                  <a:srgbClr val="000000"/>
                </a:solidFill>
                <a:latin typeface="Arial" panose="020B0604020202020204" pitchFamily="34" charset="0"/>
                <a:cs typeface="Arial" panose="020B0604020202020204" pitchFamily="34" charset="0"/>
              </a:rPr>
              <a:t>obtained from your </a:t>
            </a:r>
            <a:r>
              <a:rPr lang="en-US" sz="2400" dirty="0" smtClean="0">
                <a:solidFill>
                  <a:srgbClr val="000000"/>
                </a:solidFill>
                <a:latin typeface="Arial" panose="020B0604020202020204" pitchFamily="34" charset="0"/>
                <a:cs typeface="Arial" panose="020B0604020202020204" pitchFamily="34" charset="0"/>
              </a:rPr>
              <a:t>sample.</a:t>
            </a:r>
            <a:endParaRPr lang="en-US" sz="2400" dirty="0">
              <a:solidFill>
                <a:srgbClr val="000000"/>
              </a:solidFill>
              <a:latin typeface="Arial" panose="020B0604020202020204" pitchFamily="34" charset="0"/>
              <a:cs typeface="Arial" panose="020B0604020202020204" pitchFamily="34" charset="0"/>
            </a:endParaRPr>
          </a:p>
        </p:txBody>
      </p:sp>
      <p:sp>
        <p:nvSpPr>
          <p:cNvPr id="5" name="Rectangle 4"/>
          <p:cNvSpPr/>
          <p:nvPr/>
        </p:nvSpPr>
        <p:spPr>
          <a:xfrm>
            <a:off x="318447" y="3508999"/>
            <a:ext cx="11330757" cy="1077218"/>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Selecting should achieve two key aims of sampling:</a:t>
            </a:r>
          </a:p>
          <a:p>
            <a:r>
              <a:rPr lang="en-US" sz="2000" dirty="0">
                <a:latin typeface="Arial" panose="020B0604020202020204" pitchFamily="34" charset="0"/>
                <a:cs typeface="Arial" panose="020B0604020202020204" pitchFamily="34" charset="0"/>
              </a:rPr>
              <a:t>(1) </a:t>
            </a:r>
            <a:r>
              <a:rPr lang="en-US" sz="2000" dirty="0" smtClean="0">
                <a:latin typeface="Arial" panose="020B0604020202020204" pitchFamily="34" charset="0"/>
                <a:cs typeface="Arial" panose="020B0604020202020204" pitchFamily="34" charset="0"/>
              </a:rPr>
              <a:t> Avoidance </a:t>
            </a:r>
            <a:r>
              <a:rPr lang="en-US" sz="2000" dirty="0">
                <a:latin typeface="Arial" panose="020B0604020202020204" pitchFamily="34" charset="0"/>
                <a:cs typeface="Arial" panose="020B0604020202020204" pitchFamily="34" charset="0"/>
              </a:rPr>
              <a:t>of bias in the selection of a </a:t>
            </a:r>
            <a:r>
              <a:rPr lang="en-US" sz="2000" dirty="0" smtClean="0">
                <a:latin typeface="Arial" panose="020B0604020202020204" pitchFamily="34" charset="0"/>
                <a:cs typeface="Arial" panose="020B0604020202020204" pitchFamily="34" charset="0"/>
              </a:rPr>
              <a:t>sample. </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(2)  Attainment of maximum precision for a given outlay of resources.</a:t>
            </a:r>
          </a:p>
        </p:txBody>
      </p:sp>
      <p:sp>
        <p:nvSpPr>
          <p:cNvPr id="6" name="Rectangle 5"/>
          <p:cNvSpPr/>
          <p:nvPr/>
        </p:nvSpPr>
        <p:spPr>
          <a:xfrm>
            <a:off x="333905" y="5097599"/>
            <a:ext cx="10277768" cy="1384995"/>
          </a:xfrm>
          <a:prstGeom prst="rect">
            <a:avLst/>
          </a:prstGeom>
        </p:spPr>
        <p:txBody>
          <a:bodyPr wrap="square">
            <a:spAutoFit/>
          </a:bodyPr>
          <a:lstStyle/>
          <a:p>
            <a:r>
              <a:rPr lang="en-US" sz="2400" dirty="0">
                <a:solidFill>
                  <a:srgbClr val="000000"/>
                </a:solidFill>
                <a:latin typeface="Arial" panose="020B0604020202020204" pitchFamily="34" charset="0"/>
                <a:cs typeface="Arial" panose="020B0604020202020204" pitchFamily="34" charset="0"/>
              </a:rPr>
              <a:t>There are three categories of sampling design </a:t>
            </a:r>
            <a:r>
              <a:rPr lang="en-US" sz="2400" dirty="0" smtClean="0">
                <a:solidFill>
                  <a:srgbClr val="000000"/>
                </a:solidFill>
                <a:latin typeface="Arial" panose="020B0604020202020204" pitchFamily="34" charset="0"/>
                <a:cs typeface="Arial" panose="020B0604020202020204" pitchFamily="34" charset="0"/>
              </a:rPr>
              <a:t>:</a:t>
            </a:r>
          </a:p>
          <a:p>
            <a:r>
              <a:rPr lang="en-US" sz="2000" dirty="0">
                <a:solidFill>
                  <a:srgbClr val="000000"/>
                </a:solidFill>
                <a:latin typeface="Arial" panose="020B0604020202020204" pitchFamily="34" charset="0"/>
                <a:cs typeface="Arial" panose="020B0604020202020204" pitchFamily="34" charset="0"/>
              </a:rPr>
              <a:t>(1) Random/probability sampling designs,</a:t>
            </a:r>
          </a:p>
          <a:p>
            <a:r>
              <a:rPr lang="en-US" sz="2000" dirty="0">
                <a:solidFill>
                  <a:srgbClr val="000000"/>
                </a:solidFill>
                <a:latin typeface="Arial" panose="020B0604020202020204" pitchFamily="34" charset="0"/>
                <a:cs typeface="Arial" panose="020B0604020202020204" pitchFamily="34" charset="0"/>
              </a:rPr>
              <a:t>(2) Non-random/non-probability sampling designs </a:t>
            </a:r>
          </a:p>
          <a:p>
            <a:r>
              <a:rPr lang="en-US" sz="2000" dirty="0">
                <a:solidFill>
                  <a:srgbClr val="000000"/>
                </a:solidFill>
                <a:latin typeface="Arial" panose="020B0604020202020204" pitchFamily="34" charset="0"/>
                <a:cs typeface="Arial" panose="020B0604020202020204" pitchFamily="34" charset="0"/>
              </a:rPr>
              <a:t>(3) </a:t>
            </a:r>
            <a:r>
              <a:rPr lang="en-US" sz="2000" dirty="0" smtClean="0">
                <a:solidFill>
                  <a:srgbClr val="000000"/>
                </a:solidFill>
                <a:latin typeface="Arial" panose="020B0604020202020204" pitchFamily="34" charset="0"/>
                <a:cs typeface="Arial" panose="020B0604020202020204" pitchFamily="34" charset="0"/>
              </a:rPr>
              <a:t>‘Mixed</a:t>
            </a:r>
            <a:r>
              <a:rPr lang="en-US" sz="2000" dirty="0">
                <a:solidFill>
                  <a:srgbClr val="000000"/>
                </a:solidFill>
                <a:latin typeface="Arial" panose="020B0604020202020204" pitchFamily="34" charset="0"/>
                <a:cs typeface="Arial" panose="020B0604020202020204" pitchFamily="34" charset="0"/>
              </a:rPr>
              <a:t>’ sampling design.</a:t>
            </a:r>
          </a:p>
        </p:txBody>
      </p:sp>
      <p:sp>
        <p:nvSpPr>
          <p:cNvPr id="7" name="Rectangle 6"/>
          <p:cNvSpPr/>
          <p:nvPr/>
        </p:nvSpPr>
        <p:spPr>
          <a:xfrm>
            <a:off x="3176" y="-2436"/>
            <a:ext cx="12188824" cy="1350195"/>
          </a:xfrm>
          <a:prstGeom prst="rect">
            <a:avLst/>
          </a:prstGeom>
          <a:gradFill flip="none" rotWithShape="1">
            <a:gsLst>
              <a:gs pos="5000">
                <a:schemeClr val="tx1">
                  <a:lumMod val="95000"/>
                  <a:lumOff val="5000"/>
                </a:schemeClr>
              </a:gs>
              <a:gs pos="90000">
                <a:schemeClr val="tx1">
                  <a:lumMod val="95000"/>
                  <a:lumOff val="5000"/>
                  <a:alpha val="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318448" y="220268"/>
            <a:ext cx="10293225" cy="830868"/>
          </a:xfrm>
          <a:prstGeom prst="rect">
            <a:avLst/>
          </a:prstGeom>
        </p:spPr>
        <p:txBody>
          <a:bodyPr wrap="square">
            <a:spAutoFit/>
          </a:bodyPr>
          <a:lstStyle/>
          <a:p>
            <a:pPr defTabSz="914126"/>
            <a:r>
              <a:rPr lang="en-US" sz="4799" b="1" kern="0" cap="all" dirty="0" smtClean="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Sampling</a:t>
            </a:r>
            <a:endParaRPr lang="en-US" sz="4799"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
        <p:nvSpPr>
          <p:cNvPr id="2" name="TextBox 1"/>
          <p:cNvSpPr txBox="1"/>
          <p:nvPr/>
        </p:nvSpPr>
        <p:spPr>
          <a:xfrm>
            <a:off x="9031266" y="3508999"/>
            <a:ext cx="2855934" cy="2308324"/>
          </a:xfrm>
          <a:prstGeom prst="rect">
            <a:avLst/>
          </a:prstGeom>
          <a:noFill/>
        </p:spPr>
        <p:txBody>
          <a:bodyPr wrap="square" rtlCol="0">
            <a:spAutoFit/>
          </a:bodyPr>
          <a:lstStyle/>
          <a:p>
            <a:pPr algn="just"/>
            <a:r>
              <a:rPr lang="en-US" dirty="0"/>
              <a:t>In statistics, a simple </a:t>
            </a:r>
            <a:r>
              <a:rPr lang="en-US" b="1" dirty="0"/>
              <a:t>random sample </a:t>
            </a:r>
            <a:r>
              <a:rPr lang="en-US" dirty="0"/>
              <a:t>is a </a:t>
            </a:r>
            <a:r>
              <a:rPr lang="en-US" b="1" dirty="0"/>
              <a:t>subset of individuals chosen from a larger set</a:t>
            </a:r>
            <a:r>
              <a:rPr lang="en-US" dirty="0"/>
              <a:t>. Each individual is chosen randomly and entirely by chance, such that each individual has the </a:t>
            </a:r>
            <a:r>
              <a:rPr lang="en-US" b="1" dirty="0"/>
              <a:t>same probability </a:t>
            </a:r>
          </a:p>
        </p:txBody>
      </p:sp>
    </p:spTree>
    <p:extLst>
      <p:ext uri="{BB962C8B-B14F-4D97-AF65-F5344CB8AC3E}">
        <p14:creationId xmlns:p14="http://schemas.microsoft.com/office/powerpoint/2010/main" val="2789612772"/>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stretch>
            <a:fillRect t="-13000" b="-13000"/>
          </a:stretch>
        </a:blipFill>
        <a:effectLst/>
      </p:bgPr>
    </p:bg>
    <p:spTree>
      <p:nvGrpSpPr>
        <p:cNvPr id="1" name=""/>
        <p:cNvGrpSpPr/>
        <p:nvPr/>
      </p:nvGrpSpPr>
      <p:grpSpPr>
        <a:xfrm>
          <a:off x="0" y="0"/>
          <a:ext cx="0" cy="0"/>
          <a:chOff x="0" y="0"/>
          <a:chExt cx="0" cy="0"/>
        </a:xfrm>
      </p:grpSpPr>
      <p:sp>
        <p:nvSpPr>
          <p:cNvPr id="4" name="Rectangle 3"/>
          <p:cNvSpPr/>
          <p:nvPr/>
        </p:nvSpPr>
        <p:spPr>
          <a:xfrm>
            <a:off x="637902" y="3931866"/>
            <a:ext cx="11273963"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Field testing </a:t>
            </a:r>
            <a:r>
              <a:rPr lang="en-US" sz="2400" dirty="0" smtClean="0">
                <a:latin typeface="Arial" panose="020B0604020202020204" pitchFamily="34" charset="0"/>
                <a:cs typeface="Arial" panose="020B0604020202020204" pitchFamily="34" charset="0"/>
              </a:rPr>
              <a:t>is a </a:t>
            </a:r>
            <a:r>
              <a:rPr lang="en-US" sz="2400" dirty="0">
                <a:latin typeface="Arial" panose="020B0604020202020204" pitchFamily="34" charset="0"/>
                <a:cs typeface="Arial" panose="020B0604020202020204" pitchFamily="34" charset="0"/>
              </a:rPr>
              <a:t>research tool is an integral part of instrument construction.</a:t>
            </a:r>
          </a:p>
        </p:txBody>
      </p:sp>
      <p:sp>
        <p:nvSpPr>
          <p:cNvPr id="5" name="Rectangle 4"/>
          <p:cNvSpPr/>
          <p:nvPr/>
        </p:nvSpPr>
        <p:spPr>
          <a:xfrm>
            <a:off x="637902" y="5310778"/>
            <a:ext cx="11422793" cy="1200329"/>
          </a:xfrm>
          <a:prstGeom prst="rect">
            <a:avLst/>
          </a:prstGeom>
        </p:spPr>
        <p:txBody>
          <a:bodyPr wrap="square">
            <a:spAutoFit/>
          </a:bodyPr>
          <a:lstStyle/>
          <a:p>
            <a:pPr algn="just"/>
            <a:r>
              <a:rPr lang="en-US" sz="2400" b="1" dirty="0">
                <a:latin typeface="Arial" panose="020B0604020202020204" pitchFamily="34" charset="0"/>
                <a:cs typeface="Arial" panose="020B0604020202020204" pitchFamily="34" charset="0"/>
              </a:rPr>
              <a:t>If data is specifically collected for your study (primary data), you need either to construct a research instrument or to select one that has already been constructed.</a:t>
            </a:r>
          </a:p>
        </p:txBody>
      </p:sp>
      <p:sp>
        <p:nvSpPr>
          <p:cNvPr id="7" name="Rectangle 6"/>
          <p:cNvSpPr/>
          <p:nvPr/>
        </p:nvSpPr>
        <p:spPr>
          <a:xfrm>
            <a:off x="0" y="-41001"/>
            <a:ext cx="12188824" cy="1699354"/>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ectangle 7"/>
          <p:cNvSpPr/>
          <p:nvPr/>
        </p:nvSpPr>
        <p:spPr>
          <a:xfrm>
            <a:off x="-1615274" y="484268"/>
            <a:ext cx="15871860" cy="646331"/>
          </a:xfrm>
          <a:prstGeom prst="rect">
            <a:avLst/>
          </a:prstGeom>
        </p:spPr>
        <p:txBody>
          <a:bodyPr wrap="square">
            <a:spAutoFit/>
          </a:bodyPr>
          <a:lstStyle/>
          <a:p>
            <a:pPr algn="ctr" defTabSz="914126"/>
            <a:r>
              <a:rPr lang="en-US" sz="3600"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Constructing an instrument for </a:t>
            </a:r>
            <a:r>
              <a:rPr lang="en-US" sz="3600" b="1" kern="0" cap="all" dirty="0" smtClean="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data collection</a:t>
            </a:r>
            <a:endParaRPr lang="en-US" sz="5998" b="1" kern="0" cap="all" dirty="0" smtClean="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
        <p:nvSpPr>
          <p:cNvPr id="9" name="Rectangle 8"/>
          <p:cNvSpPr/>
          <p:nvPr/>
        </p:nvSpPr>
        <p:spPr>
          <a:xfrm>
            <a:off x="637902" y="2183622"/>
            <a:ext cx="11365507" cy="830997"/>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Anything that becomes a means of collecting information for your study is called a ‘</a:t>
            </a:r>
            <a:r>
              <a:rPr lang="en-US" sz="2400" i="1" dirty="0">
                <a:latin typeface="Arial" panose="020B0604020202020204" pitchFamily="34" charset="0"/>
                <a:cs typeface="Arial" panose="020B0604020202020204" pitchFamily="34" charset="0"/>
              </a:rPr>
              <a:t>research tool</a:t>
            </a:r>
            <a:r>
              <a:rPr lang="en-US" sz="2400" dirty="0">
                <a:latin typeface="Arial" panose="020B0604020202020204" pitchFamily="34" charset="0"/>
                <a:cs typeface="Arial" panose="020B0604020202020204" pitchFamily="34" charset="0"/>
              </a:rPr>
              <a:t>’ or a ‘</a:t>
            </a:r>
            <a:r>
              <a:rPr lang="en-US" sz="2400" i="1" dirty="0">
                <a:latin typeface="Arial" panose="020B0604020202020204" pitchFamily="34" charset="0"/>
                <a:cs typeface="Arial" panose="020B0604020202020204" pitchFamily="34" charset="0"/>
              </a:rPr>
              <a:t>research instrument</a:t>
            </a:r>
            <a:r>
              <a:rPr lang="en-US" sz="2400" dirty="0">
                <a:latin typeface="Arial" panose="020B0604020202020204" pitchFamily="34" charset="0"/>
                <a:cs typeface="Arial" panose="020B0604020202020204" pitchFamily="34" charset="0"/>
              </a:rPr>
              <a:t>’</a:t>
            </a:r>
          </a:p>
        </p:txBody>
      </p:sp>
      <p:pic>
        <p:nvPicPr>
          <p:cNvPr id="10" name="Picture 9"/>
          <p:cNvPicPr>
            <a:picLocks noChangeAspect="1"/>
          </p:cNvPicPr>
          <p:nvPr/>
        </p:nvPicPr>
        <p:blipFill>
          <a:blip r:embed="rId3"/>
          <a:stretch>
            <a:fillRect/>
          </a:stretch>
        </p:blipFill>
        <p:spPr>
          <a:xfrm>
            <a:off x="39522" y="2296213"/>
            <a:ext cx="358006" cy="360917"/>
          </a:xfrm>
          <a:prstGeom prst="rect">
            <a:avLst/>
          </a:prstGeom>
        </p:spPr>
      </p:pic>
      <p:pic>
        <p:nvPicPr>
          <p:cNvPr id="11" name="Picture 10"/>
          <p:cNvPicPr>
            <a:picLocks noChangeAspect="1"/>
          </p:cNvPicPr>
          <p:nvPr/>
        </p:nvPicPr>
        <p:blipFill>
          <a:blip r:embed="rId3"/>
          <a:stretch>
            <a:fillRect/>
          </a:stretch>
        </p:blipFill>
        <p:spPr>
          <a:xfrm>
            <a:off x="39522" y="3982241"/>
            <a:ext cx="358006" cy="360917"/>
          </a:xfrm>
          <a:prstGeom prst="rect">
            <a:avLst/>
          </a:prstGeom>
        </p:spPr>
      </p:pic>
      <p:pic>
        <p:nvPicPr>
          <p:cNvPr id="12" name="Picture 11"/>
          <p:cNvPicPr>
            <a:picLocks noChangeAspect="1"/>
          </p:cNvPicPr>
          <p:nvPr/>
        </p:nvPicPr>
        <p:blipFill>
          <a:blip r:embed="rId3"/>
          <a:stretch>
            <a:fillRect/>
          </a:stretch>
        </p:blipFill>
        <p:spPr>
          <a:xfrm>
            <a:off x="39522" y="5545817"/>
            <a:ext cx="358006" cy="360917"/>
          </a:xfrm>
          <a:prstGeom prst="rect">
            <a:avLst/>
          </a:prstGeom>
        </p:spPr>
      </p:pic>
    </p:spTree>
    <p:extLst>
      <p:ext uri="{BB962C8B-B14F-4D97-AF65-F5344CB8AC3E}">
        <p14:creationId xmlns:p14="http://schemas.microsoft.com/office/powerpoint/2010/main" val="249487757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7000"/>
            <a:lum/>
          </a:blip>
          <a:srcRect/>
          <a:stretch>
            <a:fillRect l="-17000" r="-17000"/>
          </a:stretch>
        </a:blipFill>
        <a:effectLst/>
      </p:bgPr>
    </p:bg>
    <p:spTree>
      <p:nvGrpSpPr>
        <p:cNvPr id="1" name=""/>
        <p:cNvGrpSpPr/>
        <p:nvPr/>
      </p:nvGrpSpPr>
      <p:grpSpPr>
        <a:xfrm>
          <a:off x="0" y="0"/>
          <a:ext cx="0" cy="0"/>
          <a:chOff x="0" y="0"/>
          <a:chExt cx="0" cy="0"/>
        </a:xfrm>
      </p:grpSpPr>
      <p:sp>
        <p:nvSpPr>
          <p:cNvPr id="3" name="Rectangle 2"/>
          <p:cNvSpPr/>
          <p:nvPr/>
        </p:nvSpPr>
        <p:spPr>
          <a:xfrm>
            <a:off x="569707" y="2763505"/>
            <a:ext cx="10820435" cy="830997"/>
          </a:xfrm>
          <a:prstGeom prst="rect">
            <a:avLst/>
          </a:prstGeom>
        </p:spPr>
        <p:txBody>
          <a:bodyPr wrap="square">
            <a:spAutoFit/>
          </a:bodyPr>
          <a:lstStyle/>
          <a:p>
            <a:pPr algn="just"/>
            <a:r>
              <a:rPr lang="en-US" sz="2400" dirty="0" smtClean="0">
                <a:latin typeface="Arial" panose="020B0604020202020204" pitchFamily="34" charset="0"/>
                <a:cs typeface="Arial" panose="020B0604020202020204" pitchFamily="34" charset="0"/>
              </a:rPr>
              <a:t>Collect </a:t>
            </a:r>
            <a:r>
              <a:rPr lang="en-US" sz="2400" dirty="0">
                <a:latin typeface="Arial" panose="020B0604020202020204" pitchFamily="34" charset="0"/>
                <a:cs typeface="Arial" panose="020B0604020202020204" pitchFamily="34" charset="0"/>
              </a:rPr>
              <a:t>the data from which you will draw inferences and conclusions </a:t>
            </a:r>
            <a:r>
              <a:rPr lang="en-US" sz="2400" dirty="0" smtClean="0">
                <a:latin typeface="Arial" panose="020B0604020202020204" pitchFamily="34" charset="0"/>
                <a:cs typeface="Arial" panose="020B0604020202020204" pitchFamily="34" charset="0"/>
              </a:rPr>
              <a:t>for your </a:t>
            </a:r>
            <a:r>
              <a:rPr lang="en-US" sz="2400" dirty="0">
                <a:latin typeface="Arial" panose="020B0604020202020204" pitchFamily="34" charset="0"/>
                <a:cs typeface="Arial" panose="020B0604020202020204" pitchFamily="34" charset="0"/>
              </a:rPr>
              <a:t>study.</a:t>
            </a:r>
          </a:p>
        </p:txBody>
      </p:sp>
      <p:sp>
        <p:nvSpPr>
          <p:cNvPr id="4" name="Rectangle 3"/>
          <p:cNvSpPr/>
          <p:nvPr/>
        </p:nvSpPr>
        <p:spPr>
          <a:xfrm>
            <a:off x="569707" y="4537753"/>
            <a:ext cx="11622293" cy="1200329"/>
          </a:xfrm>
          <a:prstGeom prst="rect">
            <a:avLst/>
          </a:prstGeom>
        </p:spPr>
        <p:txBody>
          <a:bodyPr wrap="square">
            <a:spAutoFit/>
          </a:bodyPr>
          <a:lstStyle/>
          <a:p>
            <a:pPr algn="just"/>
            <a:r>
              <a:rPr lang="en-US" dirty="0" smtClean="0">
                <a:latin typeface="LiberationSerif"/>
              </a:rPr>
              <a:t> </a:t>
            </a:r>
            <a:r>
              <a:rPr lang="en-US" sz="2400" dirty="0">
                <a:latin typeface="Arial" panose="020B0604020202020204" pitchFamily="34" charset="0"/>
                <a:cs typeface="Arial" panose="020B0604020202020204" pitchFamily="34" charset="0"/>
              </a:rPr>
              <a:t>You might commence </a:t>
            </a:r>
            <a:r>
              <a:rPr lang="en-US" sz="2400" b="1" dirty="0">
                <a:latin typeface="Arial" panose="020B0604020202020204" pitchFamily="34" charset="0"/>
                <a:cs typeface="Arial" panose="020B0604020202020204" pitchFamily="34" charset="0"/>
              </a:rPr>
              <a:t>interviews</a:t>
            </a:r>
            <a:r>
              <a:rPr lang="en-US" sz="2400" dirty="0">
                <a:latin typeface="Arial" panose="020B0604020202020204" pitchFamily="34" charset="0"/>
                <a:cs typeface="Arial" panose="020B0604020202020204" pitchFamily="34" charset="0"/>
              </a:rPr>
              <a:t>, mail out a </a:t>
            </a:r>
            <a:r>
              <a:rPr lang="en-US" sz="2400" b="1" dirty="0">
                <a:latin typeface="Arial" panose="020B0604020202020204" pitchFamily="34" charset="0"/>
                <a:cs typeface="Arial" panose="020B0604020202020204" pitchFamily="34" charset="0"/>
              </a:rPr>
              <a:t>questionnaire</a:t>
            </a:r>
            <a:r>
              <a:rPr lang="en-US" sz="2400" dirty="0">
                <a:latin typeface="Arial" panose="020B0604020202020204" pitchFamily="34" charset="0"/>
                <a:cs typeface="Arial" panose="020B0604020202020204" pitchFamily="34" charset="0"/>
              </a:rPr>
              <a:t>, conduct nominal/focus </a:t>
            </a:r>
            <a:r>
              <a:rPr lang="en-US" sz="2400" b="1" dirty="0">
                <a:latin typeface="Arial" panose="020B0604020202020204" pitchFamily="34" charset="0"/>
                <a:cs typeface="Arial" panose="020B0604020202020204" pitchFamily="34" charset="0"/>
              </a:rPr>
              <a:t>group </a:t>
            </a:r>
            <a:r>
              <a:rPr lang="en-US" sz="2400" b="1" dirty="0" smtClean="0">
                <a:latin typeface="Arial" panose="020B0604020202020204" pitchFamily="34" charset="0"/>
                <a:cs typeface="Arial" panose="020B0604020202020204" pitchFamily="34" charset="0"/>
              </a:rPr>
              <a:t>discussions</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surveys</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checklists</a:t>
            </a:r>
            <a:r>
              <a:rPr lang="en-US" sz="2400" dirty="0" smtClean="0">
                <a:latin typeface="Arial" panose="020B0604020202020204" pitchFamily="34" charset="0"/>
                <a:cs typeface="Arial" panose="020B0604020202020204" pitchFamily="34" charset="0"/>
              </a:rPr>
              <a:t>, </a:t>
            </a:r>
            <a:r>
              <a:rPr lang="en-US" sz="2400" b="1" dirty="0" smtClean="0">
                <a:latin typeface="Arial" panose="020B0604020202020204" pitchFamily="34" charset="0"/>
                <a:cs typeface="Arial" panose="020B0604020202020204" pitchFamily="34" charset="0"/>
              </a:rPr>
              <a:t>polls</a:t>
            </a:r>
            <a:r>
              <a:rPr lang="en-US" sz="2400" dirty="0" smtClean="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or make </a:t>
            </a:r>
            <a:r>
              <a:rPr lang="en-US" sz="2400" b="1" dirty="0" smtClean="0">
                <a:latin typeface="Arial" panose="020B0604020202020204" pitchFamily="34" charset="0"/>
                <a:cs typeface="Arial" panose="020B0604020202020204" pitchFamily="34" charset="0"/>
              </a:rPr>
              <a:t>observations</a:t>
            </a:r>
            <a:r>
              <a:rPr lang="en-US" sz="2400" dirty="0">
                <a:latin typeface="Arial" panose="020B0604020202020204" pitchFamily="34" charset="0"/>
                <a:cs typeface="Arial" panose="020B0604020202020204" pitchFamily="34" charset="0"/>
              </a:rPr>
              <a:t> </a:t>
            </a:r>
            <a:r>
              <a:rPr lang="en-US" sz="2400" dirty="0" smtClean="0">
                <a:latin typeface="Arial" panose="020B0604020202020204" pitchFamily="34" charset="0"/>
                <a:cs typeface="Arial" panose="020B0604020202020204" pitchFamily="34" charset="0"/>
              </a:rPr>
              <a:t>as your research tools/instruments.</a:t>
            </a:r>
            <a:endParaRPr lang="en-US" sz="2400" dirty="0">
              <a:latin typeface="Arial" panose="020B0604020202020204" pitchFamily="34" charset="0"/>
              <a:cs typeface="Arial" panose="020B0604020202020204" pitchFamily="34" charset="0"/>
            </a:endParaRPr>
          </a:p>
        </p:txBody>
      </p:sp>
      <p:sp>
        <p:nvSpPr>
          <p:cNvPr id="5" name="Rectangle 4"/>
          <p:cNvSpPr/>
          <p:nvPr/>
        </p:nvSpPr>
        <p:spPr>
          <a:xfrm>
            <a:off x="3176" y="355327"/>
            <a:ext cx="12188824" cy="1464927"/>
          </a:xfrm>
          <a:prstGeom prst="rect">
            <a:avLst/>
          </a:prstGeom>
          <a:solidFill>
            <a:schemeClr val="tx1">
              <a:lumMod val="85000"/>
              <a:lumOff val="1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endParaRPr>
          </a:p>
        </p:txBody>
      </p:sp>
      <p:sp>
        <p:nvSpPr>
          <p:cNvPr id="6" name="Rectangle 5"/>
          <p:cNvSpPr/>
          <p:nvPr/>
        </p:nvSpPr>
        <p:spPr>
          <a:xfrm>
            <a:off x="1985275" y="734215"/>
            <a:ext cx="7792141" cy="830868"/>
          </a:xfrm>
          <a:prstGeom prst="rect">
            <a:avLst/>
          </a:prstGeom>
        </p:spPr>
        <p:txBody>
          <a:bodyPr wrap="square">
            <a:spAutoFit/>
          </a:bodyPr>
          <a:lstStyle/>
          <a:p>
            <a:pPr algn="ctr" defTabSz="914126"/>
            <a:r>
              <a:rPr lang="en-US" sz="4799" b="1" kern="0" cap="all" dirty="0" smtClean="0">
                <a:solidFill>
                  <a:prstClr val="white"/>
                </a:solidFill>
                <a:latin typeface="Arial" pitchFamily="34" charset="0"/>
                <a:cs typeface="Arial" pitchFamily="34" charset="0"/>
              </a:rPr>
              <a:t>Data Collection</a:t>
            </a:r>
            <a:endParaRPr lang="en-US" sz="2799" cap="all" dirty="0">
              <a:solidFill>
                <a:prstClr val="white"/>
              </a:solidFill>
              <a:latin typeface="Arial" pitchFamily="34" charset="0"/>
              <a:cs typeface="Arial" pitchFamily="34" charset="0"/>
            </a:endParaRPr>
          </a:p>
        </p:txBody>
      </p:sp>
      <p:pic>
        <p:nvPicPr>
          <p:cNvPr id="7" name="Picture 6"/>
          <p:cNvPicPr>
            <a:picLocks noChangeAspect="1"/>
          </p:cNvPicPr>
          <p:nvPr/>
        </p:nvPicPr>
        <p:blipFill>
          <a:blip r:embed="rId4"/>
          <a:stretch>
            <a:fillRect/>
          </a:stretch>
        </p:blipFill>
        <p:spPr>
          <a:xfrm>
            <a:off x="102718" y="2818086"/>
            <a:ext cx="358006" cy="360917"/>
          </a:xfrm>
          <a:prstGeom prst="rect">
            <a:avLst/>
          </a:prstGeom>
        </p:spPr>
      </p:pic>
      <p:pic>
        <p:nvPicPr>
          <p:cNvPr id="8" name="Picture 7"/>
          <p:cNvPicPr>
            <a:picLocks noChangeAspect="1"/>
          </p:cNvPicPr>
          <p:nvPr/>
        </p:nvPicPr>
        <p:blipFill>
          <a:blip r:embed="rId4"/>
          <a:stretch>
            <a:fillRect/>
          </a:stretch>
        </p:blipFill>
        <p:spPr>
          <a:xfrm>
            <a:off x="102718" y="4592334"/>
            <a:ext cx="358006" cy="360917"/>
          </a:xfrm>
          <a:prstGeom prst="rect">
            <a:avLst/>
          </a:prstGeom>
        </p:spPr>
      </p:pic>
    </p:spTree>
    <p:extLst>
      <p:ext uri="{BB962C8B-B14F-4D97-AF65-F5344CB8AC3E}">
        <p14:creationId xmlns:p14="http://schemas.microsoft.com/office/powerpoint/2010/main" val="177376297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3000"/>
            <a:lum/>
          </a:blip>
          <a:srcRect/>
          <a:stretch>
            <a:fillRect l="-18000" r="-18000"/>
          </a:stretch>
        </a:blipFill>
        <a:effectLst/>
      </p:bgPr>
    </p:bg>
    <p:spTree>
      <p:nvGrpSpPr>
        <p:cNvPr id="1" name=""/>
        <p:cNvGrpSpPr/>
        <p:nvPr/>
      </p:nvGrpSpPr>
      <p:grpSpPr>
        <a:xfrm>
          <a:off x="0" y="0"/>
          <a:ext cx="0" cy="0"/>
          <a:chOff x="0" y="0"/>
          <a:chExt cx="0" cy="0"/>
        </a:xfrm>
      </p:grpSpPr>
      <p:sp>
        <p:nvSpPr>
          <p:cNvPr id="3" name="Rectangle 2"/>
          <p:cNvSpPr/>
          <p:nvPr/>
        </p:nvSpPr>
        <p:spPr>
          <a:xfrm>
            <a:off x="604637" y="1950781"/>
            <a:ext cx="11027391" cy="1938992"/>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The </a:t>
            </a:r>
            <a:r>
              <a:rPr lang="en-US" sz="2400" dirty="0" smtClean="0">
                <a:latin typeface="Arial" panose="020B0604020202020204" pitchFamily="34" charset="0"/>
                <a:cs typeface="Arial" panose="020B0604020202020204" pitchFamily="34" charset="0"/>
              </a:rPr>
              <a:t>processing on data collected depends upon </a:t>
            </a:r>
          </a:p>
          <a:p>
            <a:pPr algn="just"/>
            <a:endParaRPr lang="en-US" sz="24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     (1) The </a:t>
            </a:r>
            <a:r>
              <a:rPr lang="en-US" sz="2400" dirty="0">
                <a:latin typeface="Arial" panose="020B0604020202020204" pitchFamily="34" charset="0"/>
                <a:cs typeface="Arial" panose="020B0604020202020204" pitchFamily="34" charset="0"/>
              </a:rPr>
              <a:t>type </a:t>
            </a:r>
            <a:r>
              <a:rPr lang="en-US" sz="2400" dirty="0" smtClean="0">
                <a:latin typeface="Arial" panose="020B0604020202020204" pitchFamily="34" charset="0"/>
                <a:cs typeface="Arial" panose="020B0604020202020204" pitchFamily="34" charset="0"/>
              </a:rPr>
              <a:t>of information </a:t>
            </a:r>
            <a:r>
              <a:rPr lang="en-US" sz="2400" dirty="0">
                <a:latin typeface="Arial" panose="020B0604020202020204" pitchFamily="34" charset="0"/>
                <a:cs typeface="Arial" panose="020B0604020202020204" pitchFamily="34" charset="0"/>
              </a:rPr>
              <a:t>(descriptive, quantitative, qualitative or attitudinal</a:t>
            </a:r>
            <a:r>
              <a:rPr lang="en-US" sz="2400" dirty="0" smtClean="0">
                <a:latin typeface="Arial" panose="020B0604020202020204" pitchFamily="34" charset="0"/>
                <a:cs typeface="Arial" panose="020B0604020202020204" pitchFamily="34" charset="0"/>
              </a:rPr>
              <a:t>);</a:t>
            </a:r>
          </a:p>
          <a:p>
            <a:pPr algn="just"/>
            <a:endParaRPr lang="en-US" sz="2400" dirty="0" smtClean="0">
              <a:latin typeface="Arial" panose="020B0604020202020204" pitchFamily="34" charset="0"/>
              <a:cs typeface="Arial" panose="020B0604020202020204" pitchFamily="34" charset="0"/>
            </a:endParaRPr>
          </a:p>
          <a:p>
            <a:pPr algn="just"/>
            <a:r>
              <a:rPr lang="en-US" sz="2400" dirty="0" smtClean="0">
                <a:latin typeface="Arial" panose="020B0604020202020204" pitchFamily="34" charset="0"/>
                <a:cs typeface="Arial" panose="020B0604020202020204" pitchFamily="34" charset="0"/>
              </a:rPr>
              <a:t>     (2) The </a:t>
            </a:r>
            <a:r>
              <a:rPr lang="en-US" sz="2400" dirty="0">
                <a:latin typeface="Arial" panose="020B0604020202020204" pitchFamily="34" charset="0"/>
                <a:cs typeface="Arial" panose="020B0604020202020204" pitchFamily="34" charset="0"/>
              </a:rPr>
              <a:t>way you want to </a:t>
            </a:r>
            <a:r>
              <a:rPr lang="en-US" sz="2400" dirty="0" smtClean="0">
                <a:latin typeface="Arial" panose="020B0604020202020204" pitchFamily="34" charset="0"/>
                <a:cs typeface="Arial" panose="020B0604020202020204" pitchFamily="34" charset="0"/>
              </a:rPr>
              <a:t>communicate your </a:t>
            </a:r>
            <a:r>
              <a:rPr lang="en-US" sz="2400" dirty="0">
                <a:latin typeface="Arial" panose="020B0604020202020204" pitchFamily="34" charset="0"/>
                <a:cs typeface="Arial" panose="020B0604020202020204" pitchFamily="34" charset="0"/>
              </a:rPr>
              <a:t>findings to your readers.</a:t>
            </a:r>
          </a:p>
        </p:txBody>
      </p:sp>
      <p:sp>
        <p:nvSpPr>
          <p:cNvPr id="4" name="Rectangle 3"/>
          <p:cNvSpPr/>
          <p:nvPr/>
        </p:nvSpPr>
        <p:spPr>
          <a:xfrm>
            <a:off x="749689" y="4869677"/>
            <a:ext cx="11027391" cy="830997"/>
          </a:xfrm>
          <a:prstGeom prst="rect">
            <a:avLst/>
          </a:prstGeom>
        </p:spPr>
        <p:txBody>
          <a:bodyPr wrap="square">
            <a:spAutoFit/>
          </a:bodyPr>
          <a:lstStyle/>
          <a:p>
            <a:pPr algn="just"/>
            <a:r>
              <a:rPr lang="en-US" sz="2400" dirty="0">
                <a:solidFill>
                  <a:schemeClr val="accent1">
                    <a:lumMod val="60000"/>
                    <a:lumOff val="40000"/>
                  </a:schemeClr>
                </a:solidFill>
                <a:latin typeface="Arial" panose="020B0604020202020204" pitchFamily="34" charset="0"/>
                <a:cs typeface="Arial" panose="020B0604020202020204" pitchFamily="34" charset="0"/>
              </a:rPr>
              <a:t>Use a computer program such as </a:t>
            </a:r>
            <a:r>
              <a:rPr lang="en-US" sz="2400" dirty="0">
                <a:solidFill>
                  <a:srgbClr val="D42364"/>
                </a:solidFill>
                <a:latin typeface="Arial" panose="020B0604020202020204" pitchFamily="34" charset="0"/>
                <a:cs typeface="Arial" panose="020B0604020202020204" pitchFamily="34" charset="0"/>
              </a:rPr>
              <a:t>NUD*IST N6, </a:t>
            </a:r>
            <a:r>
              <a:rPr lang="en-US" sz="2400" dirty="0" err="1" smtClean="0">
                <a:solidFill>
                  <a:srgbClr val="D42364"/>
                </a:solidFill>
                <a:latin typeface="Arial" panose="020B0604020202020204" pitchFamily="34" charset="0"/>
                <a:cs typeface="Arial" panose="020B0604020202020204" pitchFamily="34" charset="0"/>
              </a:rPr>
              <a:t>NVivo</a:t>
            </a:r>
            <a:r>
              <a:rPr lang="en-US" sz="2400" dirty="0" smtClean="0">
                <a:solidFill>
                  <a:srgbClr val="D42364"/>
                </a:solidFill>
                <a:latin typeface="Arial" panose="020B0604020202020204" pitchFamily="34" charset="0"/>
                <a:cs typeface="Arial" panose="020B0604020202020204" pitchFamily="34" charset="0"/>
              </a:rPr>
              <a:t> </a:t>
            </a:r>
            <a:r>
              <a:rPr lang="en-US" sz="2400" dirty="0">
                <a:solidFill>
                  <a:srgbClr val="D42364"/>
                </a:solidFill>
                <a:latin typeface="Arial" panose="020B0604020202020204" pitchFamily="34" charset="0"/>
                <a:cs typeface="Arial" panose="020B0604020202020204" pitchFamily="34" charset="0"/>
              </a:rPr>
              <a:t>or Ethnography </a:t>
            </a:r>
            <a:r>
              <a:rPr lang="en-US" sz="2400" dirty="0">
                <a:solidFill>
                  <a:schemeClr val="accent1">
                    <a:lumMod val="60000"/>
                    <a:lumOff val="40000"/>
                  </a:schemeClr>
                </a:solidFill>
                <a:latin typeface="Arial" panose="020B0604020202020204" pitchFamily="34" charset="0"/>
                <a:cs typeface="Arial" panose="020B0604020202020204" pitchFamily="34" charset="0"/>
              </a:rPr>
              <a:t>for this purpose.</a:t>
            </a:r>
          </a:p>
        </p:txBody>
      </p:sp>
      <p:grpSp>
        <p:nvGrpSpPr>
          <p:cNvPr id="12" name="Group 11"/>
          <p:cNvGrpSpPr/>
          <p:nvPr/>
        </p:nvGrpSpPr>
        <p:grpSpPr>
          <a:xfrm>
            <a:off x="5500254" y="394243"/>
            <a:ext cx="6691746" cy="1224715"/>
            <a:chOff x="3237287" y="4745828"/>
            <a:chExt cx="8951537" cy="1817442"/>
          </a:xfrm>
        </p:grpSpPr>
        <p:sp>
          <p:nvSpPr>
            <p:cNvPr id="13" name="Rectangle 12"/>
            <p:cNvSpPr/>
            <p:nvPr/>
          </p:nvSpPr>
          <p:spPr>
            <a:xfrm>
              <a:off x="4258126" y="4745828"/>
              <a:ext cx="7930698" cy="1817442"/>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4" name="Right Triangle 13"/>
            <p:cNvSpPr/>
            <p:nvPr/>
          </p:nvSpPr>
          <p:spPr>
            <a:xfrm rot="16200000">
              <a:off x="2840062" y="5143053"/>
              <a:ext cx="1817442" cy="1022991"/>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15" name="Rectangle 14"/>
          <p:cNvSpPr/>
          <p:nvPr/>
        </p:nvSpPr>
        <p:spPr>
          <a:xfrm>
            <a:off x="6055001" y="591166"/>
            <a:ext cx="6345382" cy="830868"/>
          </a:xfrm>
          <a:prstGeom prst="rect">
            <a:avLst/>
          </a:prstGeom>
        </p:spPr>
        <p:txBody>
          <a:bodyPr wrap="square">
            <a:spAutoFit/>
          </a:bodyPr>
          <a:lstStyle/>
          <a:p>
            <a:pPr defTabSz="914126"/>
            <a:r>
              <a:rPr lang="en-US" sz="4799" b="1" kern="0" cap="all" dirty="0" smtClean="0">
                <a:solidFill>
                  <a:prstClr val="white"/>
                </a:solidFill>
                <a:latin typeface="Arial" pitchFamily="34" charset="0"/>
                <a:cs typeface="Arial" pitchFamily="34" charset="0"/>
              </a:rPr>
              <a:t>Data Processing</a:t>
            </a:r>
            <a:endParaRPr lang="en-US" sz="2799" cap="all" dirty="0">
              <a:solidFill>
                <a:prstClr val="white"/>
              </a:solidFill>
              <a:latin typeface="Arial" pitchFamily="34" charset="0"/>
              <a:cs typeface="Arial" pitchFamily="34" charset="0"/>
            </a:endParaRPr>
          </a:p>
        </p:txBody>
      </p:sp>
      <p:pic>
        <p:nvPicPr>
          <p:cNvPr id="8" name="Picture 7"/>
          <p:cNvPicPr>
            <a:picLocks noChangeAspect="1"/>
          </p:cNvPicPr>
          <p:nvPr/>
        </p:nvPicPr>
        <p:blipFill>
          <a:blip r:embed="rId3"/>
          <a:stretch>
            <a:fillRect/>
          </a:stretch>
        </p:blipFill>
        <p:spPr>
          <a:xfrm>
            <a:off x="116786" y="2059563"/>
            <a:ext cx="358006" cy="360917"/>
          </a:xfrm>
          <a:prstGeom prst="rect">
            <a:avLst/>
          </a:prstGeom>
        </p:spPr>
      </p:pic>
      <p:pic>
        <p:nvPicPr>
          <p:cNvPr id="9" name="Picture 8"/>
          <p:cNvPicPr>
            <a:picLocks noChangeAspect="1"/>
          </p:cNvPicPr>
          <p:nvPr/>
        </p:nvPicPr>
        <p:blipFill>
          <a:blip r:embed="rId3"/>
          <a:stretch>
            <a:fillRect/>
          </a:stretch>
        </p:blipFill>
        <p:spPr>
          <a:xfrm>
            <a:off x="116786" y="4924258"/>
            <a:ext cx="358006" cy="360917"/>
          </a:xfrm>
          <a:prstGeom prst="rect">
            <a:avLst/>
          </a:prstGeom>
        </p:spPr>
      </p:pic>
    </p:spTree>
    <p:extLst>
      <p:ext uri="{BB962C8B-B14F-4D97-AF65-F5344CB8AC3E}">
        <p14:creationId xmlns:p14="http://schemas.microsoft.com/office/powerpoint/2010/main" val="1200160882"/>
      </p:ext>
    </p:extLst>
  </p:cSld>
  <p:clrMapOvr>
    <a:masterClrMapping/>
  </p:clrMapOvr>
  <p:transition spd="slow">
    <p:randomBar dir="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6000" b="-6000"/>
          </a:stretch>
        </a:blipFill>
        <a:effectLst/>
      </p:bgPr>
    </p:bg>
    <p:spTree>
      <p:nvGrpSpPr>
        <p:cNvPr id="1" name=""/>
        <p:cNvGrpSpPr/>
        <p:nvPr/>
      </p:nvGrpSpPr>
      <p:grpSpPr>
        <a:xfrm>
          <a:off x="0" y="0"/>
          <a:ext cx="0" cy="0"/>
          <a:chOff x="0" y="0"/>
          <a:chExt cx="0" cy="0"/>
        </a:xfrm>
      </p:grpSpPr>
      <p:sp>
        <p:nvSpPr>
          <p:cNvPr id="3" name="Rectangle 2"/>
          <p:cNvSpPr/>
          <p:nvPr/>
        </p:nvSpPr>
        <p:spPr>
          <a:xfrm>
            <a:off x="522550" y="1866724"/>
            <a:ext cx="11392558" cy="461665"/>
          </a:xfrm>
          <a:prstGeom prst="rect">
            <a:avLst/>
          </a:prstGeom>
        </p:spPr>
        <p:txBody>
          <a:bodyPr wrap="square">
            <a:spAutoFit/>
          </a:bodyPr>
          <a:lstStyle/>
          <a:p>
            <a:pPr algn="just"/>
            <a:r>
              <a:rPr lang="en-US" sz="2400" dirty="0" smtClean="0">
                <a:latin typeface="Arial" panose="020B0604020202020204" pitchFamily="34" charset="0"/>
                <a:cs typeface="Arial" panose="020B0604020202020204" pitchFamily="34" charset="0"/>
              </a:rPr>
              <a:t>Purpose of data </a:t>
            </a:r>
            <a:r>
              <a:rPr lang="en-US" sz="2400" dirty="0">
                <a:latin typeface="Arial" panose="020B0604020202020204" pitchFamily="34" charset="0"/>
                <a:cs typeface="Arial" panose="020B0604020202020204" pitchFamily="34" charset="0"/>
              </a:rPr>
              <a:t>display </a:t>
            </a:r>
            <a:r>
              <a:rPr lang="en-US" sz="2400" dirty="0" smtClean="0">
                <a:latin typeface="Arial" panose="020B0604020202020204" pitchFamily="34" charset="0"/>
                <a:cs typeface="Arial" panose="020B0604020202020204" pitchFamily="34" charset="0"/>
              </a:rPr>
              <a:t>is </a:t>
            </a:r>
            <a:r>
              <a:rPr lang="en-US" sz="2400" dirty="0">
                <a:latin typeface="Arial" panose="020B0604020202020204" pitchFamily="34" charset="0"/>
                <a:cs typeface="Arial" panose="020B0604020202020204" pitchFamily="34" charset="0"/>
              </a:rPr>
              <a:t>to make the findings easy and clear to </a:t>
            </a:r>
            <a:r>
              <a:rPr lang="en-US" sz="2400" dirty="0" smtClean="0">
                <a:latin typeface="Arial" panose="020B0604020202020204" pitchFamily="34" charset="0"/>
                <a:cs typeface="Arial" panose="020B0604020202020204" pitchFamily="34" charset="0"/>
              </a:rPr>
              <a:t>understand.</a:t>
            </a:r>
            <a:endParaRPr lang="en-US" sz="2400" dirty="0">
              <a:latin typeface="Arial" panose="020B0604020202020204" pitchFamily="34" charset="0"/>
              <a:cs typeface="Arial" panose="020B0604020202020204" pitchFamily="34" charset="0"/>
            </a:endParaRPr>
          </a:p>
        </p:txBody>
      </p:sp>
      <p:sp>
        <p:nvSpPr>
          <p:cNvPr id="4" name="Rectangle 3"/>
          <p:cNvSpPr/>
          <p:nvPr/>
        </p:nvSpPr>
        <p:spPr>
          <a:xfrm>
            <a:off x="522550" y="3645105"/>
            <a:ext cx="10708944" cy="1569660"/>
          </a:xfrm>
          <a:prstGeom prst="rect">
            <a:avLst/>
          </a:prstGeom>
        </p:spPr>
        <p:txBody>
          <a:bodyPr wrap="square">
            <a:spAutoFit/>
          </a:bodyPr>
          <a:lstStyle/>
          <a:p>
            <a:pPr algn="just"/>
            <a:r>
              <a:rPr lang="en-US" sz="2400" dirty="0" smtClean="0">
                <a:latin typeface="Arial" panose="020B0604020202020204" pitchFamily="34" charset="0"/>
                <a:cs typeface="Arial" panose="020B0604020202020204" pitchFamily="34" charset="0"/>
              </a:rPr>
              <a:t>There </a:t>
            </a:r>
            <a:r>
              <a:rPr lang="en-US" sz="2400" dirty="0">
                <a:latin typeface="Arial" panose="020B0604020202020204" pitchFamily="34" charset="0"/>
                <a:cs typeface="Arial" panose="020B0604020202020204" pitchFamily="34" charset="0"/>
              </a:rPr>
              <a:t>are </a:t>
            </a:r>
            <a:r>
              <a:rPr lang="en-US" sz="2400" dirty="0" smtClean="0">
                <a:latin typeface="Arial" panose="020B0604020202020204" pitchFamily="34" charset="0"/>
                <a:cs typeface="Arial" panose="020B0604020202020204" pitchFamily="34" charset="0"/>
              </a:rPr>
              <a:t>three </a:t>
            </a:r>
            <a:r>
              <a:rPr lang="en-US" sz="2400" dirty="0">
                <a:latin typeface="Arial" panose="020B0604020202020204" pitchFamily="34" charset="0"/>
                <a:cs typeface="Arial" panose="020B0604020202020204" pitchFamily="34" charset="0"/>
              </a:rPr>
              <a:t>ways of communicating and displaying the analyzed </a:t>
            </a:r>
            <a:r>
              <a:rPr lang="en-US" sz="2400" dirty="0" smtClean="0">
                <a:latin typeface="Arial" panose="020B0604020202020204" pitchFamily="34" charset="0"/>
                <a:cs typeface="Arial" panose="020B0604020202020204" pitchFamily="34" charset="0"/>
              </a:rPr>
              <a:t>data</a:t>
            </a:r>
            <a:r>
              <a:rPr lang="en-US" sz="2400" dirty="0">
                <a:latin typeface="Arial" panose="020B0604020202020204" pitchFamily="34" charset="0"/>
                <a:cs typeface="Arial" panose="020B0604020202020204" pitchFamily="34" charset="0"/>
              </a:rPr>
              <a:t>:</a:t>
            </a:r>
          </a:p>
          <a:p>
            <a:pPr algn="just"/>
            <a:r>
              <a:rPr lang="en-US" sz="2400" dirty="0">
                <a:latin typeface="Arial" panose="020B0604020202020204" pitchFamily="34" charset="0"/>
                <a:cs typeface="Arial" panose="020B0604020202020204" pitchFamily="34" charset="0"/>
              </a:rPr>
              <a:t>1. </a:t>
            </a:r>
            <a:r>
              <a:rPr lang="en-US" sz="2400" dirty="0" smtClean="0">
                <a:latin typeface="Arial" panose="020B0604020202020204" pitchFamily="34" charset="0"/>
                <a:cs typeface="Arial" panose="020B0604020202020204" pitchFamily="34" charset="0"/>
              </a:rPr>
              <a:t>text</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2. </a:t>
            </a:r>
            <a:r>
              <a:rPr lang="en-US" sz="2400" dirty="0" smtClean="0">
                <a:latin typeface="Arial" panose="020B0604020202020204" pitchFamily="34" charset="0"/>
                <a:cs typeface="Arial" panose="020B0604020202020204" pitchFamily="34" charset="0"/>
              </a:rPr>
              <a:t>tables</a:t>
            </a:r>
            <a:endParaRPr lang="en-US" sz="2400" dirty="0">
              <a:latin typeface="Arial" panose="020B0604020202020204" pitchFamily="34" charset="0"/>
              <a:cs typeface="Arial" panose="020B0604020202020204" pitchFamily="34" charset="0"/>
            </a:endParaRPr>
          </a:p>
          <a:p>
            <a:pPr algn="just"/>
            <a:r>
              <a:rPr lang="en-US" sz="2400" dirty="0">
                <a:latin typeface="Arial" panose="020B0604020202020204" pitchFamily="34" charset="0"/>
                <a:cs typeface="Arial" panose="020B0604020202020204" pitchFamily="34" charset="0"/>
              </a:rPr>
              <a:t>3. </a:t>
            </a:r>
            <a:r>
              <a:rPr lang="en-US" sz="2400" dirty="0" smtClean="0">
                <a:latin typeface="Arial" panose="020B0604020202020204" pitchFamily="34" charset="0"/>
                <a:cs typeface="Arial" panose="020B0604020202020204" pitchFamily="34" charset="0"/>
              </a:rPr>
              <a:t>graphs</a:t>
            </a:r>
            <a:endParaRPr lang="en-US" sz="2400" dirty="0">
              <a:latin typeface="Arial" panose="020B0604020202020204" pitchFamily="34" charset="0"/>
              <a:cs typeface="Arial" panose="020B0604020202020204" pitchFamily="34" charset="0"/>
            </a:endParaRPr>
          </a:p>
        </p:txBody>
      </p:sp>
      <p:grpSp>
        <p:nvGrpSpPr>
          <p:cNvPr id="6" name="Group 5"/>
          <p:cNvGrpSpPr/>
          <p:nvPr/>
        </p:nvGrpSpPr>
        <p:grpSpPr>
          <a:xfrm>
            <a:off x="8482818" y="0"/>
            <a:ext cx="3709182" cy="919340"/>
            <a:chOff x="3237287" y="4745828"/>
            <a:chExt cx="8951537" cy="1817442"/>
          </a:xfrm>
        </p:grpSpPr>
        <p:sp>
          <p:nvSpPr>
            <p:cNvPr id="7" name="Rectangle 6"/>
            <p:cNvSpPr/>
            <p:nvPr/>
          </p:nvSpPr>
          <p:spPr>
            <a:xfrm>
              <a:off x="4258126" y="4745828"/>
              <a:ext cx="7930698" cy="1817442"/>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Right Triangle 7"/>
            <p:cNvSpPr/>
            <p:nvPr/>
          </p:nvSpPr>
          <p:spPr>
            <a:xfrm rot="16200000">
              <a:off x="2840062" y="5143053"/>
              <a:ext cx="1817442" cy="1022991"/>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9" name="Rectangle 8"/>
          <p:cNvSpPr/>
          <p:nvPr/>
        </p:nvSpPr>
        <p:spPr>
          <a:xfrm>
            <a:off x="9019309" y="198123"/>
            <a:ext cx="6345382" cy="523092"/>
          </a:xfrm>
          <a:prstGeom prst="rect">
            <a:avLst/>
          </a:prstGeom>
        </p:spPr>
        <p:txBody>
          <a:bodyPr wrap="square">
            <a:spAutoFit/>
          </a:bodyPr>
          <a:lstStyle/>
          <a:p>
            <a:pPr defTabSz="914126"/>
            <a:r>
              <a:rPr lang="en-US" sz="2799" cap="all" dirty="0" smtClean="0">
                <a:solidFill>
                  <a:prstClr val="white"/>
                </a:solidFill>
                <a:latin typeface="Arial" pitchFamily="34" charset="0"/>
                <a:cs typeface="Arial" pitchFamily="34" charset="0"/>
              </a:rPr>
              <a:t>Data Display</a:t>
            </a:r>
            <a:endParaRPr lang="en-US" sz="2799" cap="all" dirty="0">
              <a:solidFill>
                <a:prstClr val="white"/>
              </a:solidFill>
              <a:latin typeface="Arial" pitchFamily="34" charset="0"/>
              <a:cs typeface="Arial" pitchFamily="34" charset="0"/>
            </a:endParaRPr>
          </a:p>
        </p:txBody>
      </p:sp>
      <p:pic>
        <p:nvPicPr>
          <p:cNvPr id="10" name="Picture 9"/>
          <p:cNvPicPr>
            <a:picLocks noChangeAspect="1"/>
          </p:cNvPicPr>
          <p:nvPr/>
        </p:nvPicPr>
        <p:blipFill>
          <a:blip r:embed="rId3"/>
          <a:stretch>
            <a:fillRect/>
          </a:stretch>
        </p:blipFill>
        <p:spPr>
          <a:xfrm>
            <a:off x="80896" y="1921305"/>
            <a:ext cx="358006" cy="360917"/>
          </a:xfrm>
          <a:prstGeom prst="rect">
            <a:avLst/>
          </a:prstGeom>
        </p:spPr>
      </p:pic>
      <p:pic>
        <p:nvPicPr>
          <p:cNvPr id="11" name="Picture 10"/>
          <p:cNvPicPr>
            <a:picLocks noChangeAspect="1"/>
          </p:cNvPicPr>
          <p:nvPr/>
        </p:nvPicPr>
        <p:blipFill>
          <a:blip r:embed="rId3"/>
          <a:stretch>
            <a:fillRect/>
          </a:stretch>
        </p:blipFill>
        <p:spPr>
          <a:xfrm>
            <a:off x="80896" y="3645105"/>
            <a:ext cx="358006" cy="360917"/>
          </a:xfrm>
          <a:prstGeom prst="rect">
            <a:avLst/>
          </a:prstGeom>
        </p:spPr>
      </p:pic>
    </p:spTree>
    <p:extLst>
      <p:ext uri="{BB962C8B-B14F-4D97-AF65-F5344CB8AC3E}">
        <p14:creationId xmlns:p14="http://schemas.microsoft.com/office/powerpoint/2010/main" val="378631735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5000"/>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p:nvSpPr>
        <p:spPr>
          <a:xfrm>
            <a:off x="947085" y="3524868"/>
            <a:ext cx="10081986" cy="830997"/>
          </a:xfrm>
          <a:prstGeom prst="rect">
            <a:avLst/>
          </a:prstGeom>
        </p:spPr>
        <p:txBody>
          <a:bodyPr wrap="square">
            <a:spAutoFit/>
          </a:bodyPr>
          <a:lstStyle/>
          <a:p>
            <a:pPr algn="just"/>
            <a:r>
              <a:rPr lang="en-US" sz="2400" dirty="0">
                <a:latin typeface="Arial" panose="020B0604020202020204" pitchFamily="34" charset="0"/>
                <a:cs typeface="Arial" panose="020B0604020202020204" pitchFamily="34" charset="0"/>
              </a:rPr>
              <a:t>In qualitative research, text becomes the dominant and usually the sole mode of communication. </a:t>
            </a:r>
          </a:p>
        </p:txBody>
      </p:sp>
      <p:sp>
        <p:nvSpPr>
          <p:cNvPr id="3" name="Rectangle 2"/>
          <p:cNvSpPr/>
          <p:nvPr/>
        </p:nvSpPr>
        <p:spPr>
          <a:xfrm>
            <a:off x="947085" y="1835963"/>
            <a:ext cx="10708944" cy="830997"/>
          </a:xfrm>
          <a:prstGeom prst="rect">
            <a:avLst/>
          </a:prstGeom>
        </p:spPr>
        <p:txBody>
          <a:bodyPr wrap="square">
            <a:spAutoFit/>
          </a:bodyPr>
          <a:lstStyle/>
          <a:p>
            <a:pPr algn="just"/>
            <a:r>
              <a:rPr lang="en-US" sz="2400" dirty="0" smtClean="0">
                <a:latin typeface="Arial" panose="020B0604020202020204" pitchFamily="34" charset="0"/>
                <a:cs typeface="Arial" panose="020B0604020202020204" pitchFamily="34" charset="0"/>
              </a:rPr>
              <a:t>In </a:t>
            </a:r>
            <a:r>
              <a:rPr lang="en-US" sz="2400" dirty="0">
                <a:latin typeface="Arial" panose="020B0604020202020204" pitchFamily="34" charset="0"/>
                <a:cs typeface="Arial" panose="020B0604020202020204" pitchFamily="34" charset="0"/>
              </a:rPr>
              <a:t>quantitative studies the text </a:t>
            </a:r>
            <a:r>
              <a:rPr lang="en-US" sz="2400" dirty="0" smtClean="0">
                <a:latin typeface="Arial" panose="020B0604020202020204" pitchFamily="34" charset="0"/>
                <a:cs typeface="Arial" panose="020B0604020202020204" pitchFamily="34" charset="0"/>
              </a:rPr>
              <a:t>is very commonly combined </a:t>
            </a:r>
            <a:r>
              <a:rPr lang="en-US" sz="2400" dirty="0">
                <a:latin typeface="Arial" panose="020B0604020202020204" pitchFamily="34" charset="0"/>
                <a:cs typeface="Arial" panose="020B0604020202020204" pitchFamily="34" charset="0"/>
              </a:rPr>
              <a:t>with other forms of data display methods</a:t>
            </a:r>
          </a:p>
        </p:txBody>
      </p:sp>
      <p:sp>
        <p:nvSpPr>
          <p:cNvPr id="4" name="Pentagon 3"/>
          <p:cNvSpPr/>
          <p:nvPr/>
        </p:nvSpPr>
        <p:spPr>
          <a:xfrm>
            <a:off x="0" y="0"/>
            <a:ext cx="3826411" cy="688770"/>
          </a:xfrm>
          <a:prstGeom prst="homePlate">
            <a:avLst>
              <a:gd name="adj" fmla="val 43808"/>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smtClean="0">
                <a:solidFill>
                  <a:prstClr val="white"/>
                </a:solidFill>
                <a:latin typeface="Arial" panose="020B0604020202020204" pitchFamily="34" charset="0"/>
                <a:cs typeface="Arial" panose="020B0604020202020204" pitchFamily="34" charset="0"/>
              </a:rPr>
              <a:t>Data Display</a:t>
            </a:r>
            <a:endParaRPr lang="en-US" sz="2800" dirty="0">
              <a:solidFill>
                <a:prstClr val="white"/>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313734" y="1926360"/>
            <a:ext cx="358006" cy="360917"/>
          </a:xfrm>
          <a:prstGeom prst="rect">
            <a:avLst/>
          </a:prstGeom>
        </p:spPr>
      </p:pic>
      <p:pic>
        <p:nvPicPr>
          <p:cNvPr id="6" name="Picture 5"/>
          <p:cNvPicPr>
            <a:picLocks noChangeAspect="1"/>
          </p:cNvPicPr>
          <p:nvPr/>
        </p:nvPicPr>
        <p:blipFill>
          <a:blip r:embed="rId3"/>
          <a:stretch>
            <a:fillRect/>
          </a:stretch>
        </p:blipFill>
        <p:spPr>
          <a:xfrm>
            <a:off x="313734" y="3579449"/>
            <a:ext cx="358006" cy="360917"/>
          </a:xfrm>
          <a:prstGeom prst="rect">
            <a:avLst/>
          </a:prstGeom>
        </p:spPr>
      </p:pic>
    </p:spTree>
    <p:extLst>
      <p:ext uri="{BB962C8B-B14F-4D97-AF65-F5344CB8AC3E}">
        <p14:creationId xmlns:p14="http://schemas.microsoft.com/office/powerpoint/2010/main" val="150034078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blipFill>
            <a:blip r:embed="rId3">
              <a:alphaModFix amt="26000"/>
            </a:blip>
            <a:stretch>
              <a:fillRect/>
            </a:stretch>
          </a:blipFill>
          <a:ln>
            <a:noFill/>
          </a:ln>
          <a:effectLst>
            <a:reflection stA="67000" endPos="650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Title 1"/>
          <p:cNvSpPr>
            <a:spLocks noGrp="1"/>
          </p:cNvSpPr>
          <p:nvPr>
            <p:ph type="title"/>
          </p:nvPr>
        </p:nvSpPr>
        <p:spPr>
          <a:xfrm>
            <a:off x="3251980" y="467507"/>
            <a:ext cx="5688039" cy="711081"/>
          </a:xfrm>
        </p:spPr>
        <p:txBody>
          <a:bodyPr>
            <a:noAutofit/>
          </a:bodyPr>
          <a:lstStyle/>
          <a:p>
            <a:r>
              <a:rPr lang="en-US" sz="4000" b="1" dirty="0" smtClean="0">
                <a:ln w="0"/>
                <a:solidFill>
                  <a:schemeClr val="tx1"/>
                </a:solidFill>
                <a:latin typeface="Arial" panose="020B0604020202020204" pitchFamily="34" charset="0"/>
              </a:rPr>
              <a:t>Types of Research</a:t>
            </a:r>
            <a:endParaRPr lang="en-US" sz="4000" b="1" dirty="0">
              <a:ln w="0"/>
              <a:solidFill>
                <a:schemeClr val="tx1"/>
              </a:solidFill>
              <a:latin typeface="Arial" panose="020B0604020202020204" pitchFamily="34" charset="0"/>
            </a:endParaRPr>
          </a:p>
        </p:txBody>
      </p:sp>
      <p:sp>
        <p:nvSpPr>
          <p:cNvPr id="3" name="Content Placeholder 2"/>
          <p:cNvSpPr>
            <a:spLocks noGrp="1"/>
          </p:cNvSpPr>
          <p:nvPr>
            <p:ph idx="1"/>
          </p:nvPr>
        </p:nvSpPr>
        <p:spPr>
          <a:xfrm>
            <a:off x="867508" y="1646094"/>
            <a:ext cx="10972801" cy="1492232"/>
          </a:xfrm>
        </p:spPr>
        <p:txBody>
          <a:bodyPr>
            <a:normAutofit lnSpcReduction="10000"/>
          </a:bodyPr>
          <a:lstStyle/>
          <a:p>
            <a:pPr marL="457200" indent="-457200">
              <a:buFont typeface="+mj-lt"/>
              <a:buAutoNum type="arabicPeriod"/>
            </a:pPr>
            <a:r>
              <a:rPr lang="en-US" sz="2800" dirty="0" smtClean="0">
                <a:solidFill>
                  <a:schemeClr val="tx1"/>
                </a:solidFill>
              </a:rPr>
              <a:t>Qualitative Research</a:t>
            </a:r>
          </a:p>
          <a:p>
            <a:pPr marL="457200" indent="-457200">
              <a:buFont typeface="+mj-lt"/>
              <a:buAutoNum type="arabicPeriod"/>
            </a:pPr>
            <a:endParaRPr lang="en-US" sz="2800" dirty="0">
              <a:solidFill>
                <a:schemeClr val="tx1"/>
              </a:solidFill>
            </a:endParaRPr>
          </a:p>
          <a:p>
            <a:pPr marL="457200" indent="-457200">
              <a:buFont typeface="+mj-lt"/>
              <a:buAutoNum type="arabicPeriod"/>
            </a:pPr>
            <a:r>
              <a:rPr lang="en-US" sz="2800" dirty="0">
                <a:solidFill>
                  <a:schemeClr val="tx1"/>
                </a:solidFill>
              </a:rPr>
              <a:t>Quantitative </a:t>
            </a:r>
            <a:r>
              <a:rPr lang="en-US" sz="2800" dirty="0" smtClean="0">
                <a:solidFill>
                  <a:schemeClr val="tx1"/>
                </a:solidFill>
              </a:rPr>
              <a:t>Research</a:t>
            </a:r>
            <a:endParaRPr lang="en-US" sz="2800" dirty="0">
              <a:solidFill>
                <a:schemeClr val="tx1"/>
              </a:solidFill>
            </a:endParaRPr>
          </a:p>
          <a:p>
            <a:pPr marL="457200" indent="-457200">
              <a:buFont typeface="+mj-lt"/>
              <a:buAutoNum type="arabicPeriod"/>
            </a:pPr>
            <a:endParaRPr lang="en-US" sz="2800" dirty="0">
              <a:solidFill>
                <a:srgbClr val="A8122A"/>
              </a:solidFill>
            </a:endParaRPr>
          </a:p>
        </p:txBody>
      </p:sp>
    </p:spTree>
    <p:extLst>
      <p:ext uri="{BB962C8B-B14F-4D97-AF65-F5344CB8AC3E}">
        <p14:creationId xmlns:p14="http://schemas.microsoft.com/office/powerpoint/2010/main" val="15845489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6000"/>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p:nvSpPr>
        <p:spPr>
          <a:xfrm>
            <a:off x="0" y="0"/>
            <a:ext cx="5247249" cy="2250831"/>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373126" y="291752"/>
            <a:ext cx="6567041" cy="1692451"/>
          </a:xfrm>
          <a:prstGeom prst="rect">
            <a:avLst/>
          </a:prstGeom>
        </p:spPr>
        <p:txBody>
          <a:bodyPr wrap="square">
            <a:spAutoFit/>
          </a:bodyPr>
          <a:lstStyle/>
          <a:p>
            <a:pPr defTabSz="914126"/>
            <a:r>
              <a:rPr lang="en-US" sz="4400" b="1" kern="0" cap="all" dirty="0" smtClean="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Qualitative</a:t>
            </a:r>
            <a:endParaRPr lang="en-US" sz="4400"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a:p>
            <a:pPr defTabSz="914126"/>
            <a:r>
              <a:rPr lang="en-US" sz="5998" b="1" kern="0" cap="all" dirty="0" smtClean="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Research</a:t>
            </a:r>
            <a:endParaRPr lang="en-US" sz="5998"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sp>
        <p:nvSpPr>
          <p:cNvPr id="4" name="Content Placeholder 2"/>
          <p:cNvSpPr txBox="1">
            <a:spLocks/>
          </p:cNvSpPr>
          <p:nvPr/>
        </p:nvSpPr>
        <p:spPr>
          <a:xfrm>
            <a:off x="623667" y="3260035"/>
            <a:ext cx="10972801" cy="2167482"/>
          </a:xfrm>
          <a:prstGeom prst="rect">
            <a:avLst/>
          </a:prstGeom>
        </p:spPr>
        <p:txBody>
          <a:bodyPr/>
          <a:lstStyle>
            <a:lvl1pPr marL="0" indent="0" algn="l" defTabSz="1218987" rtl="0" eaLnBrk="1" latinLnBrk="0" hangingPunct="1">
              <a:spcBef>
                <a:spcPct val="20000"/>
              </a:spcBef>
              <a:buFontTx/>
              <a:buNone/>
              <a:defRPr sz="1800" kern="1200">
                <a:solidFill>
                  <a:schemeClr val="tx1">
                    <a:lumMod val="75000"/>
                    <a:lumOff val="25000"/>
                  </a:schemeClr>
                </a:solidFill>
                <a:latin typeface="Arial" panose="020B0604020202020204" pitchFamily="34" charset="0"/>
                <a:ea typeface="+mn-ea"/>
                <a:cs typeface="Arial" panose="020B0604020202020204" pitchFamily="34" charset="0"/>
              </a:defRPr>
            </a:lvl1pPr>
            <a:lvl2pPr marL="609494"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2pPr>
            <a:lvl3pPr marL="1218986"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3pPr>
            <a:lvl4pPr marL="1828480"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4pPr>
            <a:lvl5pPr marL="2437973" indent="0" algn="l" defTabSz="1218987" rtl="0" eaLnBrk="1" latinLnBrk="0" hangingPunct="1">
              <a:spcBef>
                <a:spcPct val="20000"/>
              </a:spcBef>
              <a:buFontTx/>
              <a:buNone/>
              <a:defRPr sz="1800" kern="1200">
                <a:solidFill>
                  <a:schemeClr val="tx1"/>
                </a:solidFill>
                <a:latin typeface="Arial" panose="020B0604020202020204" pitchFamily="34" charset="0"/>
                <a:ea typeface="+mn-ea"/>
                <a:cs typeface="Arial" panose="020B0604020202020204" pitchFamily="34" charset="0"/>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a:r>
              <a:rPr lang="en-US" sz="2800" dirty="0">
                <a:latin typeface="+mn-lt"/>
              </a:rPr>
              <a:t>Provide</a:t>
            </a:r>
            <a:r>
              <a:rPr lang="en-US" sz="2000" dirty="0" smtClean="0">
                <a:latin typeface="+mn-lt"/>
              </a:rPr>
              <a:t> </a:t>
            </a:r>
            <a:r>
              <a:rPr lang="en-US" sz="2800" dirty="0" smtClean="0">
                <a:latin typeface="+mn-lt"/>
              </a:rPr>
              <a:t>multiple contexts for understanding the phenomenon under study.</a:t>
            </a:r>
          </a:p>
          <a:p>
            <a:pPr algn="just"/>
            <a:endParaRPr lang="en-US" sz="2800" dirty="0" smtClean="0"/>
          </a:p>
          <a:p>
            <a:pPr algn="just"/>
            <a:r>
              <a:rPr lang="en-US" sz="2800" dirty="0">
                <a:ln w="0"/>
                <a:solidFill>
                  <a:schemeClr val="tx1"/>
                </a:solidFill>
                <a:effectLst>
                  <a:outerShdw blurRad="38100" dist="19050" dir="2700000" algn="tl" rotWithShape="0">
                    <a:schemeClr val="dk1">
                      <a:alpha val="40000"/>
                    </a:schemeClr>
                  </a:outerShdw>
                </a:effectLst>
                <a:latin typeface="+mn-lt"/>
              </a:rPr>
              <a:t>Generate </a:t>
            </a:r>
            <a:r>
              <a:rPr lang="en-US" sz="2800" dirty="0" smtClean="0">
                <a:ln w="0"/>
                <a:solidFill>
                  <a:schemeClr val="tx1"/>
                </a:solidFill>
                <a:effectLst>
                  <a:outerShdw blurRad="38100" dist="19050" dir="2700000" algn="tl" rotWithShape="0">
                    <a:schemeClr val="dk1">
                      <a:alpha val="40000"/>
                    </a:schemeClr>
                  </a:outerShdw>
                </a:effectLst>
                <a:latin typeface="+mn-lt"/>
              </a:rPr>
              <a:t>multiple collection of data</a:t>
            </a:r>
            <a:endParaRPr lang="en-US" sz="2800" dirty="0">
              <a:ln w="0"/>
              <a:solidFill>
                <a:schemeClr val="tx1"/>
              </a:solidFill>
              <a:effectLst>
                <a:outerShdw blurRad="38100" dist="19050" dir="2700000" algn="tl" rotWithShape="0">
                  <a:schemeClr val="dk1">
                    <a:alpha val="40000"/>
                  </a:schemeClr>
                </a:outerShdw>
              </a:effectLst>
              <a:latin typeface="+mn-lt"/>
            </a:endParaRPr>
          </a:p>
          <a:p>
            <a:pPr algn="just"/>
            <a:endParaRPr lang="en-US" sz="2800" dirty="0" smtClean="0">
              <a:solidFill>
                <a:schemeClr val="tx1"/>
              </a:solidFill>
              <a:latin typeface="+mn-lt"/>
            </a:endParaRPr>
          </a:p>
          <a:p>
            <a:endParaRPr lang="en-US" sz="2800" dirty="0">
              <a:latin typeface="+mn-lt"/>
            </a:endParaRPr>
          </a:p>
        </p:txBody>
      </p:sp>
      <p:pic>
        <p:nvPicPr>
          <p:cNvPr id="5" name="Picture 4"/>
          <p:cNvPicPr>
            <a:picLocks noChangeAspect="1"/>
          </p:cNvPicPr>
          <p:nvPr/>
        </p:nvPicPr>
        <p:blipFill>
          <a:blip r:embed="rId3"/>
          <a:stretch>
            <a:fillRect/>
          </a:stretch>
        </p:blipFill>
        <p:spPr>
          <a:xfrm>
            <a:off x="194123" y="3367859"/>
            <a:ext cx="358006" cy="360917"/>
          </a:xfrm>
          <a:prstGeom prst="rect">
            <a:avLst/>
          </a:prstGeom>
        </p:spPr>
      </p:pic>
      <p:pic>
        <p:nvPicPr>
          <p:cNvPr id="6" name="Picture 5"/>
          <p:cNvPicPr>
            <a:picLocks noChangeAspect="1"/>
          </p:cNvPicPr>
          <p:nvPr/>
        </p:nvPicPr>
        <p:blipFill>
          <a:blip r:embed="rId3"/>
          <a:stretch>
            <a:fillRect/>
          </a:stretch>
        </p:blipFill>
        <p:spPr>
          <a:xfrm>
            <a:off x="166416" y="4343776"/>
            <a:ext cx="358006" cy="360917"/>
          </a:xfrm>
          <a:prstGeom prst="rect">
            <a:avLst/>
          </a:prstGeom>
        </p:spPr>
      </p:pic>
      <p:sp>
        <p:nvSpPr>
          <p:cNvPr id="7" name="TextBox 6"/>
          <p:cNvSpPr txBox="1"/>
          <p:nvPr/>
        </p:nvSpPr>
        <p:spPr>
          <a:xfrm>
            <a:off x="7540669" y="513567"/>
            <a:ext cx="4246324" cy="2554545"/>
          </a:xfrm>
          <a:prstGeom prst="rect">
            <a:avLst/>
          </a:prstGeom>
          <a:noFill/>
        </p:spPr>
        <p:txBody>
          <a:bodyPr wrap="square" rtlCol="0">
            <a:spAutoFit/>
          </a:bodyPr>
          <a:lstStyle/>
          <a:p>
            <a:r>
              <a:rPr lang="en-US" sz="2000" b="1" dirty="0"/>
              <a:t>Qualitative research </a:t>
            </a:r>
            <a:r>
              <a:rPr lang="en-US" sz="2000" dirty="0"/>
              <a:t>is a scientific method of observation to gather </a:t>
            </a:r>
            <a:r>
              <a:rPr lang="en-US" sz="2000" b="1" dirty="0"/>
              <a:t>non-numerical data</a:t>
            </a:r>
            <a:r>
              <a:rPr lang="en-US" sz="2000" dirty="0"/>
              <a:t>. This type of research "refers to the </a:t>
            </a:r>
            <a:r>
              <a:rPr lang="en-US" sz="2000" b="1" dirty="0"/>
              <a:t>meanings, concepts, definitions, characteristics, metaphors, symbols, and description of things</a:t>
            </a:r>
            <a:r>
              <a:rPr lang="en-US" sz="2000" dirty="0"/>
              <a:t>" and </a:t>
            </a:r>
            <a:r>
              <a:rPr lang="en-US" sz="2000" b="1" dirty="0"/>
              <a:t>not</a:t>
            </a:r>
            <a:r>
              <a:rPr lang="en-US" sz="2000" dirty="0"/>
              <a:t> to their "</a:t>
            </a:r>
            <a:r>
              <a:rPr lang="en-US" sz="2000" b="1" dirty="0"/>
              <a:t>counts or measures</a:t>
            </a:r>
            <a:r>
              <a:rPr lang="en-US" sz="2000" dirty="0"/>
              <a:t>".</a:t>
            </a:r>
          </a:p>
        </p:txBody>
      </p:sp>
    </p:spTree>
    <p:extLst>
      <p:ext uri="{BB962C8B-B14F-4D97-AF65-F5344CB8AC3E}">
        <p14:creationId xmlns:p14="http://schemas.microsoft.com/office/powerpoint/2010/main" val="2577040025"/>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7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panose="020B0604020202020204" pitchFamily="34" charset="0"/>
                <a:cs typeface="Arial" panose="020B0604020202020204" pitchFamily="34" charset="0"/>
              </a:rPr>
              <a:t>Parts of Research Report</a:t>
            </a:r>
            <a:endParaRPr lang="en-US" dirty="0">
              <a:latin typeface="Arial" panose="020B0604020202020204" pitchFamily="34" charset="0"/>
              <a:cs typeface="Arial" panose="020B0604020202020204" pitchFamily="34" charset="0"/>
            </a:endParaRPr>
          </a:p>
        </p:txBody>
      </p:sp>
      <p:sp>
        <p:nvSpPr>
          <p:cNvPr id="3" name="Oval 2"/>
          <p:cNvSpPr/>
          <p:nvPr/>
        </p:nvSpPr>
        <p:spPr>
          <a:xfrm>
            <a:off x="5121212" y="4602460"/>
            <a:ext cx="5332611" cy="533261"/>
          </a:xfrm>
          <a:prstGeom prst="ellipse">
            <a:avLst/>
          </a:prstGeom>
          <a:gradFill flip="none" rotWithShape="1">
            <a:gsLst>
              <a:gs pos="0">
                <a:sysClr val="windowText" lastClr="000000">
                  <a:lumMod val="50000"/>
                  <a:lumOff val="50000"/>
                </a:sysClr>
              </a:gs>
              <a:gs pos="100000">
                <a:sysClr val="window" lastClr="FFFFFF">
                  <a:alpha val="0"/>
                  <a:lumMod val="100000"/>
                </a:sysClr>
              </a:gs>
            </a:gsLst>
            <a:path path="shape">
              <a:fillToRect l="50000" t="50000" r="50000" b="50000"/>
            </a:path>
            <a:tileRect/>
          </a:gradFill>
          <a:ln w="25400" cap="flat" cmpd="sng" algn="ctr">
            <a:noFill/>
            <a:prstDash val="solid"/>
          </a:ln>
          <a:effectLst/>
        </p:spPr>
        <p:txBody>
          <a:bodyPr rtlCol="0" anchor="ctr"/>
          <a:lstStyle/>
          <a:p>
            <a:pPr algn="ctr" defTabSz="914126">
              <a:defRPr/>
            </a:pPr>
            <a:endParaRPr lang="en-US" sz="1799" kern="0">
              <a:solidFill>
                <a:sysClr val="window" lastClr="FFFFFF"/>
              </a:solidFill>
            </a:endParaRPr>
          </a:p>
        </p:txBody>
      </p:sp>
      <p:sp>
        <p:nvSpPr>
          <p:cNvPr id="4" name="TextBox 3"/>
          <p:cNvSpPr txBox="1"/>
          <p:nvPr/>
        </p:nvSpPr>
        <p:spPr>
          <a:xfrm>
            <a:off x="1208393" y="1134304"/>
            <a:ext cx="612508" cy="1015399"/>
          </a:xfrm>
          <a:prstGeom prst="rect">
            <a:avLst/>
          </a:prstGeom>
          <a:noFill/>
          <a:effectLst/>
        </p:spPr>
        <p:txBody>
          <a:bodyPr wrap="none" rtlCol="0" anchor="t">
            <a:spAutoFit/>
          </a:bodyPr>
          <a:lstStyle/>
          <a:p>
            <a:pPr algn="ctr" defTabSz="1218987"/>
            <a:r>
              <a:rPr lang="en-US" sz="5998" b="1" dirty="0">
                <a:solidFill>
                  <a:srgbClr val="1F497D"/>
                </a:solidFill>
                <a:latin typeface="Arial" pitchFamily="34" charset="0"/>
                <a:cs typeface="Arial" pitchFamily="34" charset="0"/>
              </a:rPr>
              <a:t>1</a:t>
            </a:r>
          </a:p>
        </p:txBody>
      </p:sp>
      <p:sp>
        <p:nvSpPr>
          <p:cNvPr id="5" name="TextBox 4"/>
          <p:cNvSpPr txBox="1"/>
          <p:nvPr/>
        </p:nvSpPr>
        <p:spPr>
          <a:xfrm>
            <a:off x="2772199" y="2484525"/>
            <a:ext cx="612508" cy="1015399"/>
          </a:xfrm>
          <a:prstGeom prst="rect">
            <a:avLst/>
          </a:prstGeom>
          <a:noFill/>
          <a:effectLst/>
        </p:spPr>
        <p:txBody>
          <a:bodyPr wrap="none" rtlCol="0" anchor="t">
            <a:spAutoFit/>
          </a:bodyPr>
          <a:lstStyle/>
          <a:p>
            <a:pPr algn="ctr" defTabSz="1218987"/>
            <a:r>
              <a:rPr lang="en-US" sz="5998" b="1">
                <a:solidFill>
                  <a:srgbClr val="1F497D"/>
                </a:solidFill>
                <a:latin typeface="Arial" pitchFamily="34" charset="0"/>
                <a:cs typeface="Arial" pitchFamily="34" charset="0"/>
              </a:rPr>
              <a:t>2</a:t>
            </a:r>
            <a:endParaRPr lang="en-US" sz="5998" b="1" dirty="0">
              <a:solidFill>
                <a:srgbClr val="1F497D"/>
              </a:solidFill>
              <a:latin typeface="Arial" pitchFamily="34" charset="0"/>
              <a:cs typeface="Arial" pitchFamily="34" charset="0"/>
            </a:endParaRPr>
          </a:p>
        </p:txBody>
      </p:sp>
      <p:sp>
        <p:nvSpPr>
          <p:cNvPr id="6" name="Freeform 6"/>
          <p:cNvSpPr>
            <a:spLocks/>
          </p:cNvSpPr>
          <p:nvPr/>
        </p:nvSpPr>
        <p:spPr bwMode="auto">
          <a:xfrm>
            <a:off x="5121094" y="2525348"/>
            <a:ext cx="3081328" cy="2350246"/>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defTabSz="1218987"/>
            <a:endParaRPr lang="en-US" sz="2399">
              <a:solidFill>
                <a:srgbClr val="000000"/>
              </a:solidFill>
            </a:endParaRPr>
          </a:p>
        </p:txBody>
      </p:sp>
      <p:sp>
        <p:nvSpPr>
          <p:cNvPr id="7" name="Freeform 6"/>
          <p:cNvSpPr>
            <a:spLocks/>
          </p:cNvSpPr>
          <p:nvPr/>
        </p:nvSpPr>
        <p:spPr bwMode="auto">
          <a:xfrm>
            <a:off x="3702649" y="1240792"/>
            <a:ext cx="3081328" cy="2350246"/>
          </a:xfrm>
          <a:custGeom>
            <a:avLst/>
            <a:gdLst/>
            <a:ahLst/>
            <a:cxnLst>
              <a:cxn ang="0">
                <a:pos x="1208" y="0"/>
              </a:cxn>
              <a:cxn ang="0">
                <a:pos x="1504" y="597"/>
              </a:cxn>
              <a:cxn ang="0">
                <a:pos x="295" y="1329"/>
              </a:cxn>
              <a:cxn ang="0">
                <a:pos x="0" y="732"/>
              </a:cxn>
              <a:cxn ang="0">
                <a:pos x="1208" y="0"/>
              </a:cxn>
            </a:cxnLst>
            <a:rect l="0" t="0" r="r" b="b"/>
            <a:pathLst>
              <a:path w="1504" h="1329">
                <a:moveTo>
                  <a:pt x="1208" y="0"/>
                </a:moveTo>
                <a:lnTo>
                  <a:pt x="1504" y="597"/>
                </a:lnTo>
                <a:lnTo>
                  <a:pt x="295" y="1329"/>
                </a:lnTo>
                <a:lnTo>
                  <a:pt x="0" y="732"/>
                </a:lnTo>
                <a:lnTo>
                  <a:pt x="1208" y="0"/>
                </a:lnTo>
                <a:close/>
              </a:path>
            </a:pathLst>
          </a:custGeom>
          <a:gradFill flip="none" rotWithShape="1">
            <a:gsLst>
              <a:gs pos="0">
                <a:schemeClr val="tx2">
                  <a:lumMod val="50000"/>
                </a:schemeClr>
              </a:gs>
              <a:gs pos="50000">
                <a:schemeClr val="tx2">
                  <a:lumMod val="75000"/>
                </a:schemeClr>
              </a:gs>
              <a:gs pos="100000">
                <a:schemeClr val="tx2">
                  <a:lumMod val="50000"/>
                </a:schemeClr>
              </a:gs>
            </a:gsLst>
            <a:lin ang="18900000" scaled="1"/>
            <a:tileRect/>
          </a:gradFill>
          <a:ln w="0">
            <a:noFill/>
            <a:prstDash val="solid"/>
            <a:round/>
            <a:headEnd/>
            <a:tailEnd/>
          </a:ln>
        </p:spPr>
        <p:txBody>
          <a:bodyPr vert="horz" wrap="square" lIns="91416" tIns="45708" rIns="91416" bIns="45708" numCol="1" anchor="t" anchorCtr="0" compatLnSpc="1">
            <a:prstTxWarp prst="textNoShape">
              <a:avLst/>
            </a:prstTxWarp>
          </a:bodyPr>
          <a:lstStyle/>
          <a:p>
            <a:pPr defTabSz="1218987"/>
            <a:endParaRPr lang="en-US" sz="2399">
              <a:solidFill>
                <a:srgbClr val="000000"/>
              </a:solidFill>
            </a:endParaRPr>
          </a:p>
        </p:txBody>
      </p:sp>
      <p:sp>
        <p:nvSpPr>
          <p:cNvPr id="8" name="Freeform 10"/>
          <p:cNvSpPr>
            <a:spLocks/>
          </p:cNvSpPr>
          <p:nvPr/>
        </p:nvSpPr>
        <p:spPr bwMode="auto">
          <a:xfrm>
            <a:off x="3702650" y="2535285"/>
            <a:ext cx="4507263" cy="1055754"/>
          </a:xfrm>
          <a:custGeom>
            <a:avLst/>
            <a:gdLst/>
            <a:ahLst/>
            <a:cxnLst>
              <a:cxn ang="0">
                <a:pos x="0" y="0"/>
              </a:cxn>
              <a:cxn ang="0">
                <a:pos x="1905" y="0"/>
              </a:cxn>
              <a:cxn ang="0">
                <a:pos x="2200" y="597"/>
              </a:cxn>
              <a:cxn ang="0">
                <a:pos x="295" y="597"/>
              </a:cxn>
              <a:cxn ang="0">
                <a:pos x="0" y="0"/>
              </a:cxn>
            </a:cxnLst>
            <a:rect l="0" t="0" r="r" b="b"/>
            <a:pathLst>
              <a:path w="2200" h="597">
                <a:moveTo>
                  <a:pt x="0" y="0"/>
                </a:moveTo>
                <a:lnTo>
                  <a:pt x="1905" y="0"/>
                </a:lnTo>
                <a:lnTo>
                  <a:pt x="2200"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defTabSz="1218987"/>
            <a:r>
              <a:rPr lang="en-US" sz="3600" kern="0" dirty="0" smtClean="0">
                <a:solidFill>
                  <a:srgbClr val="FFFFFF"/>
                </a:solidFill>
                <a:latin typeface="Arial" pitchFamily="34" charset="0"/>
                <a:cs typeface="Arial" pitchFamily="34" charset="0"/>
              </a:rPr>
              <a:t>Middle</a:t>
            </a:r>
            <a:endParaRPr lang="en-US" sz="3600" kern="0" dirty="0">
              <a:solidFill>
                <a:srgbClr val="FFFFFF"/>
              </a:solidFill>
              <a:latin typeface="Arial" pitchFamily="34" charset="0"/>
              <a:cs typeface="Arial" pitchFamily="34" charset="0"/>
            </a:endParaRPr>
          </a:p>
        </p:txBody>
      </p:sp>
      <p:sp>
        <p:nvSpPr>
          <p:cNvPr id="9" name="Freeform 12"/>
          <p:cNvSpPr>
            <a:spLocks/>
          </p:cNvSpPr>
          <p:nvPr/>
        </p:nvSpPr>
        <p:spPr bwMode="auto">
          <a:xfrm>
            <a:off x="2272617" y="1240793"/>
            <a:ext cx="4511360" cy="1055754"/>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solidFill>
            <a:srgbClr val="044C74"/>
          </a:solidFill>
          <a:ln w="0">
            <a:noFill/>
            <a:prstDash val="solid"/>
            <a:round/>
            <a:headEnd/>
            <a:tailEnd/>
          </a:ln>
        </p:spPr>
        <p:txBody>
          <a:bodyPr vert="horz" wrap="square" lIns="914162" tIns="91416" rIns="914162" bIns="91416" numCol="1" anchor="ctr" anchorCtr="1" compatLnSpc="1">
            <a:prstTxWarp prst="textNoShape">
              <a:avLst/>
            </a:prstTxWarp>
          </a:bodyPr>
          <a:lstStyle/>
          <a:p>
            <a:pPr defTabSz="1218987">
              <a:defRPr/>
            </a:pPr>
            <a:r>
              <a:rPr lang="en-US" sz="3600" kern="0" dirty="0" smtClean="0">
                <a:solidFill>
                  <a:srgbClr val="FFFFFF"/>
                </a:solidFill>
                <a:latin typeface="Arial" pitchFamily="34" charset="0"/>
                <a:cs typeface="Arial" pitchFamily="34" charset="0"/>
              </a:rPr>
              <a:t>Frontal</a:t>
            </a:r>
            <a:endParaRPr lang="en-US" sz="3600" dirty="0">
              <a:solidFill>
                <a:srgbClr val="FFFFFF"/>
              </a:solidFill>
              <a:latin typeface="Arial" pitchFamily="34" charset="0"/>
              <a:cs typeface="Arial" pitchFamily="34" charset="0"/>
            </a:endParaRPr>
          </a:p>
        </p:txBody>
      </p:sp>
      <p:sp>
        <p:nvSpPr>
          <p:cNvPr id="12" name="Freeform 12"/>
          <p:cNvSpPr>
            <a:spLocks/>
          </p:cNvSpPr>
          <p:nvPr/>
        </p:nvSpPr>
        <p:spPr bwMode="auto">
          <a:xfrm>
            <a:off x="5110417" y="3825660"/>
            <a:ext cx="4511360" cy="1055754"/>
          </a:xfrm>
          <a:custGeom>
            <a:avLst/>
            <a:gdLst/>
            <a:ahLst/>
            <a:cxnLst>
              <a:cxn ang="0">
                <a:pos x="0" y="0"/>
              </a:cxn>
              <a:cxn ang="0">
                <a:pos x="1906" y="0"/>
              </a:cxn>
              <a:cxn ang="0">
                <a:pos x="2202" y="597"/>
              </a:cxn>
              <a:cxn ang="0">
                <a:pos x="295" y="597"/>
              </a:cxn>
              <a:cxn ang="0">
                <a:pos x="0" y="0"/>
              </a:cxn>
            </a:cxnLst>
            <a:rect l="0" t="0" r="r" b="b"/>
            <a:pathLst>
              <a:path w="2202" h="597">
                <a:moveTo>
                  <a:pt x="0" y="0"/>
                </a:moveTo>
                <a:lnTo>
                  <a:pt x="1906" y="0"/>
                </a:lnTo>
                <a:lnTo>
                  <a:pt x="2202" y="597"/>
                </a:lnTo>
                <a:lnTo>
                  <a:pt x="295" y="597"/>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pPr defTabSz="1218987"/>
            <a:r>
              <a:rPr lang="en-US" sz="3600" kern="0" dirty="0" smtClean="0">
                <a:solidFill>
                  <a:srgbClr val="FFFFFF"/>
                </a:solidFill>
                <a:latin typeface="Arial" pitchFamily="34" charset="0"/>
                <a:cs typeface="Arial" pitchFamily="34" charset="0"/>
              </a:rPr>
              <a:t>Lateral</a:t>
            </a:r>
            <a:endParaRPr lang="en-US" sz="3600" kern="0" dirty="0">
              <a:solidFill>
                <a:srgbClr val="FFFFFF"/>
              </a:solidFill>
              <a:latin typeface="Arial" pitchFamily="34" charset="0"/>
              <a:cs typeface="Arial" pitchFamily="34" charset="0"/>
            </a:endParaRPr>
          </a:p>
        </p:txBody>
      </p:sp>
      <p:sp>
        <p:nvSpPr>
          <p:cNvPr id="13" name="TextBox 12"/>
          <p:cNvSpPr txBox="1"/>
          <p:nvPr/>
        </p:nvSpPr>
        <p:spPr>
          <a:xfrm>
            <a:off x="4162272" y="3795350"/>
            <a:ext cx="612508" cy="1015399"/>
          </a:xfrm>
          <a:prstGeom prst="rect">
            <a:avLst/>
          </a:prstGeom>
          <a:noFill/>
          <a:effectLst/>
        </p:spPr>
        <p:txBody>
          <a:bodyPr wrap="none" rtlCol="0" anchor="t">
            <a:spAutoFit/>
          </a:bodyPr>
          <a:lstStyle/>
          <a:p>
            <a:pPr algn="ctr" defTabSz="1218987"/>
            <a:r>
              <a:rPr lang="en-US" sz="5998" b="1">
                <a:solidFill>
                  <a:srgbClr val="1F497D"/>
                </a:solidFill>
                <a:latin typeface="Arial" pitchFamily="34" charset="0"/>
                <a:cs typeface="Arial" pitchFamily="34" charset="0"/>
              </a:rPr>
              <a:t>3</a:t>
            </a:r>
            <a:endParaRPr lang="en-US" sz="5998" b="1" dirty="0">
              <a:solidFill>
                <a:srgbClr val="1F497D"/>
              </a:solidFill>
              <a:latin typeface="Arial" pitchFamily="34" charset="0"/>
              <a:cs typeface="Arial" pitchFamily="34" charset="0"/>
            </a:endParaRPr>
          </a:p>
        </p:txBody>
      </p:sp>
    </p:spTree>
    <p:extLst>
      <p:ext uri="{BB962C8B-B14F-4D97-AF65-F5344CB8AC3E}">
        <p14:creationId xmlns:p14="http://schemas.microsoft.com/office/powerpoint/2010/main" val="3068646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0060" y="-217314"/>
            <a:ext cx="11332191" cy="1132765"/>
          </a:xfrm>
        </p:spPr>
        <p:txBody>
          <a:bodyPr>
            <a:normAutofit/>
          </a:bodyPr>
          <a:lstStyle/>
          <a:p>
            <a:r>
              <a:rPr lang="en-US" sz="4400" b="1" kern="0" cap="all" dirty="0">
                <a:effectLst>
                  <a:outerShdw blurRad="38100" dist="38100" dir="2700000" algn="tl">
                    <a:srgbClr val="000000">
                      <a:alpha val="43137"/>
                    </a:srgbClr>
                  </a:outerShdw>
                </a:effectLst>
                <a:latin typeface="Arial Narrow" panose="020B0606020202030204" pitchFamily="34" charset="0"/>
                <a:ea typeface="+mn-ea"/>
                <a:cs typeface="Arial" pitchFamily="34" charset="0"/>
              </a:rPr>
              <a:t>Formation of Qualitative Research</a:t>
            </a:r>
          </a:p>
        </p:txBody>
      </p:sp>
      <p:sp>
        <p:nvSpPr>
          <p:cNvPr id="3" name="Subtitle 2"/>
          <p:cNvSpPr>
            <a:spLocks noGrp="1"/>
          </p:cNvSpPr>
          <p:nvPr>
            <p:ph type="subTitle" idx="1"/>
          </p:nvPr>
        </p:nvSpPr>
        <p:spPr>
          <a:xfrm>
            <a:off x="1184066" y="1557315"/>
            <a:ext cx="9144000" cy="4892722"/>
          </a:xfrm>
        </p:spPr>
        <p:txBody>
          <a:bodyPr>
            <a:normAutofit fontScale="92500" lnSpcReduction="10000"/>
          </a:bodyPr>
          <a:lstStyle/>
          <a:p>
            <a:pPr algn="l"/>
            <a:r>
              <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Identify the research topics</a:t>
            </a:r>
          </a:p>
          <a:p>
            <a:pPr algn="l"/>
            <a:endParaRPr lang="en-US" dirty="0" smtClean="0"/>
          </a:p>
          <a:p>
            <a:pPr algn="l"/>
            <a:r>
              <a:rPr lang="en-US" sz="2800" dirty="0">
                <a:latin typeface="Arial" panose="020B0604020202020204" pitchFamily="34" charset="0"/>
                <a:cs typeface="Arial" panose="020B0604020202020204" pitchFamily="34" charset="0"/>
              </a:rPr>
              <a:t>Review of research</a:t>
            </a:r>
          </a:p>
          <a:p>
            <a:pPr algn="l"/>
            <a:endParaRPr lang="en-US" dirty="0"/>
          </a:p>
          <a:p>
            <a:pPr algn="l"/>
            <a:r>
              <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Selecting participants</a:t>
            </a:r>
          </a:p>
          <a:p>
            <a:pPr algn="l"/>
            <a:endParaRPr lang="en-US" dirty="0" smtClean="0"/>
          </a:p>
          <a:p>
            <a:pPr algn="l">
              <a:lnSpc>
                <a:spcPct val="100000"/>
              </a:lnSpc>
            </a:pPr>
            <a:r>
              <a:rPr lang="en-US" sz="2800" dirty="0">
                <a:latin typeface="Arial" panose="020B0604020202020204" pitchFamily="34" charset="0"/>
                <a:cs typeface="Arial" panose="020B0604020202020204" pitchFamily="34" charset="0"/>
              </a:rPr>
              <a:t>Collecting data</a:t>
            </a:r>
          </a:p>
          <a:p>
            <a:pPr algn="l"/>
            <a:endParaRPr lang="en-US" dirty="0" smtClean="0"/>
          </a:p>
          <a:p>
            <a:pPr algn="l"/>
            <a:r>
              <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Analyzing data</a:t>
            </a:r>
          </a:p>
          <a:p>
            <a:pPr algn="l"/>
            <a:endParaRPr lang="en-US" dirty="0" smtClean="0"/>
          </a:p>
          <a:p>
            <a:pPr algn="l">
              <a:lnSpc>
                <a:spcPct val="110000"/>
              </a:lnSpc>
            </a:pPr>
            <a:r>
              <a:rPr lang="en-US" sz="2800" dirty="0">
                <a:latin typeface="Arial" panose="020B0604020202020204" pitchFamily="34" charset="0"/>
                <a:cs typeface="Arial" panose="020B0604020202020204" pitchFamily="34" charset="0"/>
              </a:rPr>
              <a:t>Reporting</a:t>
            </a:r>
          </a:p>
        </p:txBody>
      </p:sp>
      <p:pic>
        <p:nvPicPr>
          <p:cNvPr id="4" name="Picture 3"/>
          <p:cNvPicPr>
            <a:picLocks noChangeAspect="1"/>
          </p:cNvPicPr>
          <p:nvPr/>
        </p:nvPicPr>
        <p:blipFill>
          <a:blip r:embed="rId3"/>
          <a:stretch>
            <a:fillRect/>
          </a:stretch>
        </p:blipFill>
        <p:spPr>
          <a:xfrm>
            <a:off x="573689" y="1557315"/>
            <a:ext cx="358006" cy="360917"/>
          </a:xfrm>
          <a:prstGeom prst="rect">
            <a:avLst/>
          </a:prstGeom>
        </p:spPr>
      </p:pic>
      <p:pic>
        <p:nvPicPr>
          <p:cNvPr id="5" name="Picture 4"/>
          <p:cNvPicPr>
            <a:picLocks noChangeAspect="1"/>
          </p:cNvPicPr>
          <p:nvPr/>
        </p:nvPicPr>
        <p:blipFill>
          <a:blip r:embed="rId3"/>
          <a:stretch>
            <a:fillRect/>
          </a:stretch>
        </p:blipFill>
        <p:spPr>
          <a:xfrm>
            <a:off x="573689" y="2379637"/>
            <a:ext cx="358006" cy="360917"/>
          </a:xfrm>
          <a:prstGeom prst="rect">
            <a:avLst/>
          </a:prstGeom>
        </p:spPr>
      </p:pic>
      <p:pic>
        <p:nvPicPr>
          <p:cNvPr id="6" name="Picture 5"/>
          <p:cNvPicPr>
            <a:picLocks noChangeAspect="1"/>
          </p:cNvPicPr>
          <p:nvPr/>
        </p:nvPicPr>
        <p:blipFill>
          <a:blip r:embed="rId3"/>
          <a:stretch>
            <a:fillRect/>
          </a:stretch>
        </p:blipFill>
        <p:spPr>
          <a:xfrm>
            <a:off x="573689" y="4053619"/>
            <a:ext cx="358006" cy="360917"/>
          </a:xfrm>
          <a:prstGeom prst="rect">
            <a:avLst/>
          </a:prstGeom>
        </p:spPr>
      </p:pic>
      <p:pic>
        <p:nvPicPr>
          <p:cNvPr id="7" name="Picture 6"/>
          <p:cNvPicPr>
            <a:picLocks noChangeAspect="1"/>
          </p:cNvPicPr>
          <p:nvPr/>
        </p:nvPicPr>
        <p:blipFill>
          <a:blip r:embed="rId3"/>
          <a:stretch>
            <a:fillRect/>
          </a:stretch>
        </p:blipFill>
        <p:spPr>
          <a:xfrm>
            <a:off x="573689" y="3201959"/>
            <a:ext cx="358006" cy="360917"/>
          </a:xfrm>
          <a:prstGeom prst="rect">
            <a:avLst/>
          </a:prstGeom>
        </p:spPr>
      </p:pic>
      <p:pic>
        <p:nvPicPr>
          <p:cNvPr id="8" name="Picture 7"/>
          <p:cNvPicPr>
            <a:picLocks noChangeAspect="1"/>
          </p:cNvPicPr>
          <p:nvPr/>
        </p:nvPicPr>
        <p:blipFill>
          <a:blip r:embed="rId3"/>
          <a:stretch>
            <a:fillRect/>
          </a:stretch>
        </p:blipFill>
        <p:spPr>
          <a:xfrm>
            <a:off x="565455" y="4905280"/>
            <a:ext cx="358006" cy="360917"/>
          </a:xfrm>
          <a:prstGeom prst="rect">
            <a:avLst/>
          </a:prstGeom>
        </p:spPr>
      </p:pic>
      <p:pic>
        <p:nvPicPr>
          <p:cNvPr id="9" name="Picture 8"/>
          <p:cNvPicPr>
            <a:picLocks noChangeAspect="1"/>
          </p:cNvPicPr>
          <p:nvPr/>
        </p:nvPicPr>
        <p:blipFill>
          <a:blip r:embed="rId3"/>
          <a:stretch>
            <a:fillRect/>
          </a:stretch>
        </p:blipFill>
        <p:spPr>
          <a:xfrm>
            <a:off x="565455" y="5908061"/>
            <a:ext cx="358006" cy="360917"/>
          </a:xfrm>
          <a:prstGeom prst="rect">
            <a:avLst/>
          </a:prstGeom>
        </p:spPr>
      </p:pic>
    </p:spTree>
    <p:extLst>
      <p:ext uri="{BB962C8B-B14F-4D97-AF65-F5344CB8AC3E}">
        <p14:creationId xmlns:p14="http://schemas.microsoft.com/office/powerpoint/2010/main" val="23087127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9000" b="-9000"/>
          </a:stretch>
        </a:blipFill>
        <a:effectLst/>
      </p:bgPr>
    </p:bg>
    <p:spTree>
      <p:nvGrpSpPr>
        <p:cNvPr id="1" name=""/>
        <p:cNvGrpSpPr/>
        <p:nvPr/>
      </p:nvGrpSpPr>
      <p:grpSpPr>
        <a:xfrm>
          <a:off x="0" y="0"/>
          <a:ext cx="0" cy="0"/>
          <a:chOff x="0" y="0"/>
          <a:chExt cx="0" cy="0"/>
        </a:xfrm>
      </p:grpSpPr>
      <p:sp>
        <p:nvSpPr>
          <p:cNvPr id="4" name="Rectangle 3"/>
          <p:cNvSpPr/>
          <p:nvPr/>
        </p:nvSpPr>
        <p:spPr>
          <a:xfrm>
            <a:off x="867901" y="3245100"/>
            <a:ext cx="9179116" cy="523220"/>
          </a:xfrm>
          <a:prstGeom prst="rect">
            <a:avLst/>
          </a:prstGeom>
        </p:spPr>
        <p:txBody>
          <a:bodyPr wrap="none">
            <a:spAutoFit/>
          </a:bodyPr>
          <a:lstStyle/>
          <a:p>
            <a:r>
              <a:rPr lang="en-US" sz="2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Involves intimate face to face interaction with participant</a:t>
            </a:r>
            <a:r>
              <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p>
        </p:txBody>
      </p:sp>
      <p:sp>
        <p:nvSpPr>
          <p:cNvPr id="5" name="Rectangle 4"/>
          <p:cNvSpPr/>
          <p:nvPr/>
        </p:nvSpPr>
        <p:spPr>
          <a:xfrm>
            <a:off x="867901" y="1795546"/>
            <a:ext cx="7765267" cy="523220"/>
          </a:xfrm>
          <a:prstGeom prst="rect">
            <a:avLst/>
          </a:prstGeom>
        </p:spPr>
        <p:txBody>
          <a:bodyPr wrap="none">
            <a:spAutoFit/>
          </a:bodyPr>
          <a:lstStyle/>
          <a:p>
            <a:r>
              <a:rPr lang="en-US" sz="2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Carried out in natural settings not in laboratory</a:t>
            </a:r>
            <a:endPar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Rectangle 5"/>
          <p:cNvSpPr/>
          <p:nvPr/>
        </p:nvSpPr>
        <p:spPr>
          <a:xfrm>
            <a:off x="755359" y="4623762"/>
            <a:ext cx="10162850" cy="954107"/>
          </a:xfrm>
          <a:prstGeom prst="rect">
            <a:avLst/>
          </a:prstGeom>
        </p:spPr>
        <p:txBody>
          <a:bodyPr wrap="square">
            <a:spAutoFit/>
          </a:bodyPr>
          <a:lstStyle/>
          <a:p>
            <a:r>
              <a:rPr lang="en-US" sz="2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It uses multiple data sources, including both </a:t>
            </a:r>
          </a:p>
          <a:p>
            <a:r>
              <a:rPr lang="en-US" sz="2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Quantative and qualitative data</a:t>
            </a:r>
            <a:endPar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Rectangle 9"/>
          <p:cNvSpPr/>
          <p:nvPr/>
        </p:nvSpPr>
        <p:spPr>
          <a:xfrm>
            <a:off x="0" y="-12204"/>
            <a:ext cx="5247249" cy="1359772"/>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Title 1"/>
          <p:cNvSpPr>
            <a:spLocks noGrp="1"/>
          </p:cNvSpPr>
          <p:nvPr>
            <p:ph type="title"/>
          </p:nvPr>
        </p:nvSpPr>
        <p:spPr>
          <a:xfrm>
            <a:off x="755359" y="402129"/>
            <a:ext cx="10972801" cy="711081"/>
          </a:xfrm>
        </p:spPr>
        <p:txBody>
          <a:bodyPr>
            <a:noAutofit/>
          </a:bodyPr>
          <a:lstStyle/>
          <a:p>
            <a:r>
              <a:rPr lang="en-US" b="1" dirty="0" smtClean="0">
                <a:solidFill>
                  <a:srgbClr val="00B0F0"/>
                </a:solidFill>
                <a:latin typeface="Arial" panose="020B0604020202020204" pitchFamily="34" charset="0"/>
              </a:rPr>
              <a:t>Characteristics</a:t>
            </a:r>
            <a:endParaRPr lang="en-US" dirty="0">
              <a:solidFill>
                <a:srgbClr val="00B0F0"/>
              </a:solidFill>
              <a:latin typeface="Arial" panose="020B0604020202020204" pitchFamily="34" charset="0"/>
            </a:endParaRPr>
          </a:p>
        </p:txBody>
      </p:sp>
      <p:pic>
        <p:nvPicPr>
          <p:cNvPr id="7" name="Picture 6"/>
          <p:cNvPicPr>
            <a:picLocks noChangeAspect="1"/>
          </p:cNvPicPr>
          <p:nvPr/>
        </p:nvPicPr>
        <p:blipFill>
          <a:blip r:embed="rId3"/>
          <a:stretch>
            <a:fillRect/>
          </a:stretch>
        </p:blipFill>
        <p:spPr>
          <a:xfrm>
            <a:off x="182435" y="3326251"/>
            <a:ext cx="358006" cy="360917"/>
          </a:xfrm>
          <a:prstGeom prst="rect">
            <a:avLst/>
          </a:prstGeom>
        </p:spPr>
      </p:pic>
      <p:pic>
        <p:nvPicPr>
          <p:cNvPr id="8" name="Picture 7"/>
          <p:cNvPicPr>
            <a:picLocks noChangeAspect="1"/>
          </p:cNvPicPr>
          <p:nvPr/>
        </p:nvPicPr>
        <p:blipFill>
          <a:blip r:embed="rId3"/>
          <a:stretch>
            <a:fillRect/>
          </a:stretch>
        </p:blipFill>
        <p:spPr>
          <a:xfrm>
            <a:off x="182435" y="1876697"/>
            <a:ext cx="358006" cy="360917"/>
          </a:xfrm>
          <a:prstGeom prst="rect">
            <a:avLst/>
          </a:prstGeom>
        </p:spPr>
      </p:pic>
      <p:pic>
        <p:nvPicPr>
          <p:cNvPr id="9" name="Picture 8"/>
          <p:cNvPicPr>
            <a:picLocks noChangeAspect="1"/>
          </p:cNvPicPr>
          <p:nvPr/>
        </p:nvPicPr>
        <p:blipFill>
          <a:blip r:embed="rId3"/>
          <a:stretch>
            <a:fillRect/>
          </a:stretch>
        </p:blipFill>
        <p:spPr>
          <a:xfrm>
            <a:off x="182435" y="4710255"/>
            <a:ext cx="358006" cy="360917"/>
          </a:xfrm>
          <a:prstGeom prst="rect">
            <a:avLst/>
          </a:prstGeom>
        </p:spPr>
      </p:pic>
    </p:spTree>
    <p:extLst>
      <p:ext uri="{BB962C8B-B14F-4D97-AF65-F5344CB8AC3E}">
        <p14:creationId xmlns:p14="http://schemas.microsoft.com/office/powerpoint/2010/main" val="934800054"/>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l="-26000" r="-26000"/>
          </a:stretch>
        </a:blipFill>
        <a:effectLst/>
      </p:bgPr>
    </p:bg>
    <p:spTree>
      <p:nvGrpSpPr>
        <p:cNvPr id="1" name=""/>
        <p:cNvGrpSpPr/>
        <p:nvPr/>
      </p:nvGrpSpPr>
      <p:grpSpPr>
        <a:xfrm>
          <a:off x="0" y="0"/>
          <a:ext cx="0" cy="0"/>
          <a:chOff x="0" y="0"/>
          <a:chExt cx="0" cy="0"/>
        </a:xfrm>
      </p:grpSpPr>
      <p:grpSp>
        <p:nvGrpSpPr>
          <p:cNvPr id="4" name="Group 3"/>
          <p:cNvGrpSpPr/>
          <p:nvPr/>
        </p:nvGrpSpPr>
        <p:grpSpPr>
          <a:xfrm>
            <a:off x="7920110" y="0"/>
            <a:ext cx="4271889" cy="914400"/>
            <a:chOff x="3237285" y="4745828"/>
            <a:chExt cx="8951539" cy="1817442"/>
          </a:xfrm>
        </p:grpSpPr>
        <p:sp>
          <p:nvSpPr>
            <p:cNvPr id="5" name="Rectangle 4"/>
            <p:cNvSpPr/>
            <p:nvPr/>
          </p:nvSpPr>
          <p:spPr>
            <a:xfrm>
              <a:off x="4258126" y="4745828"/>
              <a:ext cx="7930698" cy="1817442"/>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6" name="Right Triangle 5"/>
            <p:cNvSpPr/>
            <p:nvPr/>
          </p:nvSpPr>
          <p:spPr>
            <a:xfrm rot="16200000">
              <a:off x="2840060" y="5143053"/>
              <a:ext cx="1817442" cy="1022991"/>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2" name="Title 1"/>
          <p:cNvSpPr>
            <a:spLocks noGrp="1"/>
          </p:cNvSpPr>
          <p:nvPr>
            <p:ph type="title"/>
          </p:nvPr>
        </p:nvSpPr>
        <p:spPr>
          <a:xfrm>
            <a:off x="9035891" y="58669"/>
            <a:ext cx="2527495" cy="711081"/>
          </a:xfrm>
        </p:spPr>
        <p:txBody>
          <a:bodyPr>
            <a:normAutofit/>
          </a:bodyPr>
          <a:lstStyle/>
          <a:p>
            <a:r>
              <a:rPr lang="en-US" dirty="0" smtClean="0"/>
              <a:t>Advantages</a:t>
            </a:r>
            <a:endParaRPr lang="en-US" dirty="0"/>
          </a:p>
        </p:txBody>
      </p:sp>
      <p:sp>
        <p:nvSpPr>
          <p:cNvPr id="7" name="Rectangle 6"/>
          <p:cNvSpPr/>
          <p:nvPr/>
        </p:nvSpPr>
        <p:spPr>
          <a:xfrm>
            <a:off x="811239" y="1292646"/>
            <a:ext cx="9739532" cy="523220"/>
          </a:xfrm>
          <a:prstGeom prst="rect">
            <a:avLst/>
          </a:prstGeom>
        </p:spPr>
        <p:txBody>
          <a:bodyPr wrap="square">
            <a:spAutoFit/>
          </a:bodyPr>
          <a:lstStyle/>
          <a:p>
            <a:r>
              <a:rPr lang="en-US" sz="2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It enables more complex aspects of a person to be studied</a:t>
            </a:r>
            <a:endPar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Rectangle 7"/>
          <p:cNvSpPr/>
          <p:nvPr/>
        </p:nvSpPr>
        <p:spPr>
          <a:xfrm>
            <a:off x="811239" y="2906515"/>
            <a:ext cx="9286517" cy="523220"/>
          </a:xfrm>
          <a:prstGeom prst="rect">
            <a:avLst/>
          </a:prstGeom>
        </p:spPr>
        <p:txBody>
          <a:bodyPr wrap="none">
            <a:spAutoFit/>
          </a:bodyPr>
          <a:lstStyle/>
          <a:p>
            <a:r>
              <a:rPr lang="en-US" sz="2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Good for exploratory research and hypothesis generation</a:t>
            </a:r>
            <a:endPar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Rectangle 8"/>
          <p:cNvSpPr/>
          <p:nvPr/>
        </p:nvSpPr>
        <p:spPr>
          <a:xfrm>
            <a:off x="811239" y="4348147"/>
            <a:ext cx="9894278" cy="954107"/>
          </a:xfrm>
          <a:prstGeom prst="rect">
            <a:avLst/>
          </a:prstGeom>
        </p:spPr>
        <p:txBody>
          <a:bodyPr wrap="square">
            <a:spAutoFit/>
          </a:bodyPr>
          <a:lstStyle/>
          <a:p>
            <a:r>
              <a:rPr lang="en-US" sz="2800" dirty="0" smtClean="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The participants are able to provide data in their own words and in their own way</a:t>
            </a:r>
            <a:endPar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280909" y="1373797"/>
            <a:ext cx="358006" cy="360917"/>
          </a:xfrm>
          <a:prstGeom prst="rect">
            <a:avLst/>
          </a:prstGeom>
        </p:spPr>
      </p:pic>
      <p:pic>
        <p:nvPicPr>
          <p:cNvPr id="11" name="Picture 10"/>
          <p:cNvPicPr>
            <a:picLocks noChangeAspect="1"/>
          </p:cNvPicPr>
          <p:nvPr/>
        </p:nvPicPr>
        <p:blipFill>
          <a:blip r:embed="rId3"/>
          <a:stretch>
            <a:fillRect/>
          </a:stretch>
        </p:blipFill>
        <p:spPr>
          <a:xfrm>
            <a:off x="280909" y="2987666"/>
            <a:ext cx="358006" cy="360917"/>
          </a:xfrm>
          <a:prstGeom prst="rect">
            <a:avLst/>
          </a:prstGeom>
        </p:spPr>
      </p:pic>
      <p:pic>
        <p:nvPicPr>
          <p:cNvPr id="12" name="Picture 11"/>
          <p:cNvPicPr>
            <a:picLocks noChangeAspect="1"/>
          </p:cNvPicPr>
          <p:nvPr/>
        </p:nvPicPr>
        <p:blipFill>
          <a:blip r:embed="rId3"/>
          <a:stretch>
            <a:fillRect/>
          </a:stretch>
        </p:blipFill>
        <p:spPr>
          <a:xfrm>
            <a:off x="280909" y="4464283"/>
            <a:ext cx="358006" cy="360917"/>
          </a:xfrm>
          <a:prstGeom prst="rect">
            <a:avLst/>
          </a:prstGeom>
        </p:spPr>
      </p:pic>
    </p:spTree>
    <p:extLst>
      <p:ext uri="{BB962C8B-B14F-4D97-AF65-F5344CB8AC3E}">
        <p14:creationId xmlns:p14="http://schemas.microsoft.com/office/powerpoint/2010/main" val="39144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356" y="1482685"/>
            <a:ext cx="10972801" cy="4987739"/>
          </a:xfrm>
        </p:spPr>
        <p:txBody>
          <a:bodyPr>
            <a:normAutofit/>
          </a:bodyPr>
          <a:lstStyle/>
          <a:p>
            <a:pPr algn="just"/>
            <a:r>
              <a:rPr lang="en-US" sz="2800" dirty="0" smtClean="0"/>
              <a:t>It is more difficult to determine the </a:t>
            </a:r>
            <a:r>
              <a:rPr lang="en-US" sz="2800" b="1" dirty="0" smtClean="0">
                <a:solidFill>
                  <a:schemeClr val="tx1"/>
                </a:solidFill>
              </a:rPr>
              <a:t>validity and reliability </a:t>
            </a:r>
            <a:r>
              <a:rPr lang="en-US" sz="2800" dirty="0" smtClean="0"/>
              <a:t>of linguistic data</a:t>
            </a:r>
          </a:p>
          <a:p>
            <a:endParaRPr lang="en-US" sz="2800" dirty="0" smtClean="0"/>
          </a:p>
          <a:p>
            <a:r>
              <a:rPr lang="en-US" sz="2800" dirty="0">
                <a:ln w="0"/>
                <a:solidFill>
                  <a:schemeClr val="tx1"/>
                </a:solidFill>
                <a:effectLst>
                  <a:outerShdw blurRad="38100" dist="19050" dir="2700000" algn="tl" rotWithShape="0">
                    <a:schemeClr val="dk1">
                      <a:alpha val="40000"/>
                    </a:schemeClr>
                  </a:outerShdw>
                </a:effectLst>
              </a:rPr>
              <a:t>There is more subjectivity involved in analyzing the data</a:t>
            </a:r>
          </a:p>
          <a:p>
            <a:endParaRPr lang="en-US" sz="2800" dirty="0">
              <a:ln w="0"/>
              <a:solidFill>
                <a:schemeClr val="tx1"/>
              </a:solidFill>
              <a:effectLst>
                <a:outerShdw blurRad="38100" dist="19050" dir="2700000" algn="tl" rotWithShape="0">
                  <a:schemeClr val="dk1">
                    <a:alpha val="40000"/>
                  </a:schemeClr>
                </a:outerShdw>
              </a:effectLst>
            </a:endParaRPr>
          </a:p>
          <a:p>
            <a:r>
              <a:rPr lang="en-US" sz="2800" dirty="0" smtClean="0"/>
              <a:t>Time Consuming</a:t>
            </a:r>
          </a:p>
          <a:p>
            <a:endParaRPr lang="en-US" sz="2800" dirty="0" smtClean="0"/>
          </a:p>
          <a:p>
            <a:pPr algn="just"/>
            <a:r>
              <a:rPr lang="en-US" sz="2800" dirty="0">
                <a:ln w="0"/>
                <a:solidFill>
                  <a:schemeClr val="tx1"/>
                </a:solidFill>
                <a:effectLst>
                  <a:outerShdw blurRad="38100" dist="19050" dir="2700000" algn="tl" rotWithShape="0">
                    <a:schemeClr val="dk1">
                      <a:alpha val="40000"/>
                    </a:schemeClr>
                  </a:outerShdw>
                </a:effectLst>
              </a:rPr>
              <a:t>Data overloaded open ended question can some times create lots of data which can take long time to analyze</a:t>
            </a:r>
            <a:r>
              <a:rPr lang="en-US" sz="2800" dirty="0">
                <a:ln w="0"/>
                <a:solidFill>
                  <a:srgbClr val="A8122A"/>
                </a:solidFill>
                <a:effectLst>
                  <a:outerShdw blurRad="38100" dist="19050" dir="2700000" algn="tl" rotWithShape="0">
                    <a:schemeClr val="dk1">
                      <a:alpha val="40000"/>
                    </a:schemeClr>
                  </a:outerShdw>
                </a:effectLst>
              </a:rPr>
              <a:t>.</a:t>
            </a:r>
          </a:p>
          <a:p>
            <a:endParaRPr lang="en-US" sz="2000" dirty="0"/>
          </a:p>
        </p:txBody>
      </p:sp>
      <p:sp>
        <p:nvSpPr>
          <p:cNvPr id="4" name="Rectangle 3"/>
          <p:cNvSpPr/>
          <p:nvPr/>
        </p:nvSpPr>
        <p:spPr>
          <a:xfrm>
            <a:off x="7301552" y="0"/>
            <a:ext cx="4890448" cy="1265413"/>
          </a:xfrm>
          <a:prstGeom prst="rect">
            <a:avLst/>
          </a:prstGeom>
          <a:solidFill>
            <a:schemeClr val="tx1">
              <a:lumMod val="95000"/>
              <a:lumOff val="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5" name="Rectangle 4"/>
          <p:cNvSpPr/>
          <p:nvPr/>
        </p:nvSpPr>
        <p:spPr>
          <a:xfrm>
            <a:off x="7556406" y="217272"/>
            <a:ext cx="5899762" cy="830868"/>
          </a:xfrm>
          <a:prstGeom prst="rect">
            <a:avLst/>
          </a:prstGeom>
        </p:spPr>
        <p:txBody>
          <a:bodyPr wrap="square">
            <a:spAutoFit/>
          </a:bodyPr>
          <a:lstStyle/>
          <a:p>
            <a:pPr defTabSz="914126"/>
            <a:r>
              <a:rPr lang="en-US" sz="4799" b="1" kern="0" cap="all" dirty="0" smtClean="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Disadvantages</a:t>
            </a:r>
            <a:endParaRPr lang="en-US" sz="4799"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endParaRPr>
          </a:p>
        </p:txBody>
      </p:sp>
      <p:pic>
        <p:nvPicPr>
          <p:cNvPr id="6" name="Picture 5"/>
          <p:cNvPicPr>
            <a:picLocks noChangeAspect="1"/>
          </p:cNvPicPr>
          <p:nvPr/>
        </p:nvPicPr>
        <p:blipFill>
          <a:blip r:embed="rId3"/>
          <a:stretch>
            <a:fillRect/>
          </a:stretch>
        </p:blipFill>
        <p:spPr>
          <a:xfrm>
            <a:off x="116786" y="1561936"/>
            <a:ext cx="358006" cy="360917"/>
          </a:xfrm>
          <a:prstGeom prst="rect">
            <a:avLst/>
          </a:prstGeom>
        </p:spPr>
      </p:pic>
      <p:pic>
        <p:nvPicPr>
          <p:cNvPr id="7" name="Picture 6"/>
          <p:cNvPicPr>
            <a:picLocks noChangeAspect="1"/>
          </p:cNvPicPr>
          <p:nvPr/>
        </p:nvPicPr>
        <p:blipFill>
          <a:blip r:embed="rId3"/>
          <a:stretch>
            <a:fillRect/>
          </a:stretch>
        </p:blipFill>
        <p:spPr>
          <a:xfrm>
            <a:off x="116786" y="3041957"/>
            <a:ext cx="358006" cy="360917"/>
          </a:xfrm>
          <a:prstGeom prst="rect">
            <a:avLst/>
          </a:prstGeom>
        </p:spPr>
      </p:pic>
      <p:pic>
        <p:nvPicPr>
          <p:cNvPr id="8" name="Picture 7"/>
          <p:cNvPicPr>
            <a:picLocks noChangeAspect="1"/>
          </p:cNvPicPr>
          <p:nvPr/>
        </p:nvPicPr>
        <p:blipFill>
          <a:blip r:embed="rId3"/>
          <a:stretch>
            <a:fillRect/>
          </a:stretch>
        </p:blipFill>
        <p:spPr>
          <a:xfrm>
            <a:off x="116786" y="4031394"/>
            <a:ext cx="358006" cy="360917"/>
          </a:xfrm>
          <a:prstGeom prst="rect">
            <a:avLst/>
          </a:prstGeom>
        </p:spPr>
      </p:pic>
      <p:pic>
        <p:nvPicPr>
          <p:cNvPr id="9" name="Picture 8"/>
          <p:cNvPicPr>
            <a:picLocks noChangeAspect="1"/>
          </p:cNvPicPr>
          <p:nvPr/>
        </p:nvPicPr>
        <p:blipFill>
          <a:blip r:embed="rId3"/>
          <a:stretch>
            <a:fillRect/>
          </a:stretch>
        </p:blipFill>
        <p:spPr>
          <a:xfrm>
            <a:off x="116786" y="5140388"/>
            <a:ext cx="358006" cy="360917"/>
          </a:xfrm>
          <a:prstGeom prst="rect">
            <a:avLst/>
          </a:prstGeom>
        </p:spPr>
      </p:pic>
    </p:spTree>
    <p:extLst>
      <p:ext uri="{BB962C8B-B14F-4D97-AF65-F5344CB8AC3E}">
        <p14:creationId xmlns:p14="http://schemas.microsoft.com/office/powerpoint/2010/main" val="4249126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grpSp>
        <p:nvGrpSpPr>
          <p:cNvPr id="6" name="Group 5"/>
          <p:cNvGrpSpPr/>
          <p:nvPr/>
        </p:nvGrpSpPr>
        <p:grpSpPr>
          <a:xfrm>
            <a:off x="7920110" y="0"/>
            <a:ext cx="4271889" cy="1539500"/>
            <a:chOff x="3237285" y="4745828"/>
            <a:chExt cx="8951539" cy="1817442"/>
          </a:xfrm>
        </p:grpSpPr>
        <p:sp>
          <p:nvSpPr>
            <p:cNvPr id="4" name="Rectangle 3"/>
            <p:cNvSpPr/>
            <p:nvPr/>
          </p:nvSpPr>
          <p:spPr>
            <a:xfrm>
              <a:off x="4258126" y="4745828"/>
              <a:ext cx="7930698" cy="1817442"/>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3" name="Right Triangle 2"/>
            <p:cNvSpPr/>
            <p:nvPr/>
          </p:nvSpPr>
          <p:spPr>
            <a:xfrm rot="16200000">
              <a:off x="2840060" y="5143053"/>
              <a:ext cx="1817442" cy="1022991"/>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2" name="Rectangle 1"/>
          <p:cNvSpPr/>
          <p:nvPr/>
        </p:nvSpPr>
        <p:spPr>
          <a:xfrm>
            <a:off x="8465955" y="0"/>
            <a:ext cx="7792141" cy="1261555"/>
          </a:xfrm>
          <a:prstGeom prst="rect">
            <a:avLst/>
          </a:prstGeom>
        </p:spPr>
        <p:txBody>
          <a:bodyPr wrap="square">
            <a:spAutoFit/>
          </a:bodyPr>
          <a:lstStyle/>
          <a:p>
            <a:pPr defTabSz="914126"/>
            <a:r>
              <a:rPr lang="en-US" sz="4799" kern="0" dirty="0" smtClean="0">
                <a:ln w="0"/>
                <a:effectLst>
                  <a:outerShdw blurRad="38100" dist="19050" dir="2700000" algn="tl" rotWithShape="0">
                    <a:schemeClr val="dk1">
                      <a:alpha val="40000"/>
                    </a:schemeClr>
                  </a:outerShdw>
                </a:effectLst>
                <a:latin typeface="Arial" pitchFamily="34" charset="0"/>
                <a:cs typeface="Arial" pitchFamily="34" charset="0"/>
              </a:rPr>
              <a:t>Quantative</a:t>
            </a:r>
            <a:endParaRPr lang="en-US" sz="4799" kern="0" dirty="0">
              <a:ln w="0"/>
              <a:effectLst>
                <a:outerShdw blurRad="38100" dist="19050" dir="2700000" algn="tl" rotWithShape="0">
                  <a:schemeClr val="dk1">
                    <a:alpha val="40000"/>
                  </a:schemeClr>
                </a:outerShdw>
              </a:effectLst>
              <a:latin typeface="Arial" pitchFamily="34" charset="0"/>
              <a:cs typeface="Arial" pitchFamily="34" charset="0"/>
            </a:endParaRPr>
          </a:p>
          <a:p>
            <a:pPr defTabSz="914126"/>
            <a:r>
              <a:rPr lang="en-US" sz="2799" kern="0" dirty="0" smtClean="0">
                <a:ln w="0"/>
                <a:effectLst>
                  <a:outerShdw blurRad="38100" dist="19050" dir="2700000" algn="tl" rotWithShape="0">
                    <a:schemeClr val="dk1">
                      <a:alpha val="40000"/>
                    </a:schemeClr>
                  </a:outerShdw>
                </a:effectLst>
                <a:latin typeface="Arial" pitchFamily="34" charset="0"/>
                <a:cs typeface="Arial" pitchFamily="34" charset="0"/>
              </a:rPr>
              <a:t>              Research</a:t>
            </a:r>
            <a:endParaRPr lang="en-US" sz="2799" dirty="0">
              <a:ln w="0"/>
              <a:effectLst>
                <a:outerShdw blurRad="38100" dist="19050" dir="2700000" algn="tl" rotWithShape="0">
                  <a:schemeClr val="dk1">
                    <a:alpha val="40000"/>
                  </a:schemeClr>
                </a:outerShdw>
              </a:effectLst>
              <a:latin typeface="Arial" pitchFamily="34" charset="0"/>
              <a:cs typeface="Arial" pitchFamily="34" charset="0"/>
            </a:endParaRPr>
          </a:p>
        </p:txBody>
      </p:sp>
      <p:sp>
        <p:nvSpPr>
          <p:cNvPr id="5" name="Rectangle 4"/>
          <p:cNvSpPr/>
          <p:nvPr/>
        </p:nvSpPr>
        <p:spPr>
          <a:xfrm>
            <a:off x="937846" y="2151317"/>
            <a:ext cx="6205545" cy="523220"/>
          </a:xfrm>
          <a:prstGeom prst="rect">
            <a:avLst/>
          </a:prstGeom>
        </p:spPr>
        <p:txBody>
          <a:bodyPr wrap="none">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Focuses on gathering numerical data </a:t>
            </a:r>
          </a:p>
        </p:txBody>
      </p:sp>
      <p:sp>
        <p:nvSpPr>
          <p:cNvPr id="8" name="Rectangle 7"/>
          <p:cNvSpPr/>
          <p:nvPr/>
        </p:nvSpPr>
        <p:spPr>
          <a:xfrm>
            <a:off x="937846" y="3229825"/>
            <a:ext cx="6096000" cy="954107"/>
          </a:xfrm>
          <a:prstGeom prst="rect">
            <a:avLst/>
          </a:prstGeom>
        </p:spPr>
        <p:txBody>
          <a:bodyPr>
            <a:spAutoFit/>
          </a:bodyPr>
          <a:lstStyle/>
          <a:p>
            <a:r>
              <a:rPr lang="en-US" sz="2800" dirty="0">
                <a:ln w="0"/>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Emphasize objective measurements</a:t>
            </a:r>
          </a:p>
          <a:p>
            <a:endParaRPr lang="en-US" sz="2800" dirty="0">
              <a:ln w="0"/>
              <a:solidFill>
                <a:srgbClr val="A8122A"/>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9" name="Rectangle 8"/>
          <p:cNvSpPr/>
          <p:nvPr/>
        </p:nvSpPr>
        <p:spPr>
          <a:xfrm>
            <a:off x="825304" y="4325001"/>
            <a:ext cx="6096000" cy="954107"/>
          </a:xfrm>
          <a:prstGeom prst="rect">
            <a:avLst/>
          </a:prstGeom>
        </p:spPr>
        <p:txBody>
          <a:bodyPr>
            <a:spAutoFit/>
          </a:bodyPr>
          <a:lstStyle/>
          <a:p>
            <a:r>
              <a:rPr lang="en-US" sz="2800" dirty="0">
                <a:solidFill>
                  <a:schemeClr val="tx1">
                    <a:lumMod val="75000"/>
                    <a:lumOff val="25000"/>
                  </a:schemeClr>
                </a:solidFill>
                <a:latin typeface="Arial" panose="020B0604020202020204" pitchFamily="34" charset="0"/>
                <a:cs typeface="Arial" panose="020B0604020202020204" pitchFamily="34" charset="0"/>
              </a:rPr>
              <a:t>Statistical, mathematical, or numerical analysis of data collected </a:t>
            </a:r>
          </a:p>
        </p:txBody>
      </p:sp>
      <p:pic>
        <p:nvPicPr>
          <p:cNvPr id="10" name="Picture 9"/>
          <p:cNvPicPr>
            <a:picLocks noChangeAspect="1"/>
          </p:cNvPicPr>
          <p:nvPr/>
        </p:nvPicPr>
        <p:blipFill>
          <a:blip r:embed="rId3"/>
          <a:stretch>
            <a:fillRect/>
          </a:stretch>
        </p:blipFill>
        <p:spPr>
          <a:xfrm>
            <a:off x="182435" y="3354128"/>
            <a:ext cx="358006" cy="360917"/>
          </a:xfrm>
          <a:prstGeom prst="rect">
            <a:avLst/>
          </a:prstGeom>
        </p:spPr>
      </p:pic>
      <p:pic>
        <p:nvPicPr>
          <p:cNvPr id="11" name="Picture 10"/>
          <p:cNvPicPr>
            <a:picLocks noChangeAspect="1"/>
          </p:cNvPicPr>
          <p:nvPr/>
        </p:nvPicPr>
        <p:blipFill>
          <a:blip r:embed="rId3"/>
          <a:stretch>
            <a:fillRect/>
          </a:stretch>
        </p:blipFill>
        <p:spPr>
          <a:xfrm>
            <a:off x="182435" y="2232468"/>
            <a:ext cx="358006" cy="360917"/>
          </a:xfrm>
          <a:prstGeom prst="rect">
            <a:avLst/>
          </a:prstGeom>
        </p:spPr>
      </p:pic>
      <p:pic>
        <p:nvPicPr>
          <p:cNvPr id="12" name="Picture 11"/>
          <p:cNvPicPr>
            <a:picLocks noChangeAspect="1"/>
          </p:cNvPicPr>
          <p:nvPr/>
        </p:nvPicPr>
        <p:blipFill>
          <a:blip r:embed="rId3"/>
          <a:stretch>
            <a:fillRect/>
          </a:stretch>
        </p:blipFill>
        <p:spPr>
          <a:xfrm>
            <a:off x="182435" y="4441137"/>
            <a:ext cx="358006" cy="360917"/>
          </a:xfrm>
          <a:prstGeom prst="rect">
            <a:avLst/>
          </a:prstGeom>
        </p:spPr>
      </p:pic>
    </p:spTree>
    <p:extLst>
      <p:ext uri="{BB962C8B-B14F-4D97-AF65-F5344CB8AC3E}">
        <p14:creationId xmlns:p14="http://schemas.microsoft.com/office/powerpoint/2010/main" val="128980081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76050"/>
            <a:ext cx="10972801" cy="4987739"/>
          </a:xfrm>
        </p:spPr>
        <p:txBody>
          <a:bodyPr>
            <a:normAutofit lnSpcReduction="10000"/>
          </a:bodyPr>
          <a:lstStyle/>
          <a:p>
            <a:pPr algn="just"/>
            <a:r>
              <a:rPr lang="en-US" sz="2800" dirty="0"/>
              <a:t>Data are in the form of numbers and statistics, often arranged in tables, charts, figures, or other non-textual forms</a:t>
            </a:r>
            <a:r>
              <a:rPr lang="en-US" sz="2800" dirty="0" smtClean="0"/>
              <a:t>.</a:t>
            </a:r>
          </a:p>
          <a:p>
            <a:endParaRPr lang="en-US" sz="2800" dirty="0"/>
          </a:p>
          <a:p>
            <a:pPr algn="just"/>
            <a:r>
              <a:rPr lang="en-US" sz="2800" dirty="0">
                <a:ln w="0"/>
                <a:solidFill>
                  <a:srgbClr val="A8122A"/>
                </a:solidFill>
                <a:effectLst>
                  <a:outerShdw blurRad="38100" dist="19050" dir="2700000" algn="tl" rotWithShape="0">
                    <a:schemeClr val="dk1">
                      <a:alpha val="40000"/>
                    </a:schemeClr>
                  </a:outerShdw>
                </a:effectLst>
              </a:rPr>
              <a:t>The results are based on larger sample sizes that are representative of the population.</a:t>
            </a:r>
          </a:p>
          <a:p>
            <a:pPr algn="just"/>
            <a:endParaRPr lang="en-US" sz="2800" dirty="0"/>
          </a:p>
          <a:p>
            <a:pPr algn="just"/>
            <a:r>
              <a:rPr lang="en-US" sz="2800" dirty="0"/>
              <a:t>Researcher uses tools, such as questionnaires or computer software, to collect numerical data</a:t>
            </a:r>
            <a:r>
              <a:rPr lang="en-US" sz="2800" dirty="0" smtClean="0"/>
              <a:t>.</a:t>
            </a:r>
          </a:p>
          <a:p>
            <a:pPr algn="just"/>
            <a:endParaRPr lang="en-US" sz="2800" dirty="0"/>
          </a:p>
          <a:p>
            <a:pPr algn="just"/>
            <a:r>
              <a:rPr lang="en-US" sz="2800" dirty="0">
                <a:ln w="0"/>
                <a:solidFill>
                  <a:srgbClr val="A8122A"/>
                </a:solidFill>
                <a:effectLst>
                  <a:outerShdw blurRad="38100" dist="19050" dir="2700000" algn="tl" rotWithShape="0">
                    <a:schemeClr val="dk1">
                      <a:alpha val="40000"/>
                    </a:schemeClr>
                  </a:outerShdw>
                </a:effectLst>
              </a:rPr>
              <a:t>All aspects of the study are carefully designed before data is collected.</a:t>
            </a:r>
          </a:p>
          <a:p>
            <a:endParaRPr lang="en-US" sz="2800" dirty="0"/>
          </a:p>
        </p:txBody>
      </p:sp>
      <p:sp>
        <p:nvSpPr>
          <p:cNvPr id="4" name="Round Same Side Corner Rectangle 3"/>
          <p:cNvSpPr/>
          <p:nvPr/>
        </p:nvSpPr>
        <p:spPr>
          <a:xfrm rot="5400000">
            <a:off x="1809991" y="-1505351"/>
            <a:ext cx="947384" cy="4567367"/>
          </a:xfrm>
          <a:prstGeom prst="round2SameRect">
            <a:avLst>
              <a:gd name="adj1" fmla="val 5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 name="Title 2"/>
          <p:cNvSpPr txBox="1">
            <a:spLocks/>
          </p:cNvSpPr>
          <p:nvPr/>
        </p:nvSpPr>
        <p:spPr>
          <a:xfrm>
            <a:off x="426720" y="420351"/>
            <a:ext cx="4412566" cy="715961"/>
          </a:xfrm>
          <a:prstGeom prst="rect">
            <a:avLst/>
          </a:prstGeom>
        </p:spPr>
        <p:txBody>
          <a:bodyPr vert="horz" lIns="0" tIns="60949" rIns="0" bIns="60949" rtlCol="0" anchor="ctr">
            <a:noAutofit/>
          </a:bodyPr>
          <a:lstStyle>
            <a:lvl1pPr algn="l" defTabSz="1218987" rtl="0" eaLnBrk="1" latinLnBrk="0" hangingPunct="1">
              <a:spcBef>
                <a:spcPct val="0"/>
              </a:spcBef>
              <a:buNone/>
              <a:defRPr sz="3600" kern="1200">
                <a:solidFill>
                  <a:schemeClr val="tx1">
                    <a:lumMod val="75000"/>
                    <a:lumOff val="25000"/>
                  </a:schemeClr>
                </a:solidFill>
                <a:latin typeface="+mj-lt"/>
                <a:ea typeface="+mj-ea"/>
                <a:cs typeface="Arial" panose="020B0604020202020204" pitchFamily="34" charset="0"/>
              </a:defRPr>
            </a:lvl1pPr>
          </a:lstStyle>
          <a:p>
            <a:r>
              <a:rPr lang="en-US" sz="4800" dirty="0" smtClean="0">
                <a:solidFill>
                  <a:schemeClr val="bg1"/>
                </a:solidFill>
              </a:rPr>
              <a:t>Characteristics</a:t>
            </a:r>
            <a:endParaRPr lang="en-US" sz="4800" dirty="0">
              <a:solidFill>
                <a:schemeClr val="bg1"/>
              </a:solidFill>
            </a:endParaRPr>
          </a:p>
        </p:txBody>
      </p:sp>
      <p:pic>
        <p:nvPicPr>
          <p:cNvPr id="6" name="Picture 5"/>
          <p:cNvPicPr>
            <a:picLocks noChangeAspect="1"/>
          </p:cNvPicPr>
          <p:nvPr/>
        </p:nvPicPr>
        <p:blipFill>
          <a:blip r:embed="rId3"/>
          <a:stretch>
            <a:fillRect/>
          </a:stretch>
        </p:blipFill>
        <p:spPr>
          <a:xfrm>
            <a:off x="68714" y="1567076"/>
            <a:ext cx="358006" cy="360917"/>
          </a:xfrm>
          <a:prstGeom prst="rect">
            <a:avLst/>
          </a:prstGeom>
        </p:spPr>
      </p:pic>
      <p:pic>
        <p:nvPicPr>
          <p:cNvPr id="7" name="Picture 6"/>
          <p:cNvPicPr>
            <a:picLocks noChangeAspect="1"/>
          </p:cNvPicPr>
          <p:nvPr/>
        </p:nvPicPr>
        <p:blipFill>
          <a:blip r:embed="rId3"/>
          <a:stretch>
            <a:fillRect/>
          </a:stretch>
        </p:blipFill>
        <p:spPr>
          <a:xfrm>
            <a:off x="68714" y="2841228"/>
            <a:ext cx="358006" cy="360917"/>
          </a:xfrm>
          <a:prstGeom prst="rect">
            <a:avLst/>
          </a:prstGeom>
        </p:spPr>
      </p:pic>
      <p:pic>
        <p:nvPicPr>
          <p:cNvPr id="8" name="Picture 7"/>
          <p:cNvPicPr>
            <a:picLocks noChangeAspect="1"/>
          </p:cNvPicPr>
          <p:nvPr/>
        </p:nvPicPr>
        <p:blipFill>
          <a:blip r:embed="rId3"/>
          <a:stretch>
            <a:fillRect/>
          </a:stretch>
        </p:blipFill>
        <p:spPr>
          <a:xfrm>
            <a:off x="68714" y="4193164"/>
            <a:ext cx="358006" cy="360917"/>
          </a:xfrm>
          <a:prstGeom prst="rect">
            <a:avLst/>
          </a:prstGeom>
        </p:spPr>
      </p:pic>
      <p:pic>
        <p:nvPicPr>
          <p:cNvPr id="9" name="Picture 8"/>
          <p:cNvPicPr>
            <a:picLocks noChangeAspect="1"/>
          </p:cNvPicPr>
          <p:nvPr/>
        </p:nvPicPr>
        <p:blipFill>
          <a:blip r:embed="rId3"/>
          <a:stretch>
            <a:fillRect/>
          </a:stretch>
        </p:blipFill>
        <p:spPr>
          <a:xfrm>
            <a:off x="74583" y="5513182"/>
            <a:ext cx="358006" cy="360917"/>
          </a:xfrm>
          <a:prstGeom prst="rect">
            <a:avLst/>
          </a:prstGeom>
        </p:spPr>
      </p:pic>
    </p:spTree>
    <p:extLst>
      <p:ext uri="{BB962C8B-B14F-4D97-AF65-F5344CB8AC3E}">
        <p14:creationId xmlns:p14="http://schemas.microsoft.com/office/powerpoint/2010/main" val="33617424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8011" y="2543263"/>
            <a:ext cx="10972801" cy="3238560"/>
          </a:xfrm>
        </p:spPr>
        <p:txBody>
          <a:bodyPr>
            <a:normAutofit/>
          </a:bodyPr>
          <a:lstStyle/>
          <a:p>
            <a:r>
              <a:rPr lang="en-US" sz="2800" dirty="0" smtClean="0"/>
              <a:t>Allows </a:t>
            </a:r>
            <a:r>
              <a:rPr lang="en-US" sz="2800" dirty="0"/>
              <a:t>for a broader study, involving a greater number of subjects, and enhancing the generalization of the results</a:t>
            </a:r>
            <a:r>
              <a:rPr lang="en-US" sz="2800" dirty="0" smtClean="0"/>
              <a:t>;</a:t>
            </a:r>
          </a:p>
          <a:p>
            <a:endParaRPr lang="en-US" sz="2800" dirty="0"/>
          </a:p>
          <a:p>
            <a:r>
              <a:rPr lang="en-US" sz="2800" dirty="0">
                <a:ln w="0"/>
                <a:solidFill>
                  <a:srgbClr val="A8122A"/>
                </a:solidFill>
                <a:effectLst>
                  <a:outerShdw blurRad="38100" dist="19050" dir="2700000" algn="tl" rotWithShape="0">
                    <a:schemeClr val="dk1">
                      <a:alpha val="40000"/>
                    </a:schemeClr>
                  </a:outerShdw>
                </a:effectLst>
              </a:rPr>
              <a:t>Allows for greater objectivity and accuracy of results</a:t>
            </a:r>
          </a:p>
          <a:p>
            <a:endParaRPr lang="en-US" sz="2800" dirty="0" smtClean="0"/>
          </a:p>
          <a:p>
            <a:r>
              <a:rPr lang="en-US" sz="2800" dirty="0" smtClean="0"/>
              <a:t>Summarize </a:t>
            </a:r>
            <a:r>
              <a:rPr lang="en-US" sz="2800" dirty="0"/>
              <a:t>vast sources of information</a:t>
            </a:r>
          </a:p>
        </p:txBody>
      </p:sp>
      <p:sp>
        <p:nvSpPr>
          <p:cNvPr id="4" name="Rectangle 3"/>
          <p:cNvSpPr/>
          <p:nvPr/>
        </p:nvSpPr>
        <p:spPr>
          <a:xfrm>
            <a:off x="0" y="809088"/>
            <a:ext cx="12188825" cy="675016"/>
          </a:xfrm>
          <a:prstGeom prst="rect">
            <a:avLst/>
          </a:prstGeom>
          <a:solidFill>
            <a:schemeClr val="bg1">
              <a:lumMod val="85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a:xfrm>
            <a:off x="609600" y="809088"/>
            <a:ext cx="2611902" cy="711081"/>
          </a:xfrm>
        </p:spPr>
        <p:txBody>
          <a:bodyPr/>
          <a:lstStyle/>
          <a:p>
            <a:r>
              <a:rPr lang="en-US" dirty="0" smtClean="0"/>
              <a:t>Advantages</a:t>
            </a:r>
            <a:endParaRPr lang="en-US" dirty="0"/>
          </a:p>
        </p:txBody>
      </p:sp>
      <p:pic>
        <p:nvPicPr>
          <p:cNvPr id="5" name="Picture 4"/>
          <p:cNvPicPr>
            <a:picLocks noChangeAspect="1"/>
          </p:cNvPicPr>
          <p:nvPr/>
        </p:nvPicPr>
        <p:blipFill>
          <a:blip r:embed="rId3"/>
          <a:stretch>
            <a:fillRect/>
          </a:stretch>
        </p:blipFill>
        <p:spPr>
          <a:xfrm>
            <a:off x="58170" y="2664474"/>
            <a:ext cx="358006" cy="360917"/>
          </a:xfrm>
          <a:prstGeom prst="rect">
            <a:avLst/>
          </a:prstGeom>
        </p:spPr>
      </p:pic>
      <p:pic>
        <p:nvPicPr>
          <p:cNvPr id="6" name="Picture 5"/>
          <p:cNvPicPr>
            <a:picLocks noChangeAspect="1"/>
          </p:cNvPicPr>
          <p:nvPr/>
        </p:nvPicPr>
        <p:blipFill>
          <a:blip r:embed="rId3"/>
          <a:stretch>
            <a:fillRect/>
          </a:stretch>
        </p:blipFill>
        <p:spPr>
          <a:xfrm>
            <a:off x="57725" y="5178450"/>
            <a:ext cx="358006" cy="360917"/>
          </a:xfrm>
          <a:prstGeom prst="rect">
            <a:avLst/>
          </a:prstGeom>
        </p:spPr>
      </p:pic>
      <p:pic>
        <p:nvPicPr>
          <p:cNvPr id="7" name="Picture 6"/>
          <p:cNvPicPr>
            <a:picLocks noChangeAspect="1"/>
          </p:cNvPicPr>
          <p:nvPr/>
        </p:nvPicPr>
        <p:blipFill>
          <a:blip r:embed="rId3"/>
          <a:stretch>
            <a:fillRect/>
          </a:stretch>
        </p:blipFill>
        <p:spPr>
          <a:xfrm>
            <a:off x="57725" y="4025302"/>
            <a:ext cx="358006" cy="360917"/>
          </a:xfrm>
          <a:prstGeom prst="rect">
            <a:avLst/>
          </a:prstGeom>
        </p:spPr>
      </p:pic>
    </p:spTree>
    <p:extLst>
      <p:ext uri="{BB962C8B-B14F-4D97-AF65-F5344CB8AC3E}">
        <p14:creationId xmlns:p14="http://schemas.microsoft.com/office/powerpoint/2010/main" val="333113010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smtClean="0"/>
              <a:t>Disadvantages</a:t>
            </a:r>
            <a:endParaRPr lang="en-US" sz="4800" dirty="0"/>
          </a:p>
        </p:txBody>
      </p:sp>
      <p:sp>
        <p:nvSpPr>
          <p:cNvPr id="3" name="Content Placeholder 2"/>
          <p:cNvSpPr>
            <a:spLocks noGrp="1"/>
          </p:cNvSpPr>
          <p:nvPr>
            <p:ph idx="1"/>
          </p:nvPr>
        </p:nvSpPr>
        <p:spPr>
          <a:xfrm>
            <a:off x="722141" y="1602975"/>
            <a:ext cx="10972801" cy="4987739"/>
          </a:xfrm>
        </p:spPr>
        <p:txBody>
          <a:bodyPr>
            <a:normAutofit/>
          </a:bodyPr>
          <a:lstStyle/>
          <a:p>
            <a:r>
              <a:rPr lang="en-US" sz="2800" dirty="0"/>
              <a:t>Uses a static and rigid approach and so employs an inflexible process of </a:t>
            </a:r>
            <a:r>
              <a:rPr lang="en-US" sz="2800" dirty="0" smtClean="0"/>
              <a:t>discovery</a:t>
            </a:r>
          </a:p>
          <a:p>
            <a:endParaRPr lang="en-US" sz="2800" dirty="0" smtClean="0"/>
          </a:p>
          <a:p>
            <a:r>
              <a:rPr lang="en-US" sz="2800" dirty="0">
                <a:ln w="0"/>
                <a:solidFill>
                  <a:srgbClr val="A8122A"/>
                </a:solidFill>
                <a:effectLst>
                  <a:outerShdw blurRad="38100" dist="19050" dir="2700000" algn="tl" rotWithShape="0">
                    <a:schemeClr val="dk1">
                      <a:alpha val="40000"/>
                    </a:schemeClr>
                  </a:outerShdw>
                </a:effectLst>
              </a:rPr>
              <a:t>Results provide less detail on behavior, attitudes, and motivation</a:t>
            </a:r>
          </a:p>
          <a:p>
            <a:endParaRPr lang="en-US" sz="2800" dirty="0" smtClean="0"/>
          </a:p>
          <a:p>
            <a:r>
              <a:rPr lang="en-US" sz="2800" dirty="0"/>
              <a:t>Results are limited as they provide numerical descriptions rather than detailed narrative and generally provide less elaborate accounts of human perception</a:t>
            </a:r>
            <a:r>
              <a:rPr lang="en-US" sz="2800" dirty="0" smtClean="0"/>
              <a:t>;</a:t>
            </a:r>
          </a:p>
          <a:p>
            <a:endParaRPr lang="en-US" sz="2800" dirty="0"/>
          </a:p>
          <a:p>
            <a:r>
              <a:rPr lang="en-US" sz="2800" dirty="0">
                <a:ln w="0"/>
                <a:solidFill>
                  <a:srgbClr val="A8122A"/>
                </a:solidFill>
                <a:effectLst>
                  <a:outerShdw blurRad="38100" dist="19050" dir="2700000" algn="tl" rotWithShape="0">
                    <a:schemeClr val="dk1">
                      <a:alpha val="40000"/>
                    </a:schemeClr>
                  </a:outerShdw>
                </a:effectLst>
              </a:rPr>
              <a:t>Yielding laboratory results</a:t>
            </a:r>
          </a:p>
        </p:txBody>
      </p:sp>
      <p:pic>
        <p:nvPicPr>
          <p:cNvPr id="4" name="Picture 3"/>
          <p:cNvPicPr>
            <a:picLocks noChangeAspect="1"/>
          </p:cNvPicPr>
          <p:nvPr/>
        </p:nvPicPr>
        <p:blipFill>
          <a:blip r:embed="rId3"/>
          <a:stretch>
            <a:fillRect/>
          </a:stretch>
        </p:blipFill>
        <p:spPr>
          <a:xfrm>
            <a:off x="185500" y="1750074"/>
            <a:ext cx="358006" cy="360917"/>
          </a:xfrm>
          <a:prstGeom prst="rect">
            <a:avLst/>
          </a:prstGeom>
        </p:spPr>
      </p:pic>
      <p:pic>
        <p:nvPicPr>
          <p:cNvPr id="5" name="Picture 4"/>
          <p:cNvPicPr>
            <a:picLocks noChangeAspect="1"/>
          </p:cNvPicPr>
          <p:nvPr/>
        </p:nvPicPr>
        <p:blipFill>
          <a:blip r:embed="rId3"/>
          <a:stretch>
            <a:fillRect/>
          </a:stretch>
        </p:blipFill>
        <p:spPr>
          <a:xfrm>
            <a:off x="185500" y="3140431"/>
            <a:ext cx="358006" cy="360917"/>
          </a:xfrm>
          <a:prstGeom prst="rect">
            <a:avLst/>
          </a:prstGeom>
        </p:spPr>
      </p:pic>
      <p:pic>
        <p:nvPicPr>
          <p:cNvPr id="6" name="Picture 5"/>
          <p:cNvPicPr>
            <a:picLocks noChangeAspect="1"/>
          </p:cNvPicPr>
          <p:nvPr/>
        </p:nvPicPr>
        <p:blipFill>
          <a:blip r:embed="rId3"/>
          <a:stretch>
            <a:fillRect/>
          </a:stretch>
        </p:blipFill>
        <p:spPr>
          <a:xfrm>
            <a:off x="185500" y="4184545"/>
            <a:ext cx="358006" cy="360917"/>
          </a:xfrm>
          <a:prstGeom prst="rect">
            <a:avLst/>
          </a:prstGeom>
        </p:spPr>
      </p:pic>
      <p:pic>
        <p:nvPicPr>
          <p:cNvPr id="7" name="Picture 6"/>
          <p:cNvPicPr>
            <a:picLocks noChangeAspect="1"/>
          </p:cNvPicPr>
          <p:nvPr/>
        </p:nvPicPr>
        <p:blipFill>
          <a:blip r:embed="rId3"/>
          <a:stretch>
            <a:fillRect/>
          </a:stretch>
        </p:blipFill>
        <p:spPr>
          <a:xfrm>
            <a:off x="185500" y="6061822"/>
            <a:ext cx="358006" cy="360917"/>
          </a:xfrm>
          <a:prstGeom prst="rect">
            <a:avLst/>
          </a:prstGeom>
        </p:spPr>
      </p:pic>
    </p:spTree>
    <p:extLst>
      <p:ext uri="{BB962C8B-B14F-4D97-AF65-F5344CB8AC3E}">
        <p14:creationId xmlns:p14="http://schemas.microsoft.com/office/powerpoint/2010/main" val="720013264"/>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7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Difference between </a:t>
            </a:r>
            <a:r>
              <a:rPr lang="en-US" dirty="0"/>
              <a:t>quantitative </a:t>
            </a:r>
            <a:r>
              <a:rPr lang="en-US" dirty="0" smtClean="0"/>
              <a:t>&amp; qualitative research</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6048588"/>
              </p:ext>
            </p:extLst>
          </p:nvPr>
        </p:nvGraphicFramePr>
        <p:xfrm>
          <a:off x="1201002" y="1875217"/>
          <a:ext cx="9662616" cy="3474720"/>
        </p:xfrm>
        <a:graphic>
          <a:graphicData uri="http://schemas.openxmlformats.org/drawingml/2006/table">
            <a:tbl>
              <a:tblPr firstRow="1" bandRow="1">
                <a:tableStyleId>{5C22544A-7EE6-4342-B048-85BDC9FD1C3A}</a:tableStyleId>
              </a:tblPr>
              <a:tblGrid>
                <a:gridCol w="3220872"/>
                <a:gridCol w="3220872"/>
                <a:gridCol w="3220872"/>
              </a:tblGrid>
              <a:tr h="370840">
                <a:tc>
                  <a:txBody>
                    <a:bodyPr/>
                    <a:lstStyle/>
                    <a:p>
                      <a:pPr algn="ctr"/>
                      <a:r>
                        <a:rPr lang="en-US" dirty="0" smtClean="0"/>
                        <a:t>Questions</a:t>
                      </a:r>
                      <a:endParaRPr lang="en-US" dirty="0"/>
                    </a:p>
                  </a:txBody>
                  <a:tcPr/>
                </a:tc>
                <a:tc>
                  <a:txBody>
                    <a:bodyPr/>
                    <a:lstStyle/>
                    <a:p>
                      <a:pPr algn="ctr"/>
                      <a:r>
                        <a:rPr lang="en-US" dirty="0" smtClean="0"/>
                        <a:t>Quantitative</a:t>
                      </a:r>
                      <a:endParaRPr lang="en-US" dirty="0"/>
                    </a:p>
                  </a:txBody>
                  <a:tcPr/>
                </a:tc>
                <a:tc>
                  <a:txBody>
                    <a:bodyPr/>
                    <a:lstStyle/>
                    <a:p>
                      <a:pPr algn="ctr"/>
                      <a:r>
                        <a:rPr lang="en-US" dirty="0" smtClean="0"/>
                        <a:t>Qualitative</a:t>
                      </a:r>
                      <a:endParaRPr lang="en-US" dirty="0"/>
                    </a:p>
                  </a:txBody>
                  <a:tcPr/>
                </a:tc>
              </a:tr>
              <a:tr h="370840">
                <a:tc>
                  <a:txBody>
                    <a:bodyPr/>
                    <a:lstStyle/>
                    <a:p>
                      <a:pPr algn="ctr"/>
                      <a:r>
                        <a:rPr lang="en-US" dirty="0" smtClean="0"/>
                        <a:t>Nature of reality?</a:t>
                      </a:r>
                      <a:endParaRPr lang="en-US" dirty="0"/>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dirty="0" smtClean="0"/>
                        <a:t>Objective and singular</a:t>
                      </a:r>
                    </a:p>
                  </a:txBody>
                  <a:tcPr/>
                </a:tc>
                <a:tc>
                  <a:txBody>
                    <a:bodyPr/>
                    <a:lstStyle/>
                    <a:p>
                      <a:pPr marL="0" marR="0" indent="0" algn="ctr" defTabSz="1218987" rtl="0" eaLnBrk="1" fontAlgn="auto" latinLnBrk="0" hangingPunct="1">
                        <a:lnSpc>
                          <a:spcPct val="100000"/>
                        </a:lnSpc>
                        <a:spcBef>
                          <a:spcPts val="0"/>
                        </a:spcBef>
                        <a:spcAft>
                          <a:spcPts val="0"/>
                        </a:spcAft>
                        <a:buClrTx/>
                        <a:buSzTx/>
                        <a:buFontTx/>
                        <a:buNone/>
                        <a:tabLst/>
                        <a:defRPr/>
                      </a:pPr>
                      <a:r>
                        <a:rPr lang="en-US" dirty="0" smtClean="0"/>
                        <a:t>Subjective and multiple</a:t>
                      </a:r>
                    </a:p>
                  </a:txBody>
                  <a:tcPr/>
                </a:tc>
              </a:tr>
              <a:tr h="370840">
                <a:tc>
                  <a:txBody>
                    <a:bodyPr/>
                    <a:lstStyle/>
                    <a:p>
                      <a:pPr algn="ctr"/>
                      <a:r>
                        <a:rPr lang="en-US" dirty="0" smtClean="0"/>
                        <a:t>Relation</a:t>
                      </a:r>
                      <a:r>
                        <a:rPr lang="en-US" baseline="0" dirty="0" smtClean="0"/>
                        <a:t> between researcher and research?</a:t>
                      </a:r>
                      <a:endParaRPr lang="en-US" dirty="0" smtClean="0"/>
                    </a:p>
                  </a:txBody>
                  <a:tcPr/>
                </a:tc>
                <a:tc>
                  <a:txBody>
                    <a:bodyPr/>
                    <a:lstStyle/>
                    <a:p>
                      <a:pPr algn="ctr"/>
                      <a:r>
                        <a:rPr lang="en-US" dirty="0" smtClean="0"/>
                        <a:t>Independent</a:t>
                      </a:r>
                      <a:endParaRPr lang="en-US" dirty="0"/>
                    </a:p>
                  </a:txBody>
                  <a:tcPr/>
                </a:tc>
                <a:tc>
                  <a:txBody>
                    <a:bodyPr/>
                    <a:lstStyle/>
                    <a:p>
                      <a:pPr algn="ctr"/>
                      <a:r>
                        <a:rPr lang="en-US" dirty="0" smtClean="0"/>
                        <a:t>Dependent</a:t>
                      </a:r>
                      <a:endParaRPr lang="en-US" dirty="0"/>
                    </a:p>
                  </a:txBody>
                  <a:tcPr/>
                </a:tc>
              </a:tr>
              <a:tr h="370840">
                <a:tc>
                  <a:txBody>
                    <a:bodyPr/>
                    <a:lstStyle/>
                    <a:p>
                      <a:pPr algn="ctr"/>
                      <a:r>
                        <a:rPr lang="en-US" dirty="0" smtClean="0"/>
                        <a:t>Roll of value?</a:t>
                      </a:r>
                    </a:p>
                  </a:txBody>
                  <a:tcPr/>
                </a:tc>
                <a:tc>
                  <a:txBody>
                    <a:bodyPr/>
                    <a:lstStyle/>
                    <a:p>
                      <a:pPr algn="ctr"/>
                      <a:r>
                        <a:rPr lang="en-US" dirty="0" smtClean="0"/>
                        <a:t>Value free</a:t>
                      </a:r>
                      <a:endParaRPr lang="en-US" dirty="0"/>
                    </a:p>
                  </a:txBody>
                  <a:tcPr/>
                </a:tc>
                <a:tc>
                  <a:txBody>
                    <a:bodyPr/>
                    <a:lstStyle/>
                    <a:p>
                      <a:pPr algn="ctr"/>
                      <a:r>
                        <a:rPr lang="en-US" dirty="0" smtClean="0"/>
                        <a:t>Biased</a:t>
                      </a:r>
                      <a:endParaRPr lang="en-US" dirty="0"/>
                    </a:p>
                  </a:txBody>
                  <a:tcPr/>
                </a:tc>
              </a:tr>
              <a:tr h="370840">
                <a:tc>
                  <a:txBody>
                    <a:bodyPr/>
                    <a:lstStyle/>
                    <a:p>
                      <a:pPr algn="ctr"/>
                      <a:r>
                        <a:rPr lang="en-US" dirty="0" smtClean="0"/>
                        <a:t>Language?</a:t>
                      </a:r>
                      <a:endParaRPr lang="en-US" dirty="0"/>
                    </a:p>
                  </a:txBody>
                  <a:tcPr/>
                </a:tc>
                <a:tc>
                  <a:txBody>
                    <a:bodyPr/>
                    <a:lstStyle/>
                    <a:p>
                      <a:pPr algn="ctr"/>
                      <a:r>
                        <a:rPr lang="en-US" dirty="0" smtClean="0"/>
                        <a:t>Formal</a:t>
                      </a:r>
                      <a:endParaRPr lang="en-US" dirty="0"/>
                    </a:p>
                  </a:txBody>
                  <a:tcPr/>
                </a:tc>
                <a:tc>
                  <a:txBody>
                    <a:bodyPr/>
                    <a:lstStyle/>
                    <a:p>
                      <a:pPr algn="ctr"/>
                      <a:r>
                        <a:rPr lang="en-US" dirty="0" smtClean="0"/>
                        <a:t>Informal</a:t>
                      </a:r>
                    </a:p>
                  </a:txBody>
                  <a:tcPr/>
                </a:tc>
              </a:tr>
              <a:tr h="370840">
                <a:tc>
                  <a:txBody>
                    <a:bodyPr/>
                    <a:lstStyle/>
                    <a:p>
                      <a:pPr algn="ctr"/>
                      <a:r>
                        <a:rPr lang="en-US" dirty="0" smtClean="0"/>
                        <a:t>Process of research?</a:t>
                      </a:r>
                      <a:endParaRPr lang="en-US" dirty="0"/>
                    </a:p>
                  </a:txBody>
                  <a:tcPr/>
                </a:tc>
                <a:tc>
                  <a:txBody>
                    <a:bodyPr/>
                    <a:lstStyle/>
                    <a:p>
                      <a:pPr algn="ctr"/>
                      <a:r>
                        <a:rPr lang="en-US" dirty="0" smtClean="0"/>
                        <a:t>Deductive process</a:t>
                      </a:r>
                      <a:endParaRPr lang="en-US" dirty="0"/>
                    </a:p>
                  </a:txBody>
                  <a:tcPr/>
                </a:tc>
                <a:tc>
                  <a:txBody>
                    <a:bodyPr/>
                    <a:lstStyle/>
                    <a:p>
                      <a:pPr algn="ctr"/>
                      <a:r>
                        <a:rPr lang="en-US" dirty="0" smtClean="0"/>
                        <a:t>Inductive process</a:t>
                      </a:r>
                    </a:p>
                  </a:txBody>
                  <a:tcPr/>
                </a:tc>
              </a:tr>
            </a:tbl>
          </a:graphicData>
        </a:graphic>
      </p:graphicFrame>
    </p:spTree>
    <p:extLst>
      <p:ext uri="{BB962C8B-B14F-4D97-AF65-F5344CB8AC3E}">
        <p14:creationId xmlns:p14="http://schemas.microsoft.com/office/powerpoint/2010/main" val="4880654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5000"/>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flipH="1">
            <a:off x="4409160" y="13262"/>
            <a:ext cx="3657601" cy="1058250"/>
          </a:xfrm>
          <a:solidFill>
            <a:srgbClr val="D42364"/>
          </a:solidFill>
        </p:spPr>
        <p:txBody>
          <a:bodyPr/>
          <a:lstStyle/>
          <a:p>
            <a:pPr algn="r"/>
            <a:endParaRPr lang="en-US" dirty="0">
              <a:latin typeface="Arial" panose="020B0604020202020204" pitchFamily="34" charset="0"/>
            </a:endParaRPr>
          </a:p>
        </p:txBody>
      </p:sp>
      <p:sp>
        <p:nvSpPr>
          <p:cNvPr id="3" name="Content Placeholder 2"/>
          <p:cNvSpPr>
            <a:spLocks noGrp="1"/>
          </p:cNvSpPr>
          <p:nvPr>
            <p:ph idx="1"/>
          </p:nvPr>
        </p:nvSpPr>
        <p:spPr>
          <a:xfrm>
            <a:off x="792481" y="1379616"/>
            <a:ext cx="10972801" cy="4987739"/>
          </a:xfrm>
        </p:spPr>
        <p:txBody>
          <a:bodyPr>
            <a:normAutofit/>
          </a:bodyPr>
          <a:lstStyle/>
          <a:p>
            <a:r>
              <a:rPr lang="en-US" sz="2800" dirty="0"/>
              <a:t>Report the findings of your study</a:t>
            </a:r>
          </a:p>
          <a:p>
            <a:endParaRPr lang="en-US" sz="2800" dirty="0"/>
          </a:p>
          <a:p>
            <a:r>
              <a:rPr lang="en-US" sz="2800" dirty="0"/>
              <a:t>Methodology based findings</a:t>
            </a:r>
          </a:p>
          <a:p>
            <a:endParaRPr lang="en-US" sz="2800" dirty="0"/>
          </a:p>
          <a:p>
            <a:r>
              <a:rPr lang="en-US" sz="2800" dirty="0"/>
              <a:t>Findings are arranged in a logical sequence without bias or interpretation.</a:t>
            </a:r>
          </a:p>
          <a:p>
            <a:endParaRPr lang="en-US" sz="2800" dirty="0"/>
          </a:p>
        </p:txBody>
      </p:sp>
      <p:sp>
        <p:nvSpPr>
          <p:cNvPr id="4" name="Rectangle 3"/>
          <p:cNvSpPr/>
          <p:nvPr/>
        </p:nvSpPr>
        <p:spPr>
          <a:xfrm>
            <a:off x="792481" y="4989185"/>
            <a:ext cx="9568541" cy="954107"/>
          </a:xfrm>
          <a:prstGeom prst="rect">
            <a:avLst/>
          </a:prstGeom>
        </p:spPr>
        <p:txBody>
          <a:bodyPr wrap="square">
            <a:spAutoFit/>
          </a:bodyPr>
          <a:lstStyle/>
          <a:p>
            <a:pPr defTabSz="1218987">
              <a:spcBef>
                <a:spcPct val="20000"/>
              </a:spcBef>
            </a:pPr>
            <a:r>
              <a:rPr lang="en-US" sz="2800" dirty="0">
                <a:solidFill>
                  <a:schemeClr val="tx1">
                    <a:lumMod val="75000"/>
                    <a:lumOff val="25000"/>
                  </a:schemeClr>
                </a:solidFill>
                <a:latin typeface="Arial" panose="020B0604020202020204" pitchFamily="34" charset="0"/>
                <a:cs typeface="Arial" panose="020B0604020202020204" pitchFamily="34" charset="0"/>
              </a:rPr>
              <a:t>Findings can only confirm or reject the hypothesis </a:t>
            </a:r>
            <a:r>
              <a:rPr lang="en-US" sz="2800" dirty="0" smtClean="0">
                <a:solidFill>
                  <a:schemeClr val="tx1">
                    <a:lumMod val="75000"/>
                    <a:lumOff val="25000"/>
                  </a:schemeClr>
                </a:solidFill>
                <a:latin typeface="Arial" panose="020B0604020202020204" pitchFamily="34" charset="0"/>
                <a:cs typeface="Arial" panose="020B0604020202020204" pitchFamily="34" charset="0"/>
              </a:rPr>
              <a:t>underpinning </a:t>
            </a:r>
            <a:r>
              <a:rPr lang="en-US" sz="2800" dirty="0">
                <a:solidFill>
                  <a:schemeClr val="tx1">
                    <a:lumMod val="75000"/>
                    <a:lumOff val="25000"/>
                  </a:schemeClr>
                </a:solidFill>
                <a:latin typeface="Arial" panose="020B0604020202020204" pitchFamily="34" charset="0"/>
                <a:cs typeface="Arial" panose="020B0604020202020204" pitchFamily="34" charset="0"/>
              </a:rPr>
              <a:t>your </a:t>
            </a:r>
            <a:r>
              <a:rPr lang="en-US" sz="2800" dirty="0" smtClean="0">
                <a:solidFill>
                  <a:schemeClr val="tx1">
                    <a:lumMod val="75000"/>
                    <a:lumOff val="25000"/>
                  </a:schemeClr>
                </a:solidFill>
                <a:latin typeface="Arial" panose="020B0604020202020204" pitchFamily="34" charset="0"/>
                <a:cs typeface="Arial" panose="020B0604020202020204" pitchFamily="34" charset="0"/>
              </a:rPr>
              <a:t>study</a:t>
            </a:r>
            <a:endParaRPr lang="en-US" sz="2800" dirty="0">
              <a:solidFill>
                <a:schemeClr val="tx1">
                  <a:lumMod val="75000"/>
                  <a:lumOff val="25000"/>
                </a:schemeClr>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116917" y="2455957"/>
            <a:ext cx="358006" cy="360917"/>
          </a:xfrm>
          <a:prstGeom prst="rect">
            <a:avLst/>
          </a:prstGeom>
        </p:spPr>
      </p:pic>
      <p:pic>
        <p:nvPicPr>
          <p:cNvPr id="6" name="Picture 5"/>
          <p:cNvPicPr>
            <a:picLocks noChangeAspect="1"/>
          </p:cNvPicPr>
          <p:nvPr/>
        </p:nvPicPr>
        <p:blipFill>
          <a:blip r:embed="rId3"/>
          <a:stretch>
            <a:fillRect/>
          </a:stretch>
        </p:blipFill>
        <p:spPr>
          <a:xfrm>
            <a:off x="142851" y="1495575"/>
            <a:ext cx="358006" cy="360917"/>
          </a:xfrm>
          <a:prstGeom prst="rect">
            <a:avLst/>
          </a:prstGeom>
        </p:spPr>
      </p:pic>
      <p:pic>
        <p:nvPicPr>
          <p:cNvPr id="7" name="Picture 6"/>
          <p:cNvPicPr>
            <a:picLocks noChangeAspect="1"/>
          </p:cNvPicPr>
          <p:nvPr/>
        </p:nvPicPr>
        <p:blipFill>
          <a:blip r:embed="rId3"/>
          <a:stretch>
            <a:fillRect/>
          </a:stretch>
        </p:blipFill>
        <p:spPr>
          <a:xfrm>
            <a:off x="142328" y="3512568"/>
            <a:ext cx="358006" cy="360917"/>
          </a:xfrm>
          <a:prstGeom prst="rect">
            <a:avLst/>
          </a:prstGeom>
        </p:spPr>
      </p:pic>
      <p:pic>
        <p:nvPicPr>
          <p:cNvPr id="8" name="Picture 7"/>
          <p:cNvPicPr>
            <a:picLocks noChangeAspect="1"/>
          </p:cNvPicPr>
          <p:nvPr/>
        </p:nvPicPr>
        <p:blipFill>
          <a:blip r:embed="rId3"/>
          <a:stretch>
            <a:fillRect/>
          </a:stretch>
        </p:blipFill>
        <p:spPr>
          <a:xfrm>
            <a:off x="116917" y="4989185"/>
            <a:ext cx="358006" cy="360917"/>
          </a:xfrm>
          <a:prstGeom prst="rect">
            <a:avLst/>
          </a:prstGeom>
        </p:spPr>
      </p:pic>
      <p:sp>
        <p:nvSpPr>
          <p:cNvPr id="10" name="TextBox 9"/>
          <p:cNvSpPr txBox="1"/>
          <p:nvPr/>
        </p:nvSpPr>
        <p:spPr>
          <a:xfrm>
            <a:off x="4371584" y="141247"/>
            <a:ext cx="4772416" cy="830997"/>
          </a:xfrm>
          <a:prstGeom prst="rect">
            <a:avLst/>
          </a:prstGeom>
          <a:noFill/>
        </p:spPr>
        <p:txBody>
          <a:bodyPr wrap="square" rtlCol="0">
            <a:spAutoFit/>
          </a:bodyPr>
          <a:lstStyle/>
          <a:p>
            <a:r>
              <a:rPr lang="en-US" sz="4800" dirty="0" smtClean="0">
                <a:latin typeface="Arial" panose="020B0604020202020204" pitchFamily="34" charset="0"/>
              </a:rPr>
              <a:t>Results</a:t>
            </a:r>
            <a:endParaRPr lang="en-US" sz="4800" dirty="0"/>
          </a:p>
        </p:txBody>
      </p:sp>
    </p:spTree>
    <p:extLst>
      <p:ext uri="{BB962C8B-B14F-4D97-AF65-F5344CB8AC3E}">
        <p14:creationId xmlns:p14="http://schemas.microsoft.com/office/powerpoint/2010/main" val="39106841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7000"/>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064525" y="152032"/>
            <a:ext cx="13256525" cy="711081"/>
          </a:xfrm>
        </p:spPr>
        <p:txBody>
          <a:bodyPr/>
          <a:lstStyle/>
          <a:p>
            <a:pPr algn="ctr"/>
            <a:r>
              <a:rPr lang="en-US" sz="4800" dirty="0">
                <a:solidFill>
                  <a:srgbClr val="6BC2ED"/>
                </a:solidFill>
                <a:latin typeface="+mn-lt"/>
              </a:rPr>
              <a:t>Frontal</a:t>
            </a:r>
          </a:p>
        </p:txBody>
      </p:sp>
      <p:sp>
        <p:nvSpPr>
          <p:cNvPr id="45" name="TextBox 44"/>
          <p:cNvSpPr txBox="1"/>
          <p:nvPr/>
        </p:nvSpPr>
        <p:spPr>
          <a:xfrm>
            <a:off x="1435043" y="3732110"/>
            <a:ext cx="1473911" cy="584775"/>
          </a:xfrm>
          <a:prstGeom prst="rect">
            <a:avLst/>
          </a:prstGeom>
          <a:noFill/>
        </p:spPr>
        <p:txBody>
          <a:bodyPr wrap="square" rtlCol="0">
            <a:spAutoFit/>
          </a:bodyPr>
          <a:lstStyle/>
          <a:p>
            <a:pPr algn="r" defTabSz="1218987"/>
            <a:r>
              <a:rPr lang="en-US" sz="3200" dirty="0" smtClean="0">
                <a:solidFill>
                  <a:srgbClr val="000000">
                    <a:lumMod val="75000"/>
                    <a:lumOff val="25000"/>
                  </a:srgbClr>
                </a:solidFill>
                <a:latin typeface="Arial" panose="020B0604020202020204" pitchFamily="34" charset="0"/>
                <a:ea typeface="Calibri Light" charset="0"/>
                <a:cs typeface="Arial" panose="020B0604020202020204" pitchFamily="34" charset="0"/>
              </a:rPr>
              <a:t>Frontal</a:t>
            </a:r>
            <a:endParaRPr lang="en-US" sz="3200" dirty="0">
              <a:solidFill>
                <a:srgbClr val="000000">
                  <a:lumMod val="75000"/>
                  <a:lumOff val="25000"/>
                </a:srgbClr>
              </a:solidFill>
              <a:latin typeface="Arial" panose="020B0604020202020204" pitchFamily="34" charset="0"/>
              <a:ea typeface="Calibri Light" charset="0"/>
              <a:cs typeface="Arial" panose="020B0604020202020204" pitchFamily="34" charset="0"/>
            </a:endParaRPr>
          </a:p>
        </p:txBody>
      </p:sp>
      <p:sp>
        <p:nvSpPr>
          <p:cNvPr id="12" name="Freeform 8"/>
          <p:cNvSpPr>
            <a:spLocks/>
          </p:cNvSpPr>
          <p:nvPr/>
        </p:nvSpPr>
        <p:spPr bwMode="auto">
          <a:xfrm>
            <a:off x="4082657" y="4137475"/>
            <a:ext cx="4261588" cy="701835"/>
          </a:xfrm>
          <a:custGeom>
            <a:avLst/>
            <a:gdLst>
              <a:gd name="T0" fmla="*/ 1513 w 1513"/>
              <a:gd name="T1" fmla="*/ 185 h 372"/>
              <a:gd name="T2" fmla="*/ 1319 w 1513"/>
              <a:gd name="T3" fmla="*/ 0 h 372"/>
              <a:gd name="T4" fmla="*/ 1319 w 1513"/>
              <a:gd name="T5" fmla="*/ 0 h 372"/>
              <a:gd name="T6" fmla="*/ 0 w 1513"/>
              <a:gd name="T7" fmla="*/ 0 h 372"/>
              <a:gd name="T8" fmla="*/ 0 w 1513"/>
              <a:gd name="T9" fmla="*/ 372 h 372"/>
              <a:gd name="T10" fmla="*/ 1319 w 1513"/>
              <a:gd name="T11" fmla="*/ 372 h 372"/>
              <a:gd name="T12" fmla="*/ 1319 w 1513"/>
              <a:gd name="T13" fmla="*/ 369 h 372"/>
              <a:gd name="T14" fmla="*/ 1513 w 1513"/>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3" h="372">
                <a:moveTo>
                  <a:pt x="1513" y="185"/>
                </a:moveTo>
                <a:lnTo>
                  <a:pt x="1319" y="0"/>
                </a:lnTo>
                <a:lnTo>
                  <a:pt x="1319" y="0"/>
                </a:lnTo>
                <a:lnTo>
                  <a:pt x="0" y="0"/>
                </a:lnTo>
                <a:lnTo>
                  <a:pt x="0" y="372"/>
                </a:lnTo>
                <a:lnTo>
                  <a:pt x="1319" y="372"/>
                </a:lnTo>
                <a:lnTo>
                  <a:pt x="1319" y="369"/>
                </a:lnTo>
                <a:lnTo>
                  <a:pt x="1513" y="185"/>
                </a:lnTo>
                <a:close/>
              </a:path>
            </a:pathLst>
          </a:custGeom>
          <a:solidFill>
            <a:srgbClr val="0178BC"/>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5" name="Rectangle 21"/>
          <p:cNvSpPr>
            <a:spLocks noChangeArrowheads="1"/>
          </p:cNvSpPr>
          <p:nvPr/>
        </p:nvSpPr>
        <p:spPr bwMode="auto">
          <a:xfrm>
            <a:off x="2908955" y="4136637"/>
            <a:ext cx="499964" cy="179233"/>
          </a:xfrm>
          <a:prstGeom prst="rect">
            <a:avLst/>
          </a:prstGeom>
          <a:solidFill>
            <a:srgbClr val="0178BC"/>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6" name="Freeform 22"/>
          <p:cNvSpPr>
            <a:spLocks/>
          </p:cNvSpPr>
          <p:nvPr/>
        </p:nvSpPr>
        <p:spPr bwMode="auto">
          <a:xfrm>
            <a:off x="3371388" y="4125845"/>
            <a:ext cx="711269" cy="708854"/>
          </a:xfrm>
          <a:custGeom>
            <a:avLst/>
            <a:gdLst>
              <a:gd name="T0" fmla="*/ 0 w 377"/>
              <a:gd name="T1" fmla="*/ 95 h 372"/>
              <a:gd name="T2" fmla="*/ 377 w 377"/>
              <a:gd name="T3" fmla="*/ 372 h 372"/>
              <a:gd name="T4" fmla="*/ 377 w 377"/>
              <a:gd name="T5" fmla="*/ 0 h 372"/>
              <a:gd name="T6" fmla="*/ 0 w 377"/>
              <a:gd name="T7" fmla="*/ 0 h 372"/>
              <a:gd name="T8" fmla="*/ 0 w 377"/>
              <a:gd name="T9" fmla="*/ 95 h 372"/>
            </a:gdLst>
            <a:ahLst/>
            <a:cxnLst>
              <a:cxn ang="0">
                <a:pos x="T0" y="T1"/>
              </a:cxn>
              <a:cxn ang="0">
                <a:pos x="T2" y="T3"/>
              </a:cxn>
              <a:cxn ang="0">
                <a:pos x="T4" y="T5"/>
              </a:cxn>
              <a:cxn ang="0">
                <a:pos x="T6" y="T7"/>
              </a:cxn>
              <a:cxn ang="0">
                <a:pos x="T8" y="T9"/>
              </a:cxn>
            </a:cxnLst>
            <a:rect l="0" t="0" r="r" b="b"/>
            <a:pathLst>
              <a:path w="377" h="372">
                <a:moveTo>
                  <a:pt x="0" y="95"/>
                </a:moveTo>
                <a:lnTo>
                  <a:pt x="377" y="372"/>
                </a:lnTo>
                <a:lnTo>
                  <a:pt x="377" y="0"/>
                </a:lnTo>
                <a:lnTo>
                  <a:pt x="0" y="0"/>
                </a:lnTo>
                <a:lnTo>
                  <a:pt x="0" y="95"/>
                </a:lnTo>
                <a:close/>
              </a:path>
            </a:pathLst>
          </a:custGeom>
          <a:solidFill>
            <a:srgbClr val="0178BC"/>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49" name="TextBox 48"/>
          <p:cNvSpPr txBox="1"/>
          <p:nvPr/>
        </p:nvSpPr>
        <p:spPr>
          <a:xfrm>
            <a:off x="4114528" y="3583776"/>
            <a:ext cx="505624" cy="400110"/>
          </a:xfrm>
          <a:prstGeom prst="rect">
            <a:avLst/>
          </a:prstGeom>
          <a:noFill/>
        </p:spPr>
        <p:txBody>
          <a:bodyPr wrap="square" rtlCol="0">
            <a:spAutoFit/>
          </a:bodyPr>
          <a:lstStyle/>
          <a:p>
            <a:pPr algn="ctr" defTabSz="1218987"/>
            <a:r>
              <a:rPr lang="en-US" sz="2000" dirty="0" smtClean="0">
                <a:solidFill>
                  <a:srgbClr val="FFFFFF"/>
                </a:solidFill>
                <a:latin typeface="Calibri Light" charset="0"/>
                <a:ea typeface="Calibri Light" charset="0"/>
                <a:cs typeface="Calibri Light" charset="0"/>
              </a:rPr>
              <a:t>03</a:t>
            </a:r>
            <a:endParaRPr lang="en-US" sz="2000" dirty="0">
              <a:solidFill>
                <a:srgbClr val="FFFFFF"/>
              </a:solidFill>
              <a:latin typeface="Calibri Light" charset="0"/>
              <a:ea typeface="Calibri Light" charset="0"/>
              <a:cs typeface="Calibri Light" charset="0"/>
            </a:endParaRPr>
          </a:p>
        </p:txBody>
      </p:sp>
      <p:sp>
        <p:nvSpPr>
          <p:cNvPr id="50" name="TextBox 49"/>
          <p:cNvSpPr txBox="1"/>
          <p:nvPr/>
        </p:nvSpPr>
        <p:spPr>
          <a:xfrm>
            <a:off x="4114528" y="4288522"/>
            <a:ext cx="505624" cy="400110"/>
          </a:xfrm>
          <a:prstGeom prst="rect">
            <a:avLst/>
          </a:prstGeom>
          <a:noFill/>
        </p:spPr>
        <p:txBody>
          <a:bodyPr wrap="square" rtlCol="0">
            <a:spAutoFit/>
          </a:bodyPr>
          <a:lstStyle/>
          <a:p>
            <a:pPr algn="ctr" defTabSz="1218987"/>
            <a:r>
              <a:rPr lang="en-US" sz="2000" dirty="0" smtClean="0">
                <a:solidFill>
                  <a:srgbClr val="FFFFFF"/>
                </a:solidFill>
                <a:latin typeface="Calibri Light" charset="0"/>
                <a:ea typeface="Calibri Light" charset="0"/>
                <a:cs typeface="Calibri Light" charset="0"/>
              </a:rPr>
              <a:t>04</a:t>
            </a:r>
            <a:endParaRPr lang="en-US" sz="2000" dirty="0">
              <a:solidFill>
                <a:srgbClr val="FFFFFF"/>
              </a:solidFill>
              <a:latin typeface="Calibri Light" charset="0"/>
              <a:ea typeface="Calibri Light" charset="0"/>
              <a:cs typeface="Calibri Light" charset="0"/>
            </a:endParaRPr>
          </a:p>
        </p:txBody>
      </p:sp>
      <p:grpSp>
        <p:nvGrpSpPr>
          <p:cNvPr id="5" name="Group 4"/>
          <p:cNvGrpSpPr/>
          <p:nvPr/>
        </p:nvGrpSpPr>
        <p:grpSpPr>
          <a:xfrm>
            <a:off x="2908955" y="2038064"/>
            <a:ext cx="6103369" cy="1745770"/>
            <a:chOff x="2908955" y="2038064"/>
            <a:chExt cx="6103369" cy="1745770"/>
          </a:xfrm>
        </p:grpSpPr>
        <p:sp>
          <p:nvSpPr>
            <p:cNvPr id="13" name="Freeform 9"/>
            <p:cNvSpPr>
              <a:spLocks/>
            </p:cNvSpPr>
            <p:nvPr/>
          </p:nvSpPr>
          <p:spPr bwMode="auto">
            <a:xfrm>
              <a:off x="4114528" y="2038064"/>
              <a:ext cx="4897796" cy="705043"/>
            </a:xfrm>
            <a:custGeom>
              <a:avLst/>
              <a:gdLst>
                <a:gd name="T0" fmla="*/ 1726 w 1726"/>
                <a:gd name="T1" fmla="*/ 185 h 370"/>
                <a:gd name="T2" fmla="*/ 1530 w 1726"/>
                <a:gd name="T3" fmla="*/ 0 h 370"/>
                <a:gd name="T4" fmla="*/ 1530 w 1726"/>
                <a:gd name="T5" fmla="*/ 0 h 370"/>
                <a:gd name="T6" fmla="*/ 0 w 1726"/>
                <a:gd name="T7" fmla="*/ 0 h 370"/>
                <a:gd name="T8" fmla="*/ 0 w 1726"/>
                <a:gd name="T9" fmla="*/ 370 h 370"/>
                <a:gd name="T10" fmla="*/ 1530 w 1726"/>
                <a:gd name="T11" fmla="*/ 370 h 370"/>
                <a:gd name="T12" fmla="*/ 1530 w 1726"/>
                <a:gd name="T13" fmla="*/ 370 h 370"/>
                <a:gd name="T14" fmla="*/ 1726 w 1726"/>
                <a:gd name="T15" fmla="*/ 185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6" h="370">
                  <a:moveTo>
                    <a:pt x="1726" y="185"/>
                  </a:moveTo>
                  <a:lnTo>
                    <a:pt x="1530" y="0"/>
                  </a:lnTo>
                  <a:lnTo>
                    <a:pt x="1530" y="0"/>
                  </a:lnTo>
                  <a:lnTo>
                    <a:pt x="0" y="0"/>
                  </a:lnTo>
                  <a:lnTo>
                    <a:pt x="0" y="370"/>
                  </a:lnTo>
                  <a:lnTo>
                    <a:pt x="1530" y="370"/>
                  </a:lnTo>
                  <a:lnTo>
                    <a:pt x="1530" y="370"/>
                  </a:lnTo>
                  <a:lnTo>
                    <a:pt x="1726" y="185"/>
                  </a:lnTo>
                  <a:close/>
                </a:path>
              </a:pathLst>
            </a:custGeom>
            <a:solidFill>
              <a:srgbClr val="DF3621"/>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19" name="Rectangle 15"/>
            <p:cNvSpPr>
              <a:spLocks noChangeArrowheads="1"/>
            </p:cNvSpPr>
            <p:nvPr/>
          </p:nvSpPr>
          <p:spPr bwMode="auto">
            <a:xfrm>
              <a:off x="2908955" y="3610260"/>
              <a:ext cx="499964" cy="173572"/>
            </a:xfrm>
            <a:prstGeom prst="rect">
              <a:avLst/>
            </a:prstGeom>
            <a:solidFill>
              <a:srgbClr val="DF3621"/>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0" name="Freeform 16"/>
            <p:cNvSpPr>
              <a:spLocks/>
            </p:cNvSpPr>
            <p:nvPr/>
          </p:nvSpPr>
          <p:spPr bwMode="auto">
            <a:xfrm>
              <a:off x="3408920" y="2042451"/>
              <a:ext cx="705609" cy="1741383"/>
            </a:xfrm>
            <a:custGeom>
              <a:avLst/>
              <a:gdLst>
                <a:gd name="T0" fmla="*/ 0 w 374"/>
                <a:gd name="T1" fmla="*/ 923 h 923"/>
                <a:gd name="T2" fmla="*/ 374 w 374"/>
                <a:gd name="T3" fmla="*/ 369 h 923"/>
                <a:gd name="T4" fmla="*/ 374 w 374"/>
                <a:gd name="T5" fmla="*/ 0 h 923"/>
                <a:gd name="T6" fmla="*/ 0 w 374"/>
                <a:gd name="T7" fmla="*/ 831 h 923"/>
                <a:gd name="T8" fmla="*/ 0 w 374"/>
                <a:gd name="T9" fmla="*/ 923 h 923"/>
              </a:gdLst>
              <a:ahLst/>
              <a:cxnLst>
                <a:cxn ang="0">
                  <a:pos x="T0" y="T1"/>
                </a:cxn>
                <a:cxn ang="0">
                  <a:pos x="T2" y="T3"/>
                </a:cxn>
                <a:cxn ang="0">
                  <a:pos x="T4" y="T5"/>
                </a:cxn>
                <a:cxn ang="0">
                  <a:pos x="T6" y="T7"/>
                </a:cxn>
                <a:cxn ang="0">
                  <a:pos x="T8" y="T9"/>
                </a:cxn>
              </a:cxnLst>
              <a:rect l="0" t="0" r="r" b="b"/>
              <a:pathLst>
                <a:path w="374" h="923">
                  <a:moveTo>
                    <a:pt x="0" y="923"/>
                  </a:moveTo>
                  <a:lnTo>
                    <a:pt x="374" y="369"/>
                  </a:lnTo>
                  <a:lnTo>
                    <a:pt x="374" y="0"/>
                  </a:lnTo>
                  <a:lnTo>
                    <a:pt x="0" y="831"/>
                  </a:lnTo>
                  <a:lnTo>
                    <a:pt x="0" y="923"/>
                  </a:lnTo>
                  <a:close/>
                </a:path>
              </a:pathLst>
            </a:custGeom>
            <a:solidFill>
              <a:srgbClr val="DF3621"/>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47" name="TextBox 46"/>
            <p:cNvSpPr txBox="1"/>
            <p:nvPr/>
          </p:nvSpPr>
          <p:spPr>
            <a:xfrm>
              <a:off x="4114528" y="2183993"/>
              <a:ext cx="505624" cy="400110"/>
            </a:xfrm>
            <a:prstGeom prst="rect">
              <a:avLst/>
            </a:prstGeom>
            <a:noFill/>
          </p:spPr>
          <p:txBody>
            <a:bodyPr wrap="square" rtlCol="0">
              <a:spAutoFit/>
            </a:bodyPr>
            <a:lstStyle/>
            <a:p>
              <a:pPr algn="ctr" defTabSz="1218987"/>
              <a:r>
                <a:rPr lang="en-US" sz="2000" dirty="0" smtClean="0">
                  <a:solidFill>
                    <a:srgbClr val="FFFFFF"/>
                  </a:solidFill>
                  <a:latin typeface="Calibri Light" charset="0"/>
                  <a:ea typeface="Calibri Light" charset="0"/>
                  <a:cs typeface="Calibri Light" charset="0"/>
                </a:rPr>
                <a:t>01</a:t>
              </a:r>
              <a:endParaRPr lang="en-US" sz="2000" dirty="0">
                <a:solidFill>
                  <a:srgbClr val="FFFFFF"/>
                </a:solidFill>
                <a:latin typeface="Calibri Light" charset="0"/>
                <a:ea typeface="Calibri Light" charset="0"/>
                <a:cs typeface="Calibri Light" charset="0"/>
              </a:endParaRPr>
            </a:p>
          </p:txBody>
        </p:sp>
        <p:sp>
          <p:nvSpPr>
            <p:cNvPr id="86" name="TextBox 85"/>
            <p:cNvSpPr txBox="1"/>
            <p:nvPr/>
          </p:nvSpPr>
          <p:spPr>
            <a:xfrm>
              <a:off x="5275181" y="2117518"/>
              <a:ext cx="2198966" cy="523220"/>
            </a:xfrm>
            <a:prstGeom prst="rect">
              <a:avLst/>
            </a:prstGeom>
            <a:noFill/>
          </p:spPr>
          <p:txBody>
            <a:bodyPr wrap="square" rtlCol="0">
              <a:spAutoFit/>
            </a:bodyPr>
            <a:lstStyle/>
            <a:p>
              <a:pPr defTabSz="1218987"/>
              <a:r>
                <a:rPr lang="en-US" sz="2800" dirty="0" smtClean="0">
                  <a:solidFill>
                    <a:srgbClr val="FFFFFF"/>
                  </a:solidFill>
                  <a:latin typeface="Arial" panose="020B0604020202020204" pitchFamily="34" charset="0"/>
                  <a:ea typeface="Calibri Light" charset="0"/>
                  <a:cs typeface="Arial" panose="020B0604020202020204" pitchFamily="34" charset="0"/>
                </a:rPr>
                <a:t>Title</a:t>
              </a:r>
              <a:endParaRPr lang="en-US" sz="2800" dirty="0">
                <a:solidFill>
                  <a:srgbClr val="FFFFFF"/>
                </a:solidFill>
                <a:latin typeface="Arial" panose="020B0604020202020204" pitchFamily="34" charset="0"/>
                <a:ea typeface="Calibri Light" charset="0"/>
                <a:cs typeface="Arial" panose="020B0604020202020204" pitchFamily="34" charset="0"/>
              </a:endParaRPr>
            </a:p>
          </p:txBody>
        </p:sp>
      </p:grpSp>
      <p:grpSp>
        <p:nvGrpSpPr>
          <p:cNvPr id="6" name="Group 5"/>
          <p:cNvGrpSpPr/>
          <p:nvPr/>
        </p:nvGrpSpPr>
        <p:grpSpPr>
          <a:xfrm>
            <a:off x="2908955" y="2738626"/>
            <a:ext cx="5467162" cy="1224441"/>
            <a:chOff x="2908955" y="2738626"/>
            <a:chExt cx="5467162" cy="1224441"/>
          </a:xfrm>
        </p:grpSpPr>
        <p:sp>
          <p:nvSpPr>
            <p:cNvPr id="15" name="Freeform 11"/>
            <p:cNvSpPr>
              <a:spLocks/>
            </p:cNvSpPr>
            <p:nvPr/>
          </p:nvSpPr>
          <p:spPr bwMode="auto">
            <a:xfrm>
              <a:off x="4114528" y="2738626"/>
              <a:ext cx="4261589" cy="696176"/>
            </a:xfrm>
            <a:custGeom>
              <a:avLst/>
              <a:gdLst>
                <a:gd name="T0" fmla="*/ 1830 w 1830"/>
                <a:gd name="T1" fmla="*/ 185 h 369"/>
                <a:gd name="T2" fmla="*/ 1636 w 1830"/>
                <a:gd name="T3" fmla="*/ 0 h 369"/>
                <a:gd name="T4" fmla="*/ 1636 w 1830"/>
                <a:gd name="T5" fmla="*/ 0 h 369"/>
                <a:gd name="T6" fmla="*/ 0 w 1830"/>
                <a:gd name="T7" fmla="*/ 0 h 369"/>
                <a:gd name="T8" fmla="*/ 0 w 1830"/>
                <a:gd name="T9" fmla="*/ 369 h 369"/>
                <a:gd name="T10" fmla="*/ 1636 w 1830"/>
                <a:gd name="T11" fmla="*/ 369 h 369"/>
                <a:gd name="T12" fmla="*/ 1636 w 1830"/>
                <a:gd name="T13" fmla="*/ 369 h 369"/>
                <a:gd name="T14" fmla="*/ 1830 w 1830"/>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0" h="369">
                  <a:moveTo>
                    <a:pt x="1830" y="185"/>
                  </a:moveTo>
                  <a:lnTo>
                    <a:pt x="1636" y="0"/>
                  </a:lnTo>
                  <a:lnTo>
                    <a:pt x="1636" y="0"/>
                  </a:lnTo>
                  <a:lnTo>
                    <a:pt x="0" y="0"/>
                  </a:lnTo>
                  <a:lnTo>
                    <a:pt x="0" y="369"/>
                  </a:lnTo>
                  <a:lnTo>
                    <a:pt x="1636" y="369"/>
                  </a:lnTo>
                  <a:lnTo>
                    <a:pt x="1636" y="369"/>
                  </a:lnTo>
                  <a:lnTo>
                    <a:pt x="1830" y="185"/>
                  </a:lnTo>
                  <a:close/>
                </a:path>
              </a:pathLst>
            </a:custGeom>
            <a:solidFill>
              <a:srgbClr val="FD9E01"/>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1" name="Rectangle 17"/>
            <p:cNvSpPr>
              <a:spLocks noChangeArrowheads="1"/>
            </p:cNvSpPr>
            <p:nvPr/>
          </p:nvSpPr>
          <p:spPr bwMode="auto">
            <a:xfrm>
              <a:off x="2908955" y="3783834"/>
              <a:ext cx="499964" cy="179233"/>
            </a:xfrm>
            <a:prstGeom prst="rect">
              <a:avLst/>
            </a:prstGeom>
            <a:solidFill>
              <a:srgbClr val="FD9E01"/>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2" name="Freeform 18"/>
            <p:cNvSpPr>
              <a:spLocks/>
            </p:cNvSpPr>
            <p:nvPr/>
          </p:nvSpPr>
          <p:spPr bwMode="auto">
            <a:xfrm>
              <a:off x="3408920" y="2738627"/>
              <a:ext cx="705609" cy="1224439"/>
            </a:xfrm>
            <a:custGeom>
              <a:avLst/>
              <a:gdLst>
                <a:gd name="T0" fmla="*/ 0 w 374"/>
                <a:gd name="T1" fmla="*/ 649 h 649"/>
                <a:gd name="T2" fmla="*/ 374 w 374"/>
                <a:gd name="T3" fmla="*/ 369 h 649"/>
                <a:gd name="T4" fmla="*/ 374 w 374"/>
                <a:gd name="T5" fmla="*/ 0 h 649"/>
                <a:gd name="T6" fmla="*/ 0 w 374"/>
                <a:gd name="T7" fmla="*/ 554 h 649"/>
                <a:gd name="T8" fmla="*/ 0 w 374"/>
                <a:gd name="T9" fmla="*/ 649 h 649"/>
              </a:gdLst>
              <a:ahLst/>
              <a:cxnLst>
                <a:cxn ang="0">
                  <a:pos x="T0" y="T1"/>
                </a:cxn>
                <a:cxn ang="0">
                  <a:pos x="T2" y="T3"/>
                </a:cxn>
                <a:cxn ang="0">
                  <a:pos x="T4" y="T5"/>
                </a:cxn>
                <a:cxn ang="0">
                  <a:pos x="T6" y="T7"/>
                </a:cxn>
                <a:cxn ang="0">
                  <a:pos x="T8" y="T9"/>
                </a:cxn>
              </a:cxnLst>
              <a:rect l="0" t="0" r="r" b="b"/>
              <a:pathLst>
                <a:path w="374" h="649">
                  <a:moveTo>
                    <a:pt x="0" y="649"/>
                  </a:moveTo>
                  <a:lnTo>
                    <a:pt x="374" y="369"/>
                  </a:lnTo>
                  <a:lnTo>
                    <a:pt x="374" y="0"/>
                  </a:lnTo>
                  <a:lnTo>
                    <a:pt x="0" y="554"/>
                  </a:lnTo>
                  <a:lnTo>
                    <a:pt x="0" y="649"/>
                  </a:lnTo>
                  <a:close/>
                </a:path>
              </a:pathLst>
            </a:custGeom>
            <a:solidFill>
              <a:srgbClr val="FD9E01"/>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48" name="TextBox 47"/>
            <p:cNvSpPr txBox="1"/>
            <p:nvPr/>
          </p:nvSpPr>
          <p:spPr>
            <a:xfrm>
              <a:off x="4114528" y="2888932"/>
              <a:ext cx="505624" cy="400110"/>
            </a:xfrm>
            <a:prstGeom prst="rect">
              <a:avLst/>
            </a:prstGeom>
            <a:noFill/>
          </p:spPr>
          <p:txBody>
            <a:bodyPr wrap="square" rtlCol="0">
              <a:spAutoFit/>
            </a:bodyPr>
            <a:lstStyle/>
            <a:p>
              <a:pPr algn="ctr" defTabSz="1218987"/>
              <a:r>
                <a:rPr lang="en-US" sz="2000" dirty="0" smtClean="0">
                  <a:solidFill>
                    <a:srgbClr val="FFFFFF"/>
                  </a:solidFill>
                  <a:latin typeface="Calibri Light" charset="0"/>
                  <a:ea typeface="Calibri Light" charset="0"/>
                  <a:cs typeface="Calibri Light" charset="0"/>
                </a:rPr>
                <a:t>02</a:t>
              </a:r>
              <a:endParaRPr lang="en-US" sz="2000" dirty="0">
                <a:solidFill>
                  <a:srgbClr val="FFFFFF"/>
                </a:solidFill>
                <a:latin typeface="Calibri Light" charset="0"/>
                <a:ea typeface="Calibri Light" charset="0"/>
                <a:cs typeface="Calibri Light" charset="0"/>
              </a:endParaRPr>
            </a:p>
          </p:txBody>
        </p:sp>
        <p:sp>
          <p:nvSpPr>
            <p:cNvPr id="87" name="TextBox 86"/>
            <p:cNvSpPr txBox="1"/>
            <p:nvPr/>
          </p:nvSpPr>
          <p:spPr>
            <a:xfrm>
              <a:off x="5275181" y="2835167"/>
              <a:ext cx="2198966" cy="523220"/>
            </a:xfrm>
            <a:prstGeom prst="rect">
              <a:avLst/>
            </a:prstGeom>
            <a:noFill/>
          </p:spPr>
          <p:txBody>
            <a:bodyPr wrap="square" rtlCol="0">
              <a:spAutoFit/>
            </a:bodyPr>
            <a:lstStyle/>
            <a:p>
              <a:pPr defTabSz="1218987"/>
              <a:r>
                <a:rPr lang="en-US" sz="2800" dirty="0">
                  <a:solidFill>
                    <a:srgbClr val="FFFFFF"/>
                  </a:solidFill>
                  <a:latin typeface="Arial" panose="020B0604020202020204" pitchFamily="34" charset="0"/>
                  <a:ea typeface="Calibri Light" charset="0"/>
                  <a:cs typeface="Arial" panose="020B0604020202020204" pitchFamily="34" charset="0"/>
                </a:rPr>
                <a:t>Foreword</a:t>
              </a:r>
            </a:p>
          </p:txBody>
        </p:sp>
      </p:grpSp>
      <p:grpSp>
        <p:nvGrpSpPr>
          <p:cNvPr id="7" name="Group 6"/>
          <p:cNvGrpSpPr/>
          <p:nvPr/>
        </p:nvGrpSpPr>
        <p:grpSpPr>
          <a:xfrm>
            <a:off x="2908955" y="3434802"/>
            <a:ext cx="5467162" cy="701835"/>
            <a:chOff x="2908955" y="3434802"/>
            <a:chExt cx="5467162" cy="701835"/>
          </a:xfrm>
        </p:grpSpPr>
        <p:sp>
          <p:nvSpPr>
            <p:cNvPr id="16" name="Freeform 12"/>
            <p:cNvSpPr>
              <a:spLocks/>
            </p:cNvSpPr>
            <p:nvPr/>
          </p:nvSpPr>
          <p:spPr bwMode="auto">
            <a:xfrm>
              <a:off x="4114529" y="3434802"/>
              <a:ext cx="4261588" cy="701835"/>
            </a:xfrm>
            <a:custGeom>
              <a:avLst/>
              <a:gdLst>
                <a:gd name="T0" fmla="*/ 1613 w 1613"/>
                <a:gd name="T1" fmla="*/ 187 h 372"/>
                <a:gd name="T2" fmla="*/ 1418 w 1613"/>
                <a:gd name="T3" fmla="*/ 3 h 372"/>
                <a:gd name="T4" fmla="*/ 1418 w 1613"/>
                <a:gd name="T5" fmla="*/ 0 h 372"/>
                <a:gd name="T6" fmla="*/ 0 w 1613"/>
                <a:gd name="T7" fmla="*/ 0 h 372"/>
                <a:gd name="T8" fmla="*/ 0 w 1613"/>
                <a:gd name="T9" fmla="*/ 372 h 372"/>
                <a:gd name="T10" fmla="*/ 1418 w 1613"/>
                <a:gd name="T11" fmla="*/ 372 h 372"/>
                <a:gd name="T12" fmla="*/ 1418 w 1613"/>
                <a:gd name="T13" fmla="*/ 372 h 372"/>
                <a:gd name="T14" fmla="*/ 1613 w 1613"/>
                <a:gd name="T15" fmla="*/ 187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372">
                  <a:moveTo>
                    <a:pt x="1613" y="187"/>
                  </a:moveTo>
                  <a:lnTo>
                    <a:pt x="1418" y="3"/>
                  </a:lnTo>
                  <a:lnTo>
                    <a:pt x="1418" y="0"/>
                  </a:lnTo>
                  <a:lnTo>
                    <a:pt x="0" y="0"/>
                  </a:lnTo>
                  <a:lnTo>
                    <a:pt x="0" y="372"/>
                  </a:lnTo>
                  <a:lnTo>
                    <a:pt x="1418" y="372"/>
                  </a:lnTo>
                  <a:lnTo>
                    <a:pt x="1418" y="372"/>
                  </a:lnTo>
                  <a:lnTo>
                    <a:pt x="1613" y="187"/>
                  </a:lnTo>
                  <a:close/>
                </a:path>
              </a:pathLst>
            </a:custGeom>
            <a:solidFill>
              <a:srgbClr val="00B09B"/>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3" name="Rectangle 19"/>
            <p:cNvSpPr>
              <a:spLocks noChangeArrowheads="1"/>
            </p:cNvSpPr>
            <p:nvPr/>
          </p:nvSpPr>
          <p:spPr bwMode="auto">
            <a:xfrm>
              <a:off x="2908955" y="3963064"/>
              <a:ext cx="499964" cy="173572"/>
            </a:xfrm>
            <a:prstGeom prst="rect">
              <a:avLst/>
            </a:prstGeom>
            <a:solidFill>
              <a:srgbClr val="00B09B"/>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4" name="Freeform 20"/>
            <p:cNvSpPr>
              <a:spLocks/>
            </p:cNvSpPr>
            <p:nvPr/>
          </p:nvSpPr>
          <p:spPr bwMode="auto">
            <a:xfrm>
              <a:off x="3408920" y="3434802"/>
              <a:ext cx="705609" cy="701835"/>
            </a:xfrm>
            <a:custGeom>
              <a:avLst/>
              <a:gdLst>
                <a:gd name="T0" fmla="*/ 0 w 374"/>
                <a:gd name="T1" fmla="*/ 372 h 372"/>
                <a:gd name="T2" fmla="*/ 374 w 374"/>
                <a:gd name="T3" fmla="*/ 372 h 372"/>
                <a:gd name="T4" fmla="*/ 374 w 374"/>
                <a:gd name="T5" fmla="*/ 0 h 372"/>
                <a:gd name="T6" fmla="*/ 0 w 374"/>
                <a:gd name="T7" fmla="*/ 280 h 372"/>
                <a:gd name="T8" fmla="*/ 0 w 374"/>
                <a:gd name="T9" fmla="*/ 372 h 372"/>
              </a:gdLst>
              <a:ahLst/>
              <a:cxnLst>
                <a:cxn ang="0">
                  <a:pos x="T0" y="T1"/>
                </a:cxn>
                <a:cxn ang="0">
                  <a:pos x="T2" y="T3"/>
                </a:cxn>
                <a:cxn ang="0">
                  <a:pos x="T4" y="T5"/>
                </a:cxn>
                <a:cxn ang="0">
                  <a:pos x="T6" y="T7"/>
                </a:cxn>
                <a:cxn ang="0">
                  <a:pos x="T8" y="T9"/>
                </a:cxn>
              </a:cxnLst>
              <a:rect l="0" t="0" r="r" b="b"/>
              <a:pathLst>
                <a:path w="374" h="372">
                  <a:moveTo>
                    <a:pt x="0" y="372"/>
                  </a:moveTo>
                  <a:lnTo>
                    <a:pt x="374" y="372"/>
                  </a:lnTo>
                  <a:lnTo>
                    <a:pt x="374" y="0"/>
                  </a:lnTo>
                  <a:lnTo>
                    <a:pt x="0" y="280"/>
                  </a:lnTo>
                  <a:lnTo>
                    <a:pt x="0" y="372"/>
                  </a:lnTo>
                  <a:close/>
                </a:path>
              </a:pathLst>
            </a:custGeom>
            <a:solidFill>
              <a:srgbClr val="00B09B"/>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88" name="TextBox 87"/>
            <p:cNvSpPr txBox="1"/>
            <p:nvPr/>
          </p:nvSpPr>
          <p:spPr>
            <a:xfrm>
              <a:off x="4266813" y="3518098"/>
              <a:ext cx="3957020" cy="523220"/>
            </a:xfrm>
            <a:prstGeom prst="rect">
              <a:avLst/>
            </a:prstGeom>
            <a:noFill/>
          </p:spPr>
          <p:txBody>
            <a:bodyPr wrap="square" rtlCol="0">
              <a:spAutoFit/>
            </a:bodyPr>
            <a:lstStyle/>
            <a:p>
              <a:pPr defTabSz="1218987"/>
              <a:r>
                <a:rPr lang="en-US" sz="2800" dirty="0" smtClean="0">
                  <a:solidFill>
                    <a:srgbClr val="FFFFFF"/>
                  </a:solidFill>
                  <a:latin typeface="Calibri Light" charset="0"/>
                  <a:ea typeface="Calibri Light" charset="0"/>
                  <a:cs typeface="Calibri Light" charset="0"/>
                </a:rPr>
                <a:t>        </a:t>
              </a:r>
              <a:r>
                <a:rPr lang="en-US" sz="2800" dirty="0">
                  <a:solidFill>
                    <a:srgbClr val="FFFFFF"/>
                  </a:solidFill>
                  <a:latin typeface="Arial" panose="020B0604020202020204" pitchFamily="34" charset="0"/>
                  <a:ea typeface="Calibri Light" charset="0"/>
                  <a:cs typeface="Arial" panose="020B0604020202020204" pitchFamily="34" charset="0"/>
                </a:rPr>
                <a:t>Exective Summary</a:t>
              </a:r>
            </a:p>
          </p:txBody>
        </p:sp>
      </p:grpSp>
      <p:sp>
        <p:nvSpPr>
          <p:cNvPr id="89" name="TextBox 88"/>
          <p:cNvSpPr txBox="1"/>
          <p:nvPr/>
        </p:nvSpPr>
        <p:spPr>
          <a:xfrm>
            <a:off x="5115807" y="4218399"/>
            <a:ext cx="3383139" cy="523220"/>
          </a:xfrm>
          <a:prstGeom prst="rect">
            <a:avLst/>
          </a:prstGeom>
          <a:noFill/>
        </p:spPr>
        <p:txBody>
          <a:bodyPr wrap="square" rtlCol="0">
            <a:spAutoFit/>
          </a:bodyPr>
          <a:lstStyle/>
          <a:p>
            <a:pPr defTabSz="1218987"/>
            <a:r>
              <a:rPr lang="en-US" sz="2800" dirty="0">
                <a:solidFill>
                  <a:srgbClr val="FFFFFF"/>
                </a:solidFill>
                <a:latin typeface="Arial" panose="020B0604020202020204" pitchFamily="34" charset="0"/>
                <a:ea typeface="Calibri Light" charset="0"/>
                <a:cs typeface="Arial" panose="020B0604020202020204" pitchFamily="34" charset="0"/>
              </a:rPr>
              <a:t>Table of contents</a:t>
            </a:r>
          </a:p>
        </p:txBody>
      </p:sp>
      <p:grpSp>
        <p:nvGrpSpPr>
          <p:cNvPr id="8" name="Group 7"/>
          <p:cNvGrpSpPr/>
          <p:nvPr/>
        </p:nvGrpSpPr>
        <p:grpSpPr>
          <a:xfrm>
            <a:off x="2908955" y="4309279"/>
            <a:ext cx="6103369" cy="1243276"/>
            <a:chOff x="2908955" y="4309279"/>
            <a:chExt cx="6103369" cy="1243276"/>
          </a:xfrm>
        </p:grpSpPr>
        <p:sp>
          <p:nvSpPr>
            <p:cNvPr id="11" name="Freeform 7"/>
            <p:cNvSpPr>
              <a:spLocks/>
            </p:cNvSpPr>
            <p:nvPr/>
          </p:nvSpPr>
          <p:spPr bwMode="auto">
            <a:xfrm>
              <a:off x="4114529" y="4837821"/>
              <a:ext cx="4897795" cy="703138"/>
            </a:xfrm>
            <a:custGeom>
              <a:avLst/>
              <a:gdLst>
                <a:gd name="T0" fmla="*/ 1972 w 1972"/>
                <a:gd name="T1" fmla="*/ 185 h 369"/>
                <a:gd name="T2" fmla="*/ 1778 w 1972"/>
                <a:gd name="T3" fmla="*/ 0 h 369"/>
                <a:gd name="T4" fmla="*/ 1778 w 1972"/>
                <a:gd name="T5" fmla="*/ 0 h 369"/>
                <a:gd name="T6" fmla="*/ 0 w 1972"/>
                <a:gd name="T7" fmla="*/ 0 h 369"/>
                <a:gd name="T8" fmla="*/ 0 w 1972"/>
                <a:gd name="T9" fmla="*/ 369 h 369"/>
                <a:gd name="T10" fmla="*/ 1778 w 1972"/>
                <a:gd name="T11" fmla="*/ 369 h 369"/>
                <a:gd name="T12" fmla="*/ 1778 w 1972"/>
                <a:gd name="T13" fmla="*/ 369 h 369"/>
                <a:gd name="T14" fmla="*/ 1972 w 1972"/>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2" h="369">
                  <a:moveTo>
                    <a:pt x="1972" y="185"/>
                  </a:moveTo>
                  <a:lnTo>
                    <a:pt x="1778" y="0"/>
                  </a:lnTo>
                  <a:lnTo>
                    <a:pt x="1778" y="0"/>
                  </a:lnTo>
                  <a:lnTo>
                    <a:pt x="0" y="0"/>
                  </a:lnTo>
                  <a:lnTo>
                    <a:pt x="0" y="369"/>
                  </a:lnTo>
                  <a:lnTo>
                    <a:pt x="1778" y="369"/>
                  </a:lnTo>
                  <a:lnTo>
                    <a:pt x="1778" y="369"/>
                  </a:lnTo>
                  <a:lnTo>
                    <a:pt x="1972" y="185"/>
                  </a:lnTo>
                  <a:close/>
                </a:path>
              </a:pathLst>
            </a:custGeom>
            <a:solidFill>
              <a:srgbClr val="044C74"/>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7" name="Rectangle 23"/>
            <p:cNvSpPr>
              <a:spLocks noChangeArrowheads="1"/>
            </p:cNvSpPr>
            <p:nvPr/>
          </p:nvSpPr>
          <p:spPr bwMode="auto">
            <a:xfrm>
              <a:off x="2908955" y="4315869"/>
              <a:ext cx="499964" cy="173572"/>
            </a:xfrm>
            <a:prstGeom prst="rect">
              <a:avLst/>
            </a:prstGeom>
            <a:solidFill>
              <a:srgbClr val="044C74"/>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8" name="Freeform 24"/>
            <p:cNvSpPr>
              <a:spLocks/>
            </p:cNvSpPr>
            <p:nvPr/>
          </p:nvSpPr>
          <p:spPr bwMode="auto">
            <a:xfrm>
              <a:off x="3408920" y="4309279"/>
              <a:ext cx="705609" cy="1243276"/>
            </a:xfrm>
            <a:custGeom>
              <a:avLst/>
              <a:gdLst>
                <a:gd name="T0" fmla="*/ 0 w 374"/>
                <a:gd name="T1" fmla="*/ 92 h 646"/>
                <a:gd name="T2" fmla="*/ 374 w 374"/>
                <a:gd name="T3" fmla="*/ 646 h 646"/>
                <a:gd name="T4" fmla="*/ 374 w 374"/>
                <a:gd name="T5" fmla="*/ 277 h 646"/>
                <a:gd name="T6" fmla="*/ 0 w 374"/>
                <a:gd name="T7" fmla="*/ 0 h 646"/>
                <a:gd name="T8" fmla="*/ 0 w 374"/>
                <a:gd name="T9" fmla="*/ 92 h 646"/>
              </a:gdLst>
              <a:ahLst/>
              <a:cxnLst>
                <a:cxn ang="0">
                  <a:pos x="T0" y="T1"/>
                </a:cxn>
                <a:cxn ang="0">
                  <a:pos x="T2" y="T3"/>
                </a:cxn>
                <a:cxn ang="0">
                  <a:pos x="T4" y="T5"/>
                </a:cxn>
                <a:cxn ang="0">
                  <a:pos x="T6" y="T7"/>
                </a:cxn>
                <a:cxn ang="0">
                  <a:pos x="T8" y="T9"/>
                </a:cxn>
              </a:cxnLst>
              <a:rect l="0" t="0" r="r" b="b"/>
              <a:pathLst>
                <a:path w="374" h="646">
                  <a:moveTo>
                    <a:pt x="0" y="92"/>
                  </a:moveTo>
                  <a:lnTo>
                    <a:pt x="374" y="646"/>
                  </a:lnTo>
                  <a:lnTo>
                    <a:pt x="374" y="277"/>
                  </a:lnTo>
                  <a:lnTo>
                    <a:pt x="0" y="0"/>
                  </a:lnTo>
                  <a:lnTo>
                    <a:pt x="0" y="92"/>
                  </a:lnTo>
                  <a:close/>
                </a:path>
              </a:pathLst>
            </a:custGeom>
            <a:solidFill>
              <a:srgbClr val="044C74"/>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51" name="TextBox 50"/>
            <p:cNvSpPr txBox="1"/>
            <p:nvPr/>
          </p:nvSpPr>
          <p:spPr>
            <a:xfrm>
              <a:off x="4114528" y="4998183"/>
              <a:ext cx="505624" cy="400110"/>
            </a:xfrm>
            <a:prstGeom prst="rect">
              <a:avLst/>
            </a:prstGeom>
            <a:noFill/>
          </p:spPr>
          <p:txBody>
            <a:bodyPr wrap="square" rtlCol="0">
              <a:spAutoFit/>
            </a:bodyPr>
            <a:lstStyle/>
            <a:p>
              <a:pPr algn="ctr" defTabSz="1218987"/>
              <a:r>
                <a:rPr lang="en-US" sz="2000" dirty="0" smtClean="0">
                  <a:solidFill>
                    <a:srgbClr val="FFFFFF"/>
                  </a:solidFill>
                  <a:latin typeface="Calibri Light" charset="0"/>
                  <a:ea typeface="Calibri Light" charset="0"/>
                  <a:cs typeface="Calibri Light" charset="0"/>
                </a:rPr>
                <a:t>05</a:t>
              </a:r>
              <a:endParaRPr lang="en-US" sz="2000" dirty="0">
                <a:solidFill>
                  <a:srgbClr val="FFFFFF"/>
                </a:solidFill>
                <a:latin typeface="Calibri Light" charset="0"/>
                <a:ea typeface="Calibri Light" charset="0"/>
                <a:cs typeface="Calibri Light" charset="0"/>
              </a:endParaRPr>
            </a:p>
          </p:txBody>
        </p:sp>
        <p:sp>
          <p:nvSpPr>
            <p:cNvPr id="90" name="TextBox 89"/>
            <p:cNvSpPr txBox="1"/>
            <p:nvPr/>
          </p:nvSpPr>
          <p:spPr>
            <a:xfrm>
              <a:off x="5265932" y="4913682"/>
              <a:ext cx="3746392" cy="523220"/>
            </a:xfrm>
            <a:prstGeom prst="rect">
              <a:avLst/>
            </a:prstGeom>
            <a:noFill/>
          </p:spPr>
          <p:txBody>
            <a:bodyPr wrap="square" rtlCol="0">
              <a:spAutoFit/>
            </a:bodyPr>
            <a:lstStyle/>
            <a:p>
              <a:pPr defTabSz="1218987"/>
              <a:r>
                <a:rPr lang="en-US" sz="2800" dirty="0">
                  <a:solidFill>
                    <a:srgbClr val="FFFFFF"/>
                  </a:solidFill>
                  <a:latin typeface="Arial" panose="020B0604020202020204" pitchFamily="34" charset="0"/>
                  <a:ea typeface="Calibri Light" charset="0"/>
                  <a:cs typeface="Arial" panose="020B0604020202020204" pitchFamily="34" charset="0"/>
                </a:rPr>
                <a:t>List of illustrations</a:t>
              </a:r>
            </a:p>
          </p:txBody>
        </p:sp>
      </p:grpSp>
      <p:sp>
        <p:nvSpPr>
          <p:cNvPr id="2" name="TextBox 1"/>
          <p:cNvSpPr txBox="1"/>
          <p:nvPr/>
        </p:nvSpPr>
        <p:spPr>
          <a:xfrm>
            <a:off x="637870" y="1001100"/>
            <a:ext cx="1211658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The </a:t>
            </a:r>
            <a:r>
              <a:rPr lang="en-US" sz="2000" dirty="0" smtClean="0">
                <a:latin typeface="Arial" panose="020B0604020202020204" pitchFamily="34" charset="0"/>
                <a:cs typeface="Arial" panose="020B0604020202020204" pitchFamily="34" charset="0"/>
              </a:rPr>
              <a:t>frontal presents </a:t>
            </a:r>
            <a:r>
              <a:rPr lang="en-US" sz="2000" dirty="0">
                <a:latin typeface="Arial" panose="020B0604020202020204" pitchFamily="34" charset="0"/>
                <a:cs typeface="Arial" panose="020B0604020202020204" pitchFamily="34" charset="0"/>
              </a:rPr>
              <a:t>preliminary information for the </a:t>
            </a:r>
            <a:r>
              <a:rPr lang="en-US" sz="2000" dirty="0" smtClean="0">
                <a:latin typeface="Arial" panose="020B0604020202020204" pitchFamily="34" charset="0"/>
                <a:cs typeface="Arial" panose="020B0604020202020204" pitchFamily="34" charset="0"/>
              </a:rPr>
              <a:t>report.</a:t>
            </a:r>
          </a:p>
        </p:txBody>
      </p:sp>
      <p:sp>
        <p:nvSpPr>
          <p:cNvPr id="34" name="TextBox 33"/>
          <p:cNvSpPr txBox="1"/>
          <p:nvPr/>
        </p:nvSpPr>
        <p:spPr>
          <a:xfrm>
            <a:off x="4092341" y="3573658"/>
            <a:ext cx="505624" cy="400110"/>
          </a:xfrm>
          <a:prstGeom prst="rect">
            <a:avLst/>
          </a:prstGeom>
          <a:noFill/>
        </p:spPr>
        <p:txBody>
          <a:bodyPr wrap="square" rtlCol="0">
            <a:spAutoFit/>
          </a:bodyPr>
          <a:lstStyle/>
          <a:p>
            <a:pPr algn="ctr" defTabSz="1218987"/>
            <a:r>
              <a:rPr lang="en-US" sz="2000" dirty="0" smtClean="0">
                <a:solidFill>
                  <a:srgbClr val="FFFFFF"/>
                </a:solidFill>
                <a:latin typeface="Calibri Light" charset="0"/>
                <a:ea typeface="Calibri Light" charset="0"/>
                <a:cs typeface="Calibri Light" charset="0"/>
              </a:rPr>
              <a:t>03</a:t>
            </a:r>
            <a:endParaRPr lang="en-US" sz="2000" dirty="0">
              <a:solidFill>
                <a:srgbClr val="FFFFFF"/>
              </a:solidFill>
              <a:latin typeface="Calibri Light" charset="0"/>
              <a:ea typeface="Calibri Light" charset="0"/>
              <a:cs typeface="Calibri Light" charset="0"/>
            </a:endParaRPr>
          </a:p>
        </p:txBody>
      </p:sp>
    </p:spTree>
    <p:extLst>
      <p:ext uri="{BB962C8B-B14F-4D97-AF65-F5344CB8AC3E}">
        <p14:creationId xmlns:p14="http://schemas.microsoft.com/office/powerpoint/2010/main" val="72105633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grpSp>
        <p:nvGrpSpPr>
          <p:cNvPr id="25" name="Group 24"/>
          <p:cNvGrpSpPr/>
          <p:nvPr/>
        </p:nvGrpSpPr>
        <p:grpSpPr>
          <a:xfrm>
            <a:off x="1016000" y="889000"/>
            <a:ext cx="10160000" cy="5342376"/>
            <a:chOff x="1689100" y="1257664"/>
            <a:chExt cx="8813800" cy="4605048"/>
          </a:xfrm>
        </p:grpSpPr>
        <p:sp>
          <p:nvSpPr>
            <p:cNvPr id="26" name="Freeform 11"/>
            <p:cNvSpPr>
              <a:spLocks/>
            </p:cNvSpPr>
            <p:nvPr/>
          </p:nvSpPr>
          <p:spPr bwMode="auto">
            <a:xfrm>
              <a:off x="6875759" y="4549608"/>
              <a:ext cx="180592" cy="361180"/>
            </a:xfrm>
            <a:custGeom>
              <a:avLst/>
              <a:gdLst>
                <a:gd name="T0" fmla="*/ 15 w 157"/>
                <a:gd name="T1" fmla="*/ 204 h 316"/>
                <a:gd name="T2" fmla="*/ 30 w 157"/>
                <a:gd name="T3" fmla="*/ 169 h 316"/>
                <a:gd name="T4" fmla="*/ 19 w 157"/>
                <a:gd name="T5" fmla="*/ 127 h 316"/>
                <a:gd name="T6" fmla="*/ 68 w 157"/>
                <a:gd name="T7" fmla="*/ 77 h 316"/>
                <a:gd name="T8" fmla="*/ 121 w 157"/>
                <a:gd name="T9" fmla="*/ 24 h 316"/>
                <a:gd name="T10" fmla="*/ 126 w 157"/>
                <a:gd name="T11" fmla="*/ 0 h 316"/>
                <a:gd name="T12" fmla="*/ 157 w 157"/>
                <a:gd name="T13" fmla="*/ 75 h 316"/>
                <a:gd name="T14" fmla="*/ 157 w 157"/>
                <a:gd name="T15" fmla="*/ 87 h 316"/>
                <a:gd name="T16" fmla="*/ 144 w 157"/>
                <a:gd name="T17" fmla="*/ 83 h 316"/>
                <a:gd name="T18" fmla="*/ 110 w 157"/>
                <a:gd name="T19" fmla="*/ 227 h 316"/>
                <a:gd name="T20" fmla="*/ 43 w 157"/>
                <a:gd name="T21" fmla="*/ 316 h 316"/>
                <a:gd name="T22" fmla="*/ 7 w 157"/>
                <a:gd name="T23" fmla="*/ 272 h 316"/>
                <a:gd name="T24" fmla="*/ 9 w 157"/>
                <a:gd name="T25" fmla="*/ 252 h 316"/>
                <a:gd name="T26" fmla="*/ 0 w 157"/>
                <a:gd name="T27" fmla="*/ 220 h 316"/>
                <a:gd name="T28" fmla="*/ 15 w 157"/>
                <a:gd name="T29" fmla="*/ 20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7" h="316">
                  <a:moveTo>
                    <a:pt x="15" y="204"/>
                  </a:moveTo>
                  <a:cubicBezTo>
                    <a:pt x="15" y="204"/>
                    <a:pt x="30" y="170"/>
                    <a:pt x="30" y="169"/>
                  </a:cubicBezTo>
                  <a:cubicBezTo>
                    <a:pt x="30" y="160"/>
                    <a:pt x="19" y="140"/>
                    <a:pt x="19" y="127"/>
                  </a:cubicBezTo>
                  <a:cubicBezTo>
                    <a:pt x="19" y="88"/>
                    <a:pt x="46" y="91"/>
                    <a:pt x="68" y="77"/>
                  </a:cubicBezTo>
                  <a:cubicBezTo>
                    <a:pt x="85" y="67"/>
                    <a:pt x="109" y="37"/>
                    <a:pt x="121" y="24"/>
                  </a:cubicBezTo>
                  <a:cubicBezTo>
                    <a:pt x="125" y="20"/>
                    <a:pt x="123" y="6"/>
                    <a:pt x="126" y="0"/>
                  </a:cubicBezTo>
                  <a:cubicBezTo>
                    <a:pt x="151" y="3"/>
                    <a:pt x="149" y="55"/>
                    <a:pt x="157" y="75"/>
                  </a:cubicBezTo>
                  <a:cubicBezTo>
                    <a:pt x="157" y="87"/>
                    <a:pt x="157" y="87"/>
                    <a:pt x="157" y="87"/>
                  </a:cubicBezTo>
                  <a:cubicBezTo>
                    <a:pt x="153" y="86"/>
                    <a:pt x="145" y="83"/>
                    <a:pt x="144" y="83"/>
                  </a:cubicBezTo>
                  <a:cubicBezTo>
                    <a:pt x="144" y="141"/>
                    <a:pt x="126" y="181"/>
                    <a:pt x="110" y="227"/>
                  </a:cubicBezTo>
                  <a:cubicBezTo>
                    <a:pt x="96" y="262"/>
                    <a:pt x="89" y="316"/>
                    <a:pt x="43" y="316"/>
                  </a:cubicBezTo>
                  <a:cubicBezTo>
                    <a:pt x="24" y="316"/>
                    <a:pt x="7" y="293"/>
                    <a:pt x="7" y="272"/>
                  </a:cubicBezTo>
                  <a:cubicBezTo>
                    <a:pt x="7" y="262"/>
                    <a:pt x="10" y="258"/>
                    <a:pt x="9" y="252"/>
                  </a:cubicBezTo>
                  <a:cubicBezTo>
                    <a:pt x="0" y="245"/>
                    <a:pt x="0" y="232"/>
                    <a:pt x="0" y="220"/>
                  </a:cubicBezTo>
                  <a:cubicBezTo>
                    <a:pt x="0" y="217"/>
                    <a:pt x="14" y="204"/>
                    <a:pt x="15" y="204"/>
                  </a:cubicBezTo>
                  <a:close/>
                </a:path>
              </a:pathLst>
            </a:custGeom>
            <a:solidFill>
              <a:schemeClr val="accent3"/>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27" name="Freeform 12"/>
            <p:cNvSpPr>
              <a:spLocks/>
            </p:cNvSpPr>
            <p:nvPr/>
          </p:nvSpPr>
          <p:spPr bwMode="auto">
            <a:xfrm>
              <a:off x="5394294" y="3204364"/>
              <a:ext cx="1683483" cy="1974248"/>
            </a:xfrm>
            <a:custGeom>
              <a:avLst/>
              <a:gdLst>
                <a:gd name="T0" fmla="*/ 857 w 1471"/>
                <a:gd name="T1" fmla="*/ 119 h 1725"/>
                <a:gd name="T2" fmla="*/ 905 w 1471"/>
                <a:gd name="T3" fmla="*/ 145 h 1725"/>
                <a:gd name="T4" fmla="*/ 1045 w 1471"/>
                <a:gd name="T5" fmla="*/ 155 h 1725"/>
                <a:gd name="T6" fmla="*/ 1106 w 1471"/>
                <a:gd name="T7" fmla="*/ 159 h 1725"/>
                <a:gd name="T8" fmla="*/ 1106 w 1471"/>
                <a:gd name="T9" fmla="*/ 245 h 1725"/>
                <a:gd name="T10" fmla="*/ 1064 w 1471"/>
                <a:gd name="T11" fmla="*/ 207 h 1725"/>
                <a:gd name="T12" fmla="*/ 1166 w 1471"/>
                <a:gd name="T13" fmla="*/ 402 h 1725"/>
                <a:gd name="T14" fmla="*/ 1200 w 1471"/>
                <a:gd name="T15" fmla="*/ 481 h 1725"/>
                <a:gd name="T16" fmla="*/ 1253 w 1471"/>
                <a:gd name="T17" fmla="*/ 559 h 1725"/>
                <a:gd name="T18" fmla="*/ 1296 w 1471"/>
                <a:gd name="T19" fmla="*/ 626 h 1725"/>
                <a:gd name="T20" fmla="*/ 1352 w 1471"/>
                <a:gd name="T21" fmla="*/ 646 h 1725"/>
                <a:gd name="T22" fmla="*/ 1465 w 1471"/>
                <a:gd name="T23" fmla="*/ 622 h 1725"/>
                <a:gd name="T24" fmla="*/ 1418 w 1471"/>
                <a:gd name="T25" fmla="*/ 766 h 1725"/>
                <a:gd name="T26" fmla="*/ 1234 w 1471"/>
                <a:gd name="T27" fmla="*/ 974 h 1725"/>
                <a:gd name="T28" fmla="*/ 1215 w 1471"/>
                <a:gd name="T29" fmla="*/ 1081 h 1725"/>
                <a:gd name="T30" fmla="*/ 1238 w 1471"/>
                <a:gd name="T31" fmla="*/ 1149 h 1725"/>
                <a:gd name="T32" fmla="*/ 1236 w 1471"/>
                <a:gd name="T33" fmla="*/ 1219 h 1725"/>
                <a:gd name="T34" fmla="*/ 1134 w 1471"/>
                <a:gd name="T35" fmla="*/ 1342 h 1725"/>
                <a:gd name="T36" fmla="*/ 1132 w 1471"/>
                <a:gd name="T37" fmla="*/ 1419 h 1725"/>
                <a:gd name="T38" fmla="*/ 1103 w 1471"/>
                <a:gd name="T39" fmla="*/ 1471 h 1725"/>
                <a:gd name="T40" fmla="*/ 1077 w 1471"/>
                <a:gd name="T41" fmla="*/ 1525 h 1725"/>
                <a:gd name="T42" fmla="*/ 1016 w 1471"/>
                <a:gd name="T43" fmla="*/ 1626 h 1725"/>
                <a:gd name="T44" fmla="*/ 924 w 1471"/>
                <a:gd name="T45" fmla="*/ 1704 h 1725"/>
                <a:gd name="T46" fmla="*/ 880 w 1471"/>
                <a:gd name="T47" fmla="*/ 1701 h 1725"/>
                <a:gd name="T48" fmla="*/ 776 w 1471"/>
                <a:gd name="T49" fmla="*/ 1709 h 1725"/>
                <a:gd name="T50" fmla="*/ 755 w 1471"/>
                <a:gd name="T51" fmla="*/ 1673 h 1725"/>
                <a:gd name="T52" fmla="*/ 740 w 1471"/>
                <a:gd name="T53" fmla="*/ 1608 h 1725"/>
                <a:gd name="T54" fmla="*/ 678 w 1471"/>
                <a:gd name="T55" fmla="*/ 1421 h 1725"/>
                <a:gd name="T56" fmla="*/ 619 w 1471"/>
                <a:gd name="T57" fmla="*/ 1276 h 1725"/>
                <a:gd name="T58" fmla="*/ 656 w 1471"/>
                <a:gd name="T59" fmla="*/ 1119 h 1725"/>
                <a:gd name="T60" fmla="*/ 625 w 1471"/>
                <a:gd name="T61" fmla="*/ 1006 h 1725"/>
                <a:gd name="T62" fmla="*/ 579 w 1471"/>
                <a:gd name="T63" fmla="*/ 882 h 1725"/>
                <a:gd name="T64" fmla="*/ 587 w 1471"/>
                <a:gd name="T65" fmla="*/ 831 h 1725"/>
                <a:gd name="T66" fmla="*/ 507 w 1471"/>
                <a:gd name="T67" fmla="*/ 797 h 1725"/>
                <a:gd name="T68" fmla="*/ 354 w 1471"/>
                <a:gd name="T69" fmla="*/ 779 h 1725"/>
                <a:gd name="T70" fmla="*/ 282 w 1471"/>
                <a:gd name="T71" fmla="*/ 781 h 1725"/>
                <a:gd name="T72" fmla="*/ 187 w 1471"/>
                <a:gd name="T73" fmla="*/ 791 h 1725"/>
                <a:gd name="T74" fmla="*/ 68 w 1471"/>
                <a:gd name="T75" fmla="*/ 664 h 1725"/>
                <a:gd name="T76" fmla="*/ 13 w 1471"/>
                <a:gd name="T77" fmla="*/ 608 h 1725"/>
                <a:gd name="T78" fmla="*/ 11 w 1471"/>
                <a:gd name="T79" fmla="*/ 583 h 1725"/>
                <a:gd name="T80" fmla="*/ 32 w 1471"/>
                <a:gd name="T81" fmla="*/ 485 h 1725"/>
                <a:gd name="T82" fmla="*/ 38 w 1471"/>
                <a:gd name="T83" fmla="*/ 358 h 1725"/>
                <a:gd name="T84" fmla="*/ 132 w 1471"/>
                <a:gd name="T85" fmla="*/ 237 h 1725"/>
                <a:gd name="T86" fmla="*/ 179 w 1471"/>
                <a:gd name="T87" fmla="*/ 139 h 1725"/>
                <a:gd name="T88" fmla="*/ 242 w 1471"/>
                <a:gd name="T89" fmla="*/ 64 h 1725"/>
                <a:gd name="T90" fmla="*/ 322 w 1471"/>
                <a:gd name="T91" fmla="*/ 62 h 1725"/>
                <a:gd name="T92" fmla="*/ 469 w 1471"/>
                <a:gd name="T93" fmla="*/ 10 h 1725"/>
                <a:gd name="T94" fmla="*/ 528 w 1471"/>
                <a:gd name="T95" fmla="*/ 6 h 1725"/>
                <a:gd name="T96" fmla="*/ 581 w 1471"/>
                <a:gd name="T97" fmla="*/ 0 h 1725"/>
                <a:gd name="T98" fmla="*/ 615 w 1471"/>
                <a:gd name="T99" fmla="*/ 10 h 1725"/>
                <a:gd name="T100" fmla="*/ 613 w 1471"/>
                <a:gd name="T101" fmla="*/ 48 h 1725"/>
                <a:gd name="T102" fmla="*/ 638 w 1471"/>
                <a:gd name="T103" fmla="*/ 115 h 1725"/>
                <a:gd name="T104" fmla="*/ 781 w 1471"/>
                <a:gd name="T105" fmla="*/ 179 h 1725"/>
                <a:gd name="T106" fmla="*/ 797 w 1471"/>
                <a:gd name="T107" fmla="*/ 151 h 1725"/>
                <a:gd name="T108" fmla="*/ 841 w 1471"/>
                <a:gd name="T109" fmla="*/ 119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1" h="1725">
                  <a:moveTo>
                    <a:pt x="841" y="119"/>
                  </a:moveTo>
                  <a:cubicBezTo>
                    <a:pt x="857" y="119"/>
                    <a:pt x="857" y="119"/>
                    <a:pt x="857" y="119"/>
                  </a:cubicBezTo>
                  <a:cubicBezTo>
                    <a:pt x="857" y="130"/>
                    <a:pt x="865" y="133"/>
                    <a:pt x="869" y="137"/>
                  </a:cubicBezTo>
                  <a:cubicBezTo>
                    <a:pt x="875" y="147"/>
                    <a:pt x="893" y="141"/>
                    <a:pt x="905" y="145"/>
                  </a:cubicBezTo>
                  <a:cubicBezTo>
                    <a:pt x="929" y="155"/>
                    <a:pt x="963" y="167"/>
                    <a:pt x="990" y="167"/>
                  </a:cubicBezTo>
                  <a:cubicBezTo>
                    <a:pt x="1014" y="167"/>
                    <a:pt x="1021" y="155"/>
                    <a:pt x="1045" y="155"/>
                  </a:cubicBezTo>
                  <a:cubicBezTo>
                    <a:pt x="1059" y="155"/>
                    <a:pt x="1068" y="165"/>
                    <a:pt x="1084" y="165"/>
                  </a:cubicBezTo>
                  <a:cubicBezTo>
                    <a:pt x="1096" y="165"/>
                    <a:pt x="1096" y="161"/>
                    <a:pt x="1106" y="159"/>
                  </a:cubicBezTo>
                  <a:cubicBezTo>
                    <a:pt x="1111" y="173"/>
                    <a:pt x="1121" y="184"/>
                    <a:pt x="1121" y="199"/>
                  </a:cubicBezTo>
                  <a:cubicBezTo>
                    <a:pt x="1121" y="206"/>
                    <a:pt x="1109" y="235"/>
                    <a:pt x="1106" y="245"/>
                  </a:cubicBezTo>
                  <a:cubicBezTo>
                    <a:pt x="1090" y="242"/>
                    <a:pt x="1077" y="207"/>
                    <a:pt x="1064" y="193"/>
                  </a:cubicBezTo>
                  <a:cubicBezTo>
                    <a:pt x="1064" y="207"/>
                    <a:pt x="1064" y="207"/>
                    <a:pt x="1064" y="207"/>
                  </a:cubicBezTo>
                  <a:cubicBezTo>
                    <a:pt x="1136" y="340"/>
                    <a:pt x="1136" y="340"/>
                    <a:pt x="1136" y="340"/>
                  </a:cubicBezTo>
                  <a:cubicBezTo>
                    <a:pt x="1132" y="357"/>
                    <a:pt x="1155" y="392"/>
                    <a:pt x="1166" y="402"/>
                  </a:cubicBezTo>
                  <a:cubicBezTo>
                    <a:pt x="1166" y="444"/>
                    <a:pt x="1166" y="444"/>
                    <a:pt x="1166" y="444"/>
                  </a:cubicBezTo>
                  <a:cubicBezTo>
                    <a:pt x="1174" y="465"/>
                    <a:pt x="1189" y="465"/>
                    <a:pt x="1200" y="481"/>
                  </a:cubicBezTo>
                  <a:cubicBezTo>
                    <a:pt x="1214" y="500"/>
                    <a:pt x="1206" y="521"/>
                    <a:pt x="1219" y="535"/>
                  </a:cubicBezTo>
                  <a:cubicBezTo>
                    <a:pt x="1231" y="548"/>
                    <a:pt x="1240" y="549"/>
                    <a:pt x="1253" y="559"/>
                  </a:cubicBezTo>
                  <a:cubicBezTo>
                    <a:pt x="1265" y="568"/>
                    <a:pt x="1272" y="601"/>
                    <a:pt x="1297" y="601"/>
                  </a:cubicBezTo>
                  <a:cubicBezTo>
                    <a:pt x="1297" y="615"/>
                    <a:pt x="1304" y="617"/>
                    <a:pt x="1296" y="626"/>
                  </a:cubicBezTo>
                  <a:cubicBezTo>
                    <a:pt x="1306" y="634"/>
                    <a:pt x="1316" y="660"/>
                    <a:pt x="1329" y="660"/>
                  </a:cubicBezTo>
                  <a:cubicBezTo>
                    <a:pt x="1341" y="660"/>
                    <a:pt x="1342" y="649"/>
                    <a:pt x="1352" y="646"/>
                  </a:cubicBezTo>
                  <a:cubicBezTo>
                    <a:pt x="1363" y="642"/>
                    <a:pt x="1371" y="648"/>
                    <a:pt x="1382" y="646"/>
                  </a:cubicBezTo>
                  <a:cubicBezTo>
                    <a:pt x="1411" y="642"/>
                    <a:pt x="1438" y="630"/>
                    <a:pt x="1465" y="622"/>
                  </a:cubicBezTo>
                  <a:cubicBezTo>
                    <a:pt x="1468" y="627"/>
                    <a:pt x="1471" y="630"/>
                    <a:pt x="1471" y="634"/>
                  </a:cubicBezTo>
                  <a:cubicBezTo>
                    <a:pt x="1471" y="680"/>
                    <a:pt x="1437" y="739"/>
                    <a:pt x="1418" y="766"/>
                  </a:cubicBezTo>
                  <a:cubicBezTo>
                    <a:pt x="1395" y="797"/>
                    <a:pt x="1385" y="826"/>
                    <a:pt x="1357" y="849"/>
                  </a:cubicBezTo>
                  <a:cubicBezTo>
                    <a:pt x="1307" y="890"/>
                    <a:pt x="1253" y="903"/>
                    <a:pt x="1234" y="974"/>
                  </a:cubicBezTo>
                  <a:cubicBezTo>
                    <a:pt x="1229" y="994"/>
                    <a:pt x="1209" y="999"/>
                    <a:pt x="1209" y="1022"/>
                  </a:cubicBezTo>
                  <a:cubicBezTo>
                    <a:pt x="1209" y="1046"/>
                    <a:pt x="1215" y="1057"/>
                    <a:pt x="1215" y="1081"/>
                  </a:cubicBezTo>
                  <a:cubicBezTo>
                    <a:pt x="1215" y="1108"/>
                    <a:pt x="1243" y="1122"/>
                    <a:pt x="1243" y="1137"/>
                  </a:cubicBezTo>
                  <a:cubicBezTo>
                    <a:pt x="1243" y="1142"/>
                    <a:pt x="1239" y="1147"/>
                    <a:pt x="1238" y="1149"/>
                  </a:cubicBezTo>
                  <a:cubicBezTo>
                    <a:pt x="1238" y="1169"/>
                    <a:pt x="1238" y="1169"/>
                    <a:pt x="1238" y="1169"/>
                  </a:cubicBezTo>
                  <a:cubicBezTo>
                    <a:pt x="1238" y="1181"/>
                    <a:pt x="1236" y="1196"/>
                    <a:pt x="1236" y="1219"/>
                  </a:cubicBezTo>
                  <a:cubicBezTo>
                    <a:pt x="1240" y="1223"/>
                    <a:pt x="1242" y="1228"/>
                    <a:pt x="1242" y="1235"/>
                  </a:cubicBezTo>
                  <a:cubicBezTo>
                    <a:pt x="1242" y="1297"/>
                    <a:pt x="1142" y="1290"/>
                    <a:pt x="1134" y="1342"/>
                  </a:cubicBezTo>
                  <a:cubicBezTo>
                    <a:pt x="1123" y="1344"/>
                    <a:pt x="1111" y="1357"/>
                    <a:pt x="1111" y="1366"/>
                  </a:cubicBezTo>
                  <a:cubicBezTo>
                    <a:pt x="1111" y="1383"/>
                    <a:pt x="1132" y="1395"/>
                    <a:pt x="1132" y="1419"/>
                  </a:cubicBezTo>
                  <a:cubicBezTo>
                    <a:pt x="1132" y="1432"/>
                    <a:pt x="1131" y="1458"/>
                    <a:pt x="1126" y="1465"/>
                  </a:cubicBezTo>
                  <a:cubicBezTo>
                    <a:pt x="1121" y="1471"/>
                    <a:pt x="1109" y="1468"/>
                    <a:pt x="1103" y="1471"/>
                  </a:cubicBezTo>
                  <a:cubicBezTo>
                    <a:pt x="1085" y="1480"/>
                    <a:pt x="1075" y="1488"/>
                    <a:pt x="1065" y="1508"/>
                  </a:cubicBezTo>
                  <a:cubicBezTo>
                    <a:pt x="1072" y="1512"/>
                    <a:pt x="1077" y="1518"/>
                    <a:pt x="1077" y="1525"/>
                  </a:cubicBezTo>
                  <a:cubicBezTo>
                    <a:pt x="1077" y="1547"/>
                    <a:pt x="1056" y="1564"/>
                    <a:pt x="1047" y="1574"/>
                  </a:cubicBezTo>
                  <a:cubicBezTo>
                    <a:pt x="1030" y="1592"/>
                    <a:pt x="1028" y="1610"/>
                    <a:pt x="1016" y="1626"/>
                  </a:cubicBezTo>
                  <a:cubicBezTo>
                    <a:pt x="997" y="1651"/>
                    <a:pt x="989" y="1673"/>
                    <a:pt x="958" y="1689"/>
                  </a:cubicBezTo>
                  <a:cubicBezTo>
                    <a:pt x="945" y="1696"/>
                    <a:pt x="926" y="1689"/>
                    <a:pt x="924" y="1704"/>
                  </a:cubicBezTo>
                  <a:cubicBezTo>
                    <a:pt x="914" y="1704"/>
                    <a:pt x="908" y="1709"/>
                    <a:pt x="901" y="1709"/>
                  </a:cubicBezTo>
                  <a:cubicBezTo>
                    <a:pt x="893" y="1709"/>
                    <a:pt x="888" y="1701"/>
                    <a:pt x="880" y="1701"/>
                  </a:cubicBezTo>
                  <a:cubicBezTo>
                    <a:pt x="848" y="1701"/>
                    <a:pt x="829" y="1725"/>
                    <a:pt x="800" y="1725"/>
                  </a:cubicBezTo>
                  <a:cubicBezTo>
                    <a:pt x="787" y="1725"/>
                    <a:pt x="781" y="1718"/>
                    <a:pt x="776" y="1709"/>
                  </a:cubicBezTo>
                  <a:cubicBezTo>
                    <a:pt x="772" y="1710"/>
                    <a:pt x="770" y="1712"/>
                    <a:pt x="769" y="1713"/>
                  </a:cubicBezTo>
                  <a:cubicBezTo>
                    <a:pt x="769" y="1697"/>
                    <a:pt x="761" y="1680"/>
                    <a:pt x="755" y="1673"/>
                  </a:cubicBezTo>
                  <a:cubicBezTo>
                    <a:pt x="761" y="1667"/>
                    <a:pt x="765" y="1661"/>
                    <a:pt x="765" y="1652"/>
                  </a:cubicBezTo>
                  <a:cubicBezTo>
                    <a:pt x="765" y="1639"/>
                    <a:pt x="744" y="1615"/>
                    <a:pt x="740" y="1608"/>
                  </a:cubicBezTo>
                  <a:cubicBezTo>
                    <a:pt x="712" y="1560"/>
                    <a:pt x="678" y="1513"/>
                    <a:pt x="678" y="1443"/>
                  </a:cubicBezTo>
                  <a:cubicBezTo>
                    <a:pt x="678" y="1430"/>
                    <a:pt x="678" y="1428"/>
                    <a:pt x="678" y="1421"/>
                  </a:cubicBezTo>
                  <a:cubicBezTo>
                    <a:pt x="678" y="1410"/>
                    <a:pt x="669" y="1406"/>
                    <a:pt x="663" y="1395"/>
                  </a:cubicBezTo>
                  <a:cubicBezTo>
                    <a:pt x="641" y="1358"/>
                    <a:pt x="619" y="1328"/>
                    <a:pt x="619" y="1276"/>
                  </a:cubicBezTo>
                  <a:cubicBezTo>
                    <a:pt x="619" y="1220"/>
                    <a:pt x="666" y="1207"/>
                    <a:pt x="666" y="1165"/>
                  </a:cubicBezTo>
                  <a:cubicBezTo>
                    <a:pt x="666" y="1145"/>
                    <a:pt x="659" y="1137"/>
                    <a:pt x="656" y="1119"/>
                  </a:cubicBezTo>
                  <a:cubicBezTo>
                    <a:pt x="651" y="1085"/>
                    <a:pt x="645" y="1073"/>
                    <a:pt x="638" y="1053"/>
                  </a:cubicBezTo>
                  <a:cubicBezTo>
                    <a:pt x="631" y="1037"/>
                    <a:pt x="634" y="1019"/>
                    <a:pt x="625" y="1006"/>
                  </a:cubicBezTo>
                  <a:cubicBezTo>
                    <a:pt x="605" y="979"/>
                    <a:pt x="562" y="952"/>
                    <a:pt x="562" y="914"/>
                  </a:cubicBezTo>
                  <a:cubicBezTo>
                    <a:pt x="562" y="905"/>
                    <a:pt x="574" y="886"/>
                    <a:pt x="579" y="882"/>
                  </a:cubicBezTo>
                  <a:cubicBezTo>
                    <a:pt x="576" y="875"/>
                    <a:pt x="579" y="874"/>
                    <a:pt x="579" y="871"/>
                  </a:cubicBezTo>
                  <a:cubicBezTo>
                    <a:pt x="579" y="861"/>
                    <a:pt x="579" y="837"/>
                    <a:pt x="587" y="831"/>
                  </a:cubicBezTo>
                  <a:cubicBezTo>
                    <a:pt x="578" y="813"/>
                    <a:pt x="565" y="797"/>
                    <a:pt x="539" y="797"/>
                  </a:cubicBezTo>
                  <a:cubicBezTo>
                    <a:pt x="525" y="797"/>
                    <a:pt x="514" y="797"/>
                    <a:pt x="507" y="797"/>
                  </a:cubicBezTo>
                  <a:cubicBezTo>
                    <a:pt x="485" y="797"/>
                    <a:pt x="479" y="751"/>
                    <a:pt x="448" y="751"/>
                  </a:cubicBezTo>
                  <a:cubicBezTo>
                    <a:pt x="410" y="751"/>
                    <a:pt x="382" y="770"/>
                    <a:pt x="354" y="779"/>
                  </a:cubicBezTo>
                  <a:cubicBezTo>
                    <a:pt x="342" y="783"/>
                    <a:pt x="338" y="793"/>
                    <a:pt x="327" y="793"/>
                  </a:cubicBezTo>
                  <a:cubicBezTo>
                    <a:pt x="316" y="793"/>
                    <a:pt x="297" y="781"/>
                    <a:pt x="282" y="781"/>
                  </a:cubicBezTo>
                  <a:cubicBezTo>
                    <a:pt x="252" y="781"/>
                    <a:pt x="239" y="797"/>
                    <a:pt x="210" y="797"/>
                  </a:cubicBezTo>
                  <a:cubicBezTo>
                    <a:pt x="201" y="797"/>
                    <a:pt x="190" y="793"/>
                    <a:pt x="187" y="791"/>
                  </a:cubicBezTo>
                  <a:cubicBezTo>
                    <a:pt x="166" y="774"/>
                    <a:pt x="122" y="747"/>
                    <a:pt x="106" y="722"/>
                  </a:cubicBezTo>
                  <a:cubicBezTo>
                    <a:pt x="91" y="699"/>
                    <a:pt x="87" y="680"/>
                    <a:pt x="68" y="664"/>
                  </a:cubicBezTo>
                  <a:cubicBezTo>
                    <a:pt x="63" y="660"/>
                    <a:pt x="23" y="622"/>
                    <a:pt x="23" y="619"/>
                  </a:cubicBezTo>
                  <a:cubicBezTo>
                    <a:pt x="19" y="615"/>
                    <a:pt x="16" y="613"/>
                    <a:pt x="13" y="608"/>
                  </a:cubicBezTo>
                  <a:cubicBezTo>
                    <a:pt x="15" y="608"/>
                    <a:pt x="15" y="608"/>
                    <a:pt x="15" y="608"/>
                  </a:cubicBezTo>
                  <a:cubicBezTo>
                    <a:pt x="15" y="596"/>
                    <a:pt x="11" y="590"/>
                    <a:pt x="11" y="583"/>
                  </a:cubicBezTo>
                  <a:cubicBezTo>
                    <a:pt x="11" y="572"/>
                    <a:pt x="5" y="568"/>
                    <a:pt x="0" y="556"/>
                  </a:cubicBezTo>
                  <a:cubicBezTo>
                    <a:pt x="16" y="548"/>
                    <a:pt x="32" y="505"/>
                    <a:pt x="32" y="485"/>
                  </a:cubicBezTo>
                  <a:cubicBezTo>
                    <a:pt x="32" y="450"/>
                    <a:pt x="16" y="428"/>
                    <a:pt x="16" y="396"/>
                  </a:cubicBezTo>
                  <a:cubicBezTo>
                    <a:pt x="16" y="380"/>
                    <a:pt x="34" y="370"/>
                    <a:pt x="38" y="358"/>
                  </a:cubicBezTo>
                  <a:cubicBezTo>
                    <a:pt x="48" y="327"/>
                    <a:pt x="70" y="285"/>
                    <a:pt x="88" y="258"/>
                  </a:cubicBezTo>
                  <a:cubicBezTo>
                    <a:pt x="99" y="243"/>
                    <a:pt x="119" y="245"/>
                    <a:pt x="132" y="237"/>
                  </a:cubicBezTo>
                  <a:cubicBezTo>
                    <a:pt x="144" y="230"/>
                    <a:pt x="163" y="214"/>
                    <a:pt x="166" y="201"/>
                  </a:cubicBezTo>
                  <a:cubicBezTo>
                    <a:pt x="176" y="172"/>
                    <a:pt x="164" y="159"/>
                    <a:pt x="179" y="139"/>
                  </a:cubicBezTo>
                  <a:cubicBezTo>
                    <a:pt x="199" y="113"/>
                    <a:pt x="225" y="88"/>
                    <a:pt x="244" y="64"/>
                  </a:cubicBezTo>
                  <a:cubicBezTo>
                    <a:pt x="242" y="64"/>
                    <a:pt x="242" y="64"/>
                    <a:pt x="242" y="64"/>
                  </a:cubicBezTo>
                  <a:cubicBezTo>
                    <a:pt x="248" y="56"/>
                    <a:pt x="250" y="48"/>
                    <a:pt x="257" y="42"/>
                  </a:cubicBezTo>
                  <a:cubicBezTo>
                    <a:pt x="276" y="56"/>
                    <a:pt x="296" y="62"/>
                    <a:pt x="322" y="62"/>
                  </a:cubicBezTo>
                  <a:cubicBezTo>
                    <a:pt x="338" y="62"/>
                    <a:pt x="341" y="52"/>
                    <a:pt x="350" y="48"/>
                  </a:cubicBezTo>
                  <a:cubicBezTo>
                    <a:pt x="379" y="33"/>
                    <a:pt x="435" y="10"/>
                    <a:pt x="469" y="10"/>
                  </a:cubicBezTo>
                  <a:cubicBezTo>
                    <a:pt x="480" y="10"/>
                    <a:pt x="490" y="18"/>
                    <a:pt x="496" y="18"/>
                  </a:cubicBezTo>
                  <a:cubicBezTo>
                    <a:pt x="504" y="18"/>
                    <a:pt x="516" y="6"/>
                    <a:pt x="528" y="6"/>
                  </a:cubicBezTo>
                  <a:cubicBezTo>
                    <a:pt x="538" y="6"/>
                    <a:pt x="542" y="12"/>
                    <a:pt x="550" y="12"/>
                  </a:cubicBezTo>
                  <a:cubicBezTo>
                    <a:pt x="566" y="12"/>
                    <a:pt x="566" y="0"/>
                    <a:pt x="581" y="0"/>
                  </a:cubicBezTo>
                  <a:cubicBezTo>
                    <a:pt x="595" y="0"/>
                    <a:pt x="591" y="14"/>
                    <a:pt x="603" y="14"/>
                  </a:cubicBezTo>
                  <a:cubicBezTo>
                    <a:pt x="608" y="14"/>
                    <a:pt x="610" y="10"/>
                    <a:pt x="615" y="10"/>
                  </a:cubicBezTo>
                  <a:cubicBezTo>
                    <a:pt x="614" y="21"/>
                    <a:pt x="603" y="20"/>
                    <a:pt x="603" y="30"/>
                  </a:cubicBezTo>
                  <a:cubicBezTo>
                    <a:pt x="603" y="37"/>
                    <a:pt x="613" y="41"/>
                    <a:pt x="613" y="48"/>
                  </a:cubicBezTo>
                  <a:cubicBezTo>
                    <a:pt x="613" y="60"/>
                    <a:pt x="603" y="66"/>
                    <a:pt x="603" y="78"/>
                  </a:cubicBezTo>
                  <a:cubicBezTo>
                    <a:pt x="603" y="98"/>
                    <a:pt x="623" y="115"/>
                    <a:pt x="638" y="115"/>
                  </a:cubicBezTo>
                  <a:cubicBezTo>
                    <a:pt x="647" y="115"/>
                    <a:pt x="653" y="115"/>
                    <a:pt x="659" y="115"/>
                  </a:cubicBezTo>
                  <a:cubicBezTo>
                    <a:pt x="708" y="115"/>
                    <a:pt x="725" y="179"/>
                    <a:pt x="781" y="179"/>
                  </a:cubicBezTo>
                  <a:cubicBezTo>
                    <a:pt x="788" y="179"/>
                    <a:pt x="797" y="171"/>
                    <a:pt x="797" y="167"/>
                  </a:cubicBezTo>
                  <a:cubicBezTo>
                    <a:pt x="797" y="161"/>
                    <a:pt x="797" y="157"/>
                    <a:pt x="797" y="151"/>
                  </a:cubicBezTo>
                  <a:cubicBezTo>
                    <a:pt x="797" y="126"/>
                    <a:pt x="815" y="126"/>
                    <a:pt x="838" y="118"/>
                  </a:cubicBezTo>
                  <a:lnTo>
                    <a:pt x="841" y="119"/>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28" name="Freeform 13"/>
            <p:cNvSpPr>
              <a:spLocks/>
            </p:cNvSpPr>
            <p:nvPr/>
          </p:nvSpPr>
          <p:spPr bwMode="auto">
            <a:xfrm>
              <a:off x="6456418" y="3063565"/>
              <a:ext cx="918264" cy="835612"/>
            </a:xfrm>
            <a:custGeom>
              <a:avLst/>
              <a:gdLst>
                <a:gd name="T0" fmla="*/ 176 w 803"/>
                <a:gd name="T1" fmla="*/ 277 h 730"/>
                <a:gd name="T2" fmla="*/ 194 w 803"/>
                <a:gd name="T3" fmla="*/ 226 h 730"/>
                <a:gd name="T4" fmla="*/ 210 w 803"/>
                <a:gd name="T5" fmla="*/ 154 h 730"/>
                <a:gd name="T6" fmla="*/ 215 w 803"/>
                <a:gd name="T7" fmla="*/ 138 h 730"/>
                <a:gd name="T8" fmla="*/ 186 w 803"/>
                <a:gd name="T9" fmla="*/ 139 h 730"/>
                <a:gd name="T10" fmla="*/ 110 w 803"/>
                <a:gd name="T11" fmla="*/ 139 h 730"/>
                <a:gd name="T12" fmla="*/ 47 w 803"/>
                <a:gd name="T13" fmla="*/ 143 h 730"/>
                <a:gd name="T14" fmla="*/ 45 w 803"/>
                <a:gd name="T15" fmla="*/ 138 h 730"/>
                <a:gd name="T16" fmla="*/ 0 w 803"/>
                <a:gd name="T17" fmla="*/ 98 h 730"/>
                <a:gd name="T18" fmla="*/ 16 w 803"/>
                <a:gd name="T19" fmla="*/ 67 h 730"/>
                <a:gd name="T20" fmla="*/ 72 w 803"/>
                <a:gd name="T21" fmla="*/ 36 h 730"/>
                <a:gd name="T22" fmla="*/ 84 w 803"/>
                <a:gd name="T23" fmla="*/ 23 h 730"/>
                <a:gd name="T24" fmla="*/ 138 w 803"/>
                <a:gd name="T25" fmla="*/ 7 h 730"/>
                <a:gd name="T26" fmla="*/ 219 w 803"/>
                <a:gd name="T27" fmla="*/ 12 h 730"/>
                <a:gd name="T28" fmla="*/ 300 w 803"/>
                <a:gd name="T29" fmla="*/ 28 h 730"/>
                <a:gd name="T30" fmla="*/ 384 w 803"/>
                <a:gd name="T31" fmla="*/ 38 h 730"/>
                <a:gd name="T32" fmla="*/ 440 w 803"/>
                <a:gd name="T33" fmla="*/ 79 h 730"/>
                <a:gd name="T34" fmla="*/ 477 w 803"/>
                <a:gd name="T35" fmla="*/ 59 h 730"/>
                <a:gd name="T36" fmla="*/ 483 w 803"/>
                <a:gd name="T37" fmla="*/ 78 h 730"/>
                <a:gd name="T38" fmla="*/ 496 w 803"/>
                <a:gd name="T39" fmla="*/ 117 h 730"/>
                <a:gd name="T40" fmla="*/ 531 w 803"/>
                <a:gd name="T41" fmla="*/ 137 h 730"/>
                <a:gd name="T42" fmla="*/ 602 w 803"/>
                <a:gd name="T43" fmla="*/ 137 h 730"/>
                <a:gd name="T44" fmla="*/ 618 w 803"/>
                <a:gd name="T45" fmla="*/ 113 h 730"/>
                <a:gd name="T46" fmla="*/ 666 w 803"/>
                <a:gd name="T47" fmla="*/ 92 h 730"/>
                <a:gd name="T48" fmla="*/ 755 w 803"/>
                <a:gd name="T49" fmla="*/ 133 h 730"/>
                <a:gd name="T50" fmla="*/ 765 w 803"/>
                <a:gd name="T51" fmla="*/ 173 h 730"/>
                <a:gd name="T52" fmla="*/ 747 w 803"/>
                <a:gd name="T53" fmla="*/ 214 h 730"/>
                <a:gd name="T54" fmla="*/ 750 w 803"/>
                <a:gd name="T55" fmla="*/ 249 h 730"/>
                <a:gd name="T56" fmla="*/ 772 w 803"/>
                <a:gd name="T57" fmla="*/ 281 h 730"/>
                <a:gd name="T58" fmla="*/ 765 w 803"/>
                <a:gd name="T59" fmla="*/ 323 h 730"/>
                <a:gd name="T60" fmla="*/ 771 w 803"/>
                <a:gd name="T61" fmla="*/ 419 h 730"/>
                <a:gd name="T62" fmla="*/ 770 w 803"/>
                <a:gd name="T63" fmla="*/ 432 h 730"/>
                <a:gd name="T64" fmla="*/ 675 w 803"/>
                <a:gd name="T65" fmla="*/ 416 h 730"/>
                <a:gd name="T66" fmla="*/ 636 w 803"/>
                <a:gd name="T67" fmla="*/ 396 h 730"/>
                <a:gd name="T68" fmla="*/ 572 w 803"/>
                <a:gd name="T69" fmla="*/ 373 h 730"/>
                <a:gd name="T70" fmla="*/ 539 w 803"/>
                <a:gd name="T71" fmla="*/ 346 h 730"/>
                <a:gd name="T72" fmla="*/ 477 w 803"/>
                <a:gd name="T73" fmla="*/ 329 h 730"/>
                <a:gd name="T74" fmla="*/ 522 w 803"/>
                <a:gd name="T75" fmla="*/ 404 h 730"/>
                <a:gd name="T76" fmla="*/ 543 w 803"/>
                <a:gd name="T77" fmla="*/ 408 h 730"/>
                <a:gd name="T78" fmla="*/ 538 w 803"/>
                <a:gd name="T79" fmla="*/ 443 h 730"/>
                <a:gd name="T80" fmla="*/ 651 w 803"/>
                <a:gd name="T81" fmla="*/ 405 h 730"/>
                <a:gd name="T82" fmla="*/ 698 w 803"/>
                <a:gd name="T83" fmla="*/ 469 h 730"/>
                <a:gd name="T84" fmla="*/ 712 w 803"/>
                <a:gd name="T85" fmla="*/ 487 h 730"/>
                <a:gd name="T86" fmla="*/ 705 w 803"/>
                <a:gd name="T87" fmla="*/ 544 h 730"/>
                <a:gd name="T88" fmla="*/ 671 w 803"/>
                <a:gd name="T89" fmla="*/ 579 h 730"/>
                <a:gd name="T90" fmla="*/ 628 w 803"/>
                <a:gd name="T91" fmla="*/ 625 h 730"/>
                <a:gd name="T92" fmla="*/ 565 w 803"/>
                <a:gd name="T93" fmla="*/ 663 h 730"/>
                <a:gd name="T94" fmla="*/ 456 w 803"/>
                <a:gd name="T95" fmla="*/ 711 h 730"/>
                <a:gd name="T96" fmla="*/ 402 w 803"/>
                <a:gd name="T97" fmla="*/ 727 h 730"/>
                <a:gd name="T98" fmla="*/ 374 w 803"/>
                <a:gd name="T99" fmla="*/ 719 h 730"/>
                <a:gd name="T100" fmla="*/ 359 w 803"/>
                <a:gd name="T101" fmla="*/ 670 h 730"/>
                <a:gd name="T102" fmla="*/ 341 w 803"/>
                <a:gd name="T103" fmla="*/ 613 h 730"/>
                <a:gd name="T104" fmla="*/ 278 w 803"/>
                <a:gd name="T105" fmla="*/ 505 h 730"/>
                <a:gd name="T106" fmla="*/ 265 w 803"/>
                <a:gd name="T107" fmla="*/ 467 h 730"/>
                <a:gd name="T108" fmla="*/ 240 w 803"/>
                <a:gd name="T109" fmla="*/ 453 h 730"/>
                <a:gd name="T110" fmla="*/ 225 w 803"/>
                <a:gd name="T111" fmla="*/ 412 h 730"/>
                <a:gd name="T112" fmla="*/ 187 w 803"/>
                <a:gd name="T113" fmla="*/ 354 h 730"/>
                <a:gd name="T114" fmla="*/ 193 w 803"/>
                <a:gd name="T115" fmla="*/ 319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03" h="730">
                  <a:moveTo>
                    <a:pt x="193" y="319"/>
                  </a:moveTo>
                  <a:cubicBezTo>
                    <a:pt x="176" y="277"/>
                    <a:pt x="176" y="277"/>
                    <a:pt x="176" y="277"/>
                  </a:cubicBezTo>
                  <a:cubicBezTo>
                    <a:pt x="176" y="272"/>
                    <a:pt x="181" y="272"/>
                    <a:pt x="182" y="268"/>
                  </a:cubicBezTo>
                  <a:cubicBezTo>
                    <a:pt x="187" y="251"/>
                    <a:pt x="190" y="242"/>
                    <a:pt x="194" y="226"/>
                  </a:cubicBezTo>
                  <a:cubicBezTo>
                    <a:pt x="199" y="210"/>
                    <a:pt x="214" y="206"/>
                    <a:pt x="214" y="188"/>
                  </a:cubicBezTo>
                  <a:cubicBezTo>
                    <a:pt x="214" y="175"/>
                    <a:pt x="210" y="164"/>
                    <a:pt x="210" y="154"/>
                  </a:cubicBezTo>
                  <a:cubicBezTo>
                    <a:pt x="210" y="149"/>
                    <a:pt x="214" y="148"/>
                    <a:pt x="215" y="146"/>
                  </a:cubicBezTo>
                  <a:cubicBezTo>
                    <a:pt x="215" y="138"/>
                    <a:pt x="215" y="138"/>
                    <a:pt x="215" y="138"/>
                  </a:cubicBezTo>
                  <a:cubicBezTo>
                    <a:pt x="209" y="140"/>
                    <a:pt x="207" y="145"/>
                    <a:pt x="201" y="145"/>
                  </a:cubicBezTo>
                  <a:cubicBezTo>
                    <a:pt x="193" y="145"/>
                    <a:pt x="189" y="142"/>
                    <a:pt x="186" y="139"/>
                  </a:cubicBezTo>
                  <a:cubicBezTo>
                    <a:pt x="174" y="148"/>
                    <a:pt x="170" y="159"/>
                    <a:pt x="148" y="159"/>
                  </a:cubicBezTo>
                  <a:cubicBezTo>
                    <a:pt x="132" y="159"/>
                    <a:pt x="126" y="139"/>
                    <a:pt x="110" y="139"/>
                  </a:cubicBezTo>
                  <a:cubicBezTo>
                    <a:pt x="94" y="139"/>
                    <a:pt x="97" y="157"/>
                    <a:pt x="84" y="157"/>
                  </a:cubicBezTo>
                  <a:cubicBezTo>
                    <a:pt x="69" y="157"/>
                    <a:pt x="62" y="136"/>
                    <a:pt x="47" y="143"/>
                  </a:cubicBezTo>
                  <a:cubicBezTo>
                    <a:pt x="39" y="143"/>
                    <a:pt x="39" y="143"/>
                    <a:pt x="39" y="143"/>
                  </a:cubicBezTo>
                  <a:cubicBezTo>
                    <a:pt x="41" y="142"/>
                    <a:pt x="44" y="140"/>
                    <a:pt x="45" y="138"/>
                  </a:cubicBezTo>
                  <a:cubicBezTo>
                    <a:pt x="40" y="133"/>
                    <a:pt x="19" y="121"/>
                    <a:pt x="26" y="113"/>
                  </a:cubicBezTo>
                  <a:cubicBezTo>
                    <a:pt x="19" y="103"/>
                    <a:pt x="11" y="104"/>
                    <a:pt x="0" y="98"/>
                  </a:cubicBezTo>
                  <a:cubicBezTo>
                    <a:pt x="8" y="90"/>
                    <a:pt x="16" y="92"/>
                    <a:pt x="16" y="77"/>
                  </a:cubicBezTo>
                  <a:cubicBezTo>
                    <a:pt x="16" y="71"/>
                    <a:pt x="15" y="71"/>
                    <a:pt x="16" y="67"/>
                  </a:cubicBezTo>
                  <a:cubicBezTo>
                    <a:pt x="11" y="67"/>
                    <a:pt x="3" y="68"/>
                    <a:pt x="3" y="63"/>
                  </a:cubicBezTo>
                  <a:cubicBezTo>
                    <a:pt x="3" y="39"/>
                    <a:pt x="58" y="44"/>
                    <a:pt x="72" y="36"/>
                  </a:cubicBezTo>
                  <a:cubicBezTo>
                    <a:pt x="70" y="30"/>
                    <a:pt x="65" y="32"/>
                    <a:pt x="65" y="27"/>
                  </a:cubicBezTo>
                  <a:cubicBezTo>
                    <a:pt x="65" y="20"/>
                    <a:pt x="80" y="23"/>
                    <a:pt x="84" y="23"/>
                  </a:cubicBezTo>
                  <a:cubicBezTo>
                    <a:pt x="93" y="23"/>
                    <a:pt x="107" y="23"/>
                    <a:pt x="107" y="23"/>
                  </a:cubicBezTo>
                  <a:cubicBezTo>
                    <a:pt x="116" y="23"/>
                    <a:pt x="130" y="13"/>
                    <a:pt x="138" y="7"/>
                  </a:cubicBezTo>
                  <a:cubicBezTo>
                    <a:pt x="148" y="1"/>
                    <a:pt x="169" y="0"/>
                    <a:pt x="182" y="0"/>
                  </a:cubicBezTo>
                  <a:cubicBezTo>
                    <a:pt x="203" y="0"/>
                    <a:pt x="202" y="12"/>
                    <a:pt x="219" y="12"/>
                  </a:cubicBezTo>
                  <a:cubicBezTo>
                    <a:pt x="219" y="21"/>
                    <a:pt x="249" y="27"/>
                    <a:pt x="257" y="28"/>
                  </a:cubicBezTo>
                  <a:cubicBezTo>
                    <a:pt x="279" y="28"/>
                    <a:pt x="293" y="28"/>
                    <a:pt x="300" y="28"/>
                  </a:cubicBezTo>
                  <a:cubicBezTo>
                    <a:pt x="321" y="28"/>
                    <a:pt x="330" y="6"/>
                    <a:pt x="353" y="6"/>
                  </a:cubicBezTo>
                  <a:cubicBezTo>
                    <a:pt x="377" y="6"/>
                    <a:pt x="376" y="21"/>
                    <a:pt x="384" y="38"/>
                  </a:cubicBezTo>
                  <a:cubicBezTo>
                    <a:pt x="385" y="41"/>
                    <a:pt x="400" y="51"/>
                    <a:pt x="402" y="51"/>
                  </a:cubicBezTo>
                  <a:cubicBezTo>
                    <a:pt x="415" y="55"/>
                    <a:pt x="418" y="79"/>
                    <a:pt x="440" y="79"/>
                  </a:cubicBezTo>
                  <a:cubicBezTo>
                    <a:pt x="456" y="79"/>
                    <a:pt x="456" y="65"/>
                    <a:pt x="467" y="61"/>
                  </a:cubicBezTo>
                  <a:cubicBezTo>
                    <a:pt x="473" y="59"/>
                    <a:pt x="472" y="59"/>
                    <a:pt x="477" y="59"/>
                  </a:cubicBezTo>
                  <a:cubicBezTo>
                    <a:pt x="480" y="63"/>
                    <a:pt x="480" y="70"/>
                    <a:pt x="483" y="73"/>
                  </a:cubicBezTo>
                  <a:cubicBezTo>
                    <a:pt x="482" y="75"/>
                    <a:pt x="483" y="76"/>
                    <a:pt x="483" y="78"/>
                  </a:cubicBezTo>
                  <a:cubicBezTo>
                    <a:pt x="483" y="86"/>
                    <a:pt x="489" y="85"/>
                    <a:pt x="493" y="91"/>
                  </a:cubicBezTo>
                  <a:cubicBezTo>
                    <a:pt x="499" y="101"/>
                    <a:pt x="492" y="107"/>
                    <a:pt x="496" y="117"/>
                  </a:cubicBezTo>
                  <a:cubicBezTo>
                    <a:pt x="500" y="125"/>
                    <a:pt x="510" y="121"/>
                    <a:pt x="518" y="122"/>
                  </a:cubicBezTo>
                  <a:cubicBezTo>
                    <a:pt x="525" y="124"/>
                    <a:pt x="527" y="132"/>
                    <a:pt x="531" y="137"/>
                  </a:cubicBezTo>
                  <a:cubicBezTo>
                    <a:pt x="537" y="143"/>
                    <a:pt x="556" y="141"/>
                    <a:pt x="566" y="141"/>
                  </a:cubicBezTo>
                  <a:cubicBezTo>
                    <a:pt x="579" y="141"/>
                    <a:pt x="593" y="139"/>
                    <a:pt x="602" y="137"/>
                  </a:cubicBezTo>
                  <a:cubicBezTo>
                    <a:pt x="602" y="129"/>
                    <a:pt x="602" y="129"/>
                    <a:pt x="602" y="122"/>
                  </a:cubicBezTo>
                  <a:cubicBezTo>
                    <a:pt x="602" y="115"/>
                    <a:pt x="611" y="115"/>
                    <a:pt x="618" y="113"/>
                  </a:cubicBezTo>
                  <a:cubicBezTo>
                    <a:pt x="627" y="109"/>
                    <a:pt x="624" y="106"/>
                    <a:pt x="632" y="103"/>
                  </a:cubicBezTo>
                  <a:cubicBezTo>
                    <a:pt x="646" y="98"/>
                    <a:pt x="655" y="101"/>
                    <a:pt x="666" y="92"/>
                  </a:cubicBezTo>
                  <a:cubicBezTo>
                    <a:pt x="683" y="102"/>
                    <a:pt x="693" y="103"/>
                    <a:pt x="708" y="109"/>
                  </a:cubicBezTo>
                  <a:cubicBezTo>
                    <a:pt x="727" y="115"/>
                    <a:pt x="733" y="133"/>
                    <a:pt x="755" y="133"/>
                  </a:cubicBezTo>
                  <a:cubicBezTo>
                    <a:pt x="755" y="137"/>
                    <a:pt x="760" y="139"/>
                    <a:pt x="761" y="142"/>
                  </a:cubicBezTo>
                  <a:cubicBezTo>
                    <a:pt x="765" y="154"/>
                    <a:pt x="760" y="166"/>
                    <a:pt x="765" y="173"/>
                  </a:cubicBezTo>
                  <a:cubicBezTo>
                    <a:pt x="759" y="176"/>
                    <a:pt x="747" y="205"/>
                    <a:pt x="747" y="206"/>
                  </a:cubicBezTo>
                  <a:cubicBezTo>
                    <a:pt x="747" y="209"/>
                    <a:pt x="749" y="213"/>
                    <a:pt x="747" y="214"/>
                  </a:cubicBezTo>
                  <a:cubicBezTo>
                    <a:pt x="749" y="218"/>
                    <a:pt x="749" y="220"/>
                    <a:pt x="750" y="224"/>
                  </a:cubicBezTo>
                  <a:cubicBezTo>
                    <a:pt x="750" y="249"/>
                    <a:pt x="750" y="249"/>
                    <a:pt x="750" y="249"/>
                  </a:cubicBezTo>
                  <a:cubicBezTo>
                    <a:pt x="753" y="256"/>
                    <a:pt x="751" y="260"/>
                    <a:pt x="754" y="268"/>
                  </a:cubicBezTo>
                  <a:cubicBezTo>
                    <a:pt x="757" y="275"/>
                    <a:pt x="772" y="268"/>
                    <a:pt x="772" y="281"/>
                  </a:cubicBezTo>
                  <a:cubicBezTo>
                    <a:pt x="772" y="298"/>
                    <a:pt x="755" y="295"/>
                    <a:pt x="755" y="309"/>
                  </a:cubicBezTo>
                  <a:cubicBezTo>
                    <a:pt x="755" y="319"/>
                    <a:pt x="762" y="319"/>
                    <a:pt x="765" y="323"/>
                  </a:cubicBezTo>
                  <a:cubicBezTo>
                    <a:pt x="777" y="350"/>
                    <a:pt x="803" y="354"/>
                    <a:pt x="803" y="388"/>
                  </a:cubicBezTo>
                  <a:cubicBezTo>
                    <a:pt x="783" y="392"/>
                    <a:pt x="771" y="396"/>
                    <a:pt x="771" y="419"/>
                  </a:cubicBezTo>
                  <a:cubicBezTo>
                    <a:pt x="771" y="424"/>
                    <a:pt x="774" y="428"/>
                    <a:pt x="774" y="432"/>
                  </a:cubicBezTo>
                  <a:cubicBezTo>
                    <a:pt x="774" y="433"/>
                    <a:pt x="771" y="432"/>
                    <a:pt x="770" y="432"/>
                  </a:cubicBezTo>
                  <a:cubicBezTo>
                    <a:pt x="755" y="432"/>
                    <a:pt x="722" y="423"/>
                    <a:pt x="702" y="423"/>
                  </a:cubicBezTo>
                  <a:cubicBezTo>
                    <a:pt x="698" y="423"/>
                    <a:pt x="676" y="416"/>
                    <a:pt x="675" y="416"/>
                  </a:cubicBezTo>
                  <a:cubicBezTo>
                    <a:pt x="668" y="408"/>
                    <a:pt x="668" y="384"/>
                    <a:pt x="652" y="384"/>
                  </a:cubicBezTo>
                  <a:cubicBezTo>
                    <a:pt x="643" y="384"/>
                    <a:pt x="640" y="391"/>
                    <a:pt x="636" y="396"/>
                  </a:cubicBezTo>
                  <a:cubicBezTo>
                    <a:pt x="598" y="396"/>
                    <a:pt x="598" y="396"/>
                    <a:pt x="598" y="396"/>
                  </a:cubicBezTo>
                  <a:cubicBezTo>
                    <a:pt x="586" y="392"/>
                    <a:pt x="580" y="381"/>
                    <a:pt x="572" y="373"/>
                  </a:cubicBezTo>
                  <a:cubicBezTo>
                    <a:pt x="563" y="364"/>
                    <a:pt x="551" y="369"/>
                    <a:pt x="543" y="360"/>
                  </a:cubicBezTo>
                  <a:cubicBezTo>
                    <a:pt x="538" y="355"/>
                    <a:pt x="540" y="349"/>
                    <a:pt x="539" y="346"/>
                  </a:cubicBezTo>
                  <a:cubicBezTo>
                    <a:pt x="530" y="328"/>
                    <a:pt x="514" y="303"/>
                    <a:pt x="493" y="303"/>
                  </a:cubicBezTo>
                  <a:cubicBezTo>
                    <a:pt x="482" y="303"/>
                    <a:pt x="477" y="318"/>
                    <a:pt x="477" y="329"/>
                  </a:cubicBezTo>
                  <a:cubicBezTo>
                    <a:pt x="477" y="337"/>
                    <a:pt x="477" y="341"/>
                    <a:pt x="479" y="347"/>
                  </a:cubicBezTo>
                  <a:cubicBezTo>
                    <a:pt x="484" y="366"/>
                    <a:pt x="505" y="400"/>
                    <a:pt x="522" y="404"/>
                  </a:cubicBezTo>
                  <a:cubicBezTo>
                    <a:pt x="522" y="413"/>
                    <a:pt x="527" y="416"/>
                    <a:pt x="527" y="423"/>
                  </a:cubicBezTo>
                  <a:cubicBezTo>
                    <a:pt x="537" y="420"/>
                    <a:pt x="535" y="410"/>
                    <a:pt x="543" y="408"/>
                  </a:cubicBezTo>
                  <a:cubicBezTo>
                    <a:pt x="543" y="412"/>
                    <a:pt x="543" y="414"/>
                    <a:pt x="543" y="417"/>
                  </a:cubicBezTo>
                  <a:cubicBezTo>
                    <a:pt x="543" y="427"/>
                    <a:pt x="538" y="433"/>
                    <a:pt x="538" y="443"/>
                  </a:cubicBezTo>
                  <a:cubicBezTo>
                    <a:pt x="538" y="454"/>
                    <a:pt x="558" y="459"/>
                    <a:pt x="569" y="459"/>
                  </a:cubicBezTo>
                  <a:cubicBezTo>
                    <a:pt x="620" y="459"/>
                    <a:pt x="624" y="427"/>
                    <a:pt x="651" y="405"/>
                  </a:cubicBezTo>
                  <a:cubicBezTo>
                    <a:pt x="651" y="435"/>
                    <a:pt x="651" y="435"/>
                    <a:pt x="651" y="435"/>
                  </a:cubicBezTo>
                  <a:cubicBezTo>
                    <a:pt x="662" y="458"/>
                    <a:pt x="676" y="462"/>
                    <a:pt x="698" y="469"/>
                  </a:cubicBezTo>
                  <a:cubicBezTo>
                    <a:pt x="706" y="471"/>
                    <a:pt x="707" y="485"/>
                    <a:pt x="712" y="488"/>
                  </a:cubicBezTo>
                  <a:cubicBezTo>
                    <a:pt x="712" y="487"/>
                    <a:pt x="712" y="487"/>
                    <a:pt x="712" y="487"/>
                  </a:cubicBezTo>
                  <a:cubicBezTo>
                    <a:pt x="716" y="494"/>
                    <a:pt x="727" y="493"/>
                    <a:pt x="727" y="500"/>
                  </a:cubicBezTo>
                  <a:cubicBezTo>
                    <a:pt x="727" y="518"/>
                    <a:pt x="705" y="525"/>
                    <a:pt x="705" y="544"/>
                  </a:cubicBezTo>
                  <a:cubicBezTo>
                    <a:pt x="693" y="544"/>
                    <a:pt x="686" y="547"/>
                    <a:pt x="683" y="556"/>
                  </a:cubicBezTo>
                  <a:cubicBezTo>
                    <a:pt x="680" y="566"/>
                    <a:pt x="680" y="579"/>
                    <a:pt x="671" y="579"/>
                  </a:cubicBezTo>
                  <a:cubicBezTo>
                    <a:pt x="660" y="579"/>
                    <a:pt x="661" y="602"/>
                    <a:pt x="649" y="602"/>
                  </a:cubicBezTo>
                  <a:cubicBezTo>
                    <a:pt x="643" y="602"/>
                    <a:pt x="628" y="616"/>
                    <a:pt x="628" y="625"/>
                  </a:cubicBezTo>
                  <a:cubicBezTo>
                    <a:pt x="608" y="629"/>
                    <a:pt x="562" y="638"/>
                    <a:pt x="562" y="656"/>
                  </a:cubicBezTo>
                  <a:cubicBezTo>
                    <a:pt x="562" y="658"/>
                    <a:pt x="563" y="661"/>
                    <a:pt x="565" y="663"/>
                  </a:cubicBezTo>
                  <a:cubicBezTo>
                    <a:pt x="547" y="672"/>
                    <a:pt x="524" y="677"/>
                    <a:pt x="505" y="682"/>
                  </a:cubicBezTo>
                  <a:cubicBezTo>
                    <a:pt x="496" y="684"/>
                    <a:pt x="466" y="706"/>
                    <a:pt x="456" y="711"/>
                  </a:cubicBezTo>
                  <a:cubicBezTo>
                    <a:pt x="433" y="711"/>
                    <a:pt x="433" y="711"/>
                    <a:pt x="433" y="711"/>
                  </a:cubicBezTo>
                  <a:cubicBezTo>
                    <a:pt x="420" y="721"/>
                    <a:pt x="418" y="727"/>
                    <a:pt x="402" y="727"/>
                  </a:cubicBezTo>
                  <a:cubicBezTo>
                    <a:pt x="397" y="730"/>
                    <a:pt x="397" y="730"/>
                    <a:pt x="397" y="730"/>
                  </a:cubicBezTo>
                  <a:cubicBezTo>
                    <a:pt x="395" y="730"/>
                    <a:pt x="376" y="721"/>
                    <a:pt x="374" y="719"/>
                  </a:cubicBezTo>
                  <a:cubicBezTo>
                    <a:pt x="372" y="718"/>
                    <a:pt x="378" y="718"/>
                    <a:pt x="373" y="710"/>
                  </a:cubicBezTo>
                  <a:cubicBezTo>
                    <a:pt x="365" y="698"/>
                    <a:pt x="359" y="685"/>
                    <a:pt x="359" y="670"/>
                  </a:cubicBezTo>
                  <a:cubicBezTo>
                    <a:pt x="351" y="669"/>
                    <a:pt x="357" y="654"/>
                    <a:pt x="358" y="647"/>
                  </a:cubicBezTo>
                  <a:cubicBezTo>
                    <a:pt x="362" y="629"/>
                    <a:pt x="349" y="622"/>
                    <a:pt x="341" y="613"/>
                  </a:cubicBezTo>
                  <a:cubicBezTo>
                    <a:pt x="332" y="604"/>
                    <a:pt x="311" y="577"/>
                    <a:pt x="311" y="557"/>
                  </a:cubicBezTo>
                  <a:cubicBezTo>
                    <a:pt x="285" y="551"/>
                    <a:pt x="278" y="535"/>
                    <a:pt x="278" y="505"/>
                  </a:cubicBezTo>
                  <a:cubicBezTo>
                    <a:pt x="278" y="486"/>
                    <a:pt x="268" y="482"/>
                    <a:pt x="265" y="467"/>
                  </a:cubicBezTo>
                  <a:cubicBezTo>
                    <a:pt x="265" y="467"/>
                    <a:pt x="265" y="467"/>
                    <a:pt x="265" y="467"/>
                  </a:cubicBezTo>
                  <a:cubicBezTo>
                    <a:pt x="262" y="464"/>
                    <a:pt x="258" y="459"/>
                    <a:pt x="256" y="457"/>
                  </a:cubicBezTo>
                  <a:cubicBezTo>
                    <a:pt x="253" y="454"/>
                    <a:pt x="243" y="455"/>
                    <a:pt x="240" y="453"/>
                  </a:cubicBezTo>
                  <a:cubicBezTo>
                    <a:pt x="236" y="448"/>
                    <a:pt x="237" y="436"/>
                    <a:pt x="236" y="431"/>
                  </a:cubicBezTo>
                  <a:cubicBezTo>
                    <a:pt x="234" y="424"/>
                    <a:pt x="228" y="417"/>
                    <a:pt x="225" y="412"/>
                  </a:cubicBezTo>
                  <a:cubicBezTo>
                    <a:pt x="216" y="398"/>
                    <a:pt x="209" y="386"/>
                    <a:pt x="200" y="373"/>
                  </a:cubicBezTo>
                  <a:cubicBezTo>
                    <a:pt x="198" y="369"/>
                    <a:pt x="187" y="356"/>
                    <a:pt x="187" y="354"/>
                  </a:cubicBezTo>
                  <a:cubicBezTo>
                    <a:pt x="187" y="346"/>
                    <a:pt x="193" y="327"/>
                    <a:pt x="193" y="315"/>
                  </a:cubicBezTo>
                  <a:lnTo>
                    <a:pt x="193" y="319"/>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29" name="Freeform 14"/>
            <p:cNvSpPr>
              <a:spLocks/>
            </p:cNvSpPr>
            <p:nvPr/>
          </p:nvSpPr>
          <p:spPr bwMode="auto">
            <a:xfrm>
              <a:off x="7777188" y="3972637"/>
              <a:ext cx="48974" cy="99478"/>
            </a:xfrm>
            <a:custGeom>
              <a:avLst/>
              <a:gdLst>
                <a:gd name="T0" fmla="*/ 43 w 43"/>
                <a:gd name="T1" fmla="*/ 54 h 87"/>
                <a:gd name="T2" fmla="*/ 19 w 43"/>
                <a:gd name="T3" fmla="*/ 87 h 87"/>
                <a:gd name="T4" fmla="*/ 0 w 43"/>
                <a:gd name="T5" fmla="*/ 64 h 87"/>
                <a:gd name="T6" fmla="*/ 11 w 43"/>
                <a:gd name="T7" fmla="*/ 0 h 87"/>
                <a:gd name="T8" fmla="*/ 43 w 43"/>
                <a:gd name="T9" fmla="*/ 54 h 87"/>
              </a:gdLst>
              <a:ahLst/>
              <a:cxnLst>
                <a:cxn ang="0">
                  <a:pos x="T0" y="T1"/>
                </a:cxn>
                <a:cxn ang="0">
                  <a:pos x="T2" y="T3"/>
                </a:cxn>
                <a:cxn ang="0">
                  <a:pos x="T4" y="T5"/>
                </a:cxn>
                <a:cxn ang="0">
                  <a:pos x="T6" y="T7"/>
                </a:cxn>
                <a:cxn ang="0">
                  <a:pos x="T8" y="T9"/>
                </a:cxn>
              </a:cxnLst>
              <a:rect l="0" t="0" r="r" b="b"/>
              <a:pathLst>
                <a:path w="43" h="87">
                  <a:moveTo>
                    <a:pt x="43" y="54"/>
                  </a:moveTo>
                  <a:cubicBezTo>
                    <a:pt x="43" y="68"/>
                    <a:pt x="34" y="87"/>
                    <a:pt x="19" y="87"/>
                  </a:cubicBezTo>
                  <a:cubicBezTo>
                    <a:pt x="9" y="87"/>
                    <a:pt x="0" y="75"/>
                    <a:pt x="0" y="64"/>
                  </a:cubicBezTo>
                  <a:cubicBezTo>
                    <a:pt x="0" y="41"/>
                    <a:pt x="11" y="24"/>
                    <a:pt x="11" y="0"/>
                  </a:cubicBezTo>
                  <a:cubicBezTo>
                    <a:pt x="22" y="19"/>
                    <a:pt x="43" y="29"/>
                    <a:pt x="43" y="54"/>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30" name="Freeform 15"/>
            <p:cNvSpPr>
              <a:spLocks/>
            </p:cNvSpPr>
            <p:nvPr/>
          </p:nvSpPr>
          <p:spPr bwMode="auto">
            <a:xfrm>
              <a:off x="7310404" y="3167634"/>
              <a:ext cx="1000907" cy="846325"/>
            </a:xfrm>
            <a:custGeom>
              <a:avLst/>
              <a:gdLst>
                <a:gd name="T0" fmla="*/ 255 w 874"/>
                <a:gd name="T1" fmla="*/ 487 h 740"/>
                <a:gd name="T2" fmla="*/ 299 w 874"/>
                <a:gd name="T3" fmla="*/ 614 h 740"/>
                <a:gd name="T4" fmla="*/ 344 w 874"/>
                <a:gd name="T5" fmla="*/ 724 h 740"/>
                <a:gd name="T6" fmla="*/ 372 w 874"/>
                <a:gd name="T7" fmla="*/ 724 h 740"/>
                <a:gd name="T8" fmla="*/ 408 w 874"/>
                <a:gd name="T9" fmla="*/ 684 h 740"/>
                <a:gd name="T10" fmla="*/ 417 w 874"/>
                <a:gd name="T11" fmla="*/ 615 h 740"/>
                <a:gd name="T12" fmla="*/ 461 w 874"/>
                <a:gd name="T13" fmla="*/ 538 h 740"/>
                <a:gd name="T14" fmla="*/ 561 w 874"/>
                <a:gd name="T15" fmla="*/ 434 h 740"/>
                <a:gd name="T16" fmla="*/ 644 w 874"/>
                <a:gd name="T17" fmla="*/ 393 h 740"/>
                <a:gd name="T18" fmla="*/ 704 w 874"/>
                <a:gd name="T19" fmla="*/ 468 h 740"/>
                <a:gd name="T20" fmla="*/ 726 w 874"/>
                <a:gd name="T21" fmla="*/ 545 h 740"/>
                <a:gd name="T22" fmla="*/ 785 w 874"/>
                <a:gd name="T23" fmla="*/ 541 h 740"/>
                <a:gd name="T24" fmla="*/ 819 w 874"/>
                <a:gd name="T25" fmla="*/ 662 h 740"/>
                <a:gd name="T26" fmla="*/ 840 w 874"/>
                <a:gd name="T27" fmla="*/ 646 h 740"/>
                <a:gd name="T28" fmla="*/ 811 w 874"/>
                <a:gd name="T29" fmla="*/ 571 h 740"/>
                <a:gd name="T30" fmla="*/ 813 w 874"/>
                <a:gd name="T31" fmla="*/ 520 h 740"/>
                <a:gd name="T32" fmla="*/ 829 w 874"/>
                <a:gd name="T33" fmla="*/ 459 h 740"/>
                <a:gd name="T34" fmla="*/ 838 w 874"/>
                <a:gd name="T35" fmla="*/ 384 h 740"/>
                <a:gd name="T36" fmla="*/ 803 w 874"/>
                <a:gd name="T37" fmla="*/ 356 h 740"/>
                <a:gd name="T38" fmla="*/ 764 w 874"/>
                <a:gd name="T39" fmla="*/ 227 h 740"/>
                <a:gd name="T40" fmla="*/ 728 w 874"/>
                <a:gd name="T41" fmla="*/ 235 h 740"/>
                <a:gd name="T42" fmla="*/ 641 w 874"/>
                <a:gd name="T43" fmla="*/ 260 h 740"/>
                <a:gd name="T44" fmla="*/ 587 w 874"/>
                <a:gd name="T45" fmla="*/ 267 h 740"/>
                <a:gd name="T46" fmla="*/ 507 w 874"/>
                <a:gd name="T47" fmla="*/ 245 h 740"/>
                <a:gd name="T48" fmla="*/ 436 w 874"/>
                <a:gd name="T49" fmla="*/ 209 h 740"/>
                <a:gd name="T50" fmla="*/ 389 w 874"/>
                <a:gd name="T51" fmla="*/ 161 h 740"/>
                <a:gd name="T52" fmla="*/ 395 w 874"/>
                <a:gd name="T53" fmla="*/ 125 h 740"/>
                <a:gd name="T54" fmla="*/ 367 w 874"/>
                <a:gd name="T55" fmla="*/ 78 h 740"/>
                <a:gd name="T56" fmla="*/ 306 w 874"/>
                <a:gd name="T57" fmla="*/ 30 h 740"/>
                <a:gd name="T58" fmla="*/ 226 w 874"/>
                <a:gd name="T59" fmla="*/ 0 h 740"/>
                <a:gd name="T60" fmla="*/ 163 w 874"/>
                <a:gd name="T61" fmla="*/ 39 h 740"/>
                <a:gd name="T62" fmla="*/ 112 w 874"/>
                <a:gd name="T63" fmla="*/ 24 h 740"/>
                <a:gd name="T64" fmla="*/ 40 w 874"/>
                <a:gd name="T65" fmla="*/ 84 h 740"/>
                <a:gd name="T66" fmla="*/ 0 w 874"/>
                <a:gd name="T67" fmla="*/ 115 h 740"/>
                <a:gd name="T68" fmla="*/ 3 w 874"/>
                <a:gd name="T69" fmla="*/ 158 h 740"/>
                <a:gd name="T70" fmla="*/ 8 w 874"/>
                <a:gd name="T71" fmla="*/ 218 h 740"/>
                <a:gd name="T72" fmla="*/ 24 w 874"/>
                <a:gd name="T73" fmla="*/ 328 h 740"/>
                <a:gd name="T74" fmla="*/ 60 w 874"/>
                <a:gd name="T75" fmla="*/ 334 h 740"/>
                <a:gd name="T76" fmla="*/ 121 w 874"/>
                <a:gd name="T77" fmla="*/ 334 h 740"/>
                <a:gd name="T78" fmla="*/ 203 w 874"/>
                <a:gd name="T79" fmla="*/ 395 h 740"/>
                <a:gd name="T80" fmla="*/ 218 w 874"/>
                <a:gd name="T81" fmla="*/ 447 h 740"/>
                <a:gd name="T82" fmla="*/ 250 w 874"/>
                <a:gd name="T83" fmla="*/ 421 h 740"/>
                <a:gd name="T84" fmla="*/ 257 w 874"/>
                <a:gd name="T85" fmla="*/ 479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74" h="740">
                  <a:moveTo>
                    <a:pt x="257" y="479"/>
                  </a:moveTo>
                  <a:cubicBezTo>
                    <a:pt x="253" y="475"/>
                    <a:pt x="253" y="475"/>
                    <a:pt x="253" y="475"/>
                  </a:cubicBezTo>
                  <a:cubicBezTo>
                    <a:pt x="253" y="478"/>
                    <a:pt x="255" y="484"/>
                    <a:pt x="255" y="487"/>
                  </a:cubicBezTo>
                  <a:cubicBezTo>
                    <a:pt x="255" y="502"/>
                    <a:pt x="263" y="517"/>
                    <a:pt x="267" y="533"/>
                  </a:cubicBezTo>
                  <a:cubicBezTo>
                    <a:pt x="273" y="550"/>
                    <a:pt x="286" y="577"/>
                    <a:pt x="290" y="588"/>
                  </a:cubicBezTo>
                  <a:cubicBezTo>
                    <a:pt x="293" y="599"/>
                    <a:pt x="293" y="604"/>
                    <a:pt x="299" y="614"/>
                  </a:cubicBezTo>
                  <a:cubicBezTo>
                    <a:pt x="305" y="623"/>
                    <a:pt x="302" y="634"/>
                    <a:pt x="308" y="647"/>
                  </a:cubicBezTo>
                  <a:cubicBezTo>
                    <a:pt x="311" y="653"/>
                    <a:pt x="321" y="661"/>
                    <a:pt x="324" y="672"/>
                  </a:cubicBezTo>
                  <a:cubicBezTo>
                    <a:pt x="330" y="689"/>
                    <a:pt x="338" y="705"/>
                    <a:pt x="344" y="724"/>
                  </a:cubicBezTo>
                  <a:cubicBezTo>
                    <a:pt x="345" y="726"/>
                    <a:pt x="347" y="732"/>
                    <a:pt x="351" y="732"/>
                  </a:cubicBezTo>
                  <a:cubicBezTo>
                    <a:pt x="351" y="737"/>
                    <a:pt x="356" y="740"/>
                    <a:pt x="362" y="740"/>
                  </a:cubicBezTo>
                  <a:cubicBezTo>
                    <a:pt x="368" y="740"/>
                    <a:pt x="369" y="730"/>
                    <a:pt x="372" y="724"/>
                  </a:cubicBezTo>
                  <a:cubicBezTo>
                    <a:pt x="376" y="716"/>
                    <a:pt x="377" y="719"/>
                    <a:pt x="386" y="714"/>
                  </a:cubicBezTo>
                  <a:cubicBezTo>
                    <a:pt x="392" y="711"/>
                    <a:pt x="390" y="690"/>
                    <a:pt x="401" y="687"/>
                  </a:cubicBezTo>
                  <a:cubicBezTo>
                    <a:pt x="403" y="686"/>
                    <a:pt x="408" y="686"/>
                    <a:pt x="408" y="684"/>
                  </a:cubicBezTo>
                  <a:cubicBezTo>
                    <a:pt x="412" y="683"/>
                    <a:pt x="412" y="683"/>
                    <a:pt x="412" y="683"/>
                  </a:cubicBezTo>
                  <a:cubicBezTo>
                    <a:pt x="408" y="662"/>
                    <a:pt x="408" y="662"/>
                    <a:pt x="408" y="662"/>
                  </a:cubicBezTo>
                  <a:cubicBezTo>
                    <a:pt x="408" y="647"/>
                    <a:pt x="417" y="635"/>
                    <a:pt x="417" y="615"/>
                  </a:cubicBezTo>
                  <a:cubicBezTo>
                    <a:pt x="417" y="602"/>
                    <a:pt x="412" y="594"/>
                    <a:pt x="412" y="580"/>
                  </a:cubicBezTo>
                  <a:cubicBezTo>
                    <a:pt x="412" y="563"/>
                    <a:pt x="428" y="561"/>
                    <a:pt x="442" y="556"/>
                  </a:cubicBezTo>
                  <a:cubicBezTo>
                    <a:pt x="447" y="554"/>
                    <a:pt x="455" y="545"/>
                    <a:pt x="461" y="538"/>
                  </a:cubicBezTo>
                  <a:cubicBezTo>
                    <a:pt x="476" y="523"/>
                    <a:pt x="489" y="507"/>
                    <a:pt x="504" y="491"/>
                  </a:cubicBezTo>
                  <a:cubicBezTo>
                    <a:pt x="517" y="479"/>
                    <a:pt x="539" y="475"/>
                    <a:pt x="552" y="460"/>
                  </a:cubicBezTo>
                  <a:cubicBezTo>
                    <a:pt x="559" y="453"/>
                    <a:pt x="558" y="445"/>
                    <a:pt x="561" y="434"/>
                  </a:cubicBezTo>
                  <a:cubicBezTo>
                    <a:pt x="564" y="426"/>
                    <a:pt x="579" y="426"/>
                    <a:pt x="585" y="414"/>
                  </a:cubicBezTo>
                  <a:cubicBezTo>
                    <a:pt x="591" y="418"/>
                    <a:pt x="591" y="422"/>
                    <a:pt x="603" y="422"/>
                  </a:cubicBezTo>
                  <a:cubicBezTo>
                    <a:pt x="623" y="422"/>
                    <a:pt x="644" y="417"/>
                    <a:pt x="644" y="393"/>
                  </a:cubicBezTo>
                  <a:cubicBezTo>
                    <a:pt x="655" y="395"/>
                    <a:pt x="668" y="400"/>
                    <a:pt x="671" y="411"/>
                  </a:cubicBezTo>
                  <a:cubicBezTo>
                    <a:pt x="674" y="421"/>
                    <a:pt x="673" y="434"/>
                    <a:pt x="679" y="443"/>
                  </a:cubicBezTo>
                  <a:cubicBezTo>
                    <a:pt x="685" y="453"/>
                    <a:pt x="693" y="460"/>
                    <a:pt x="704" y="468"/>
                  </a:cubicBezTo>
                  <a:cubicBezTo>
                    <a:pt x="711" y="481"/>
                    <a:pt x="720" y="494"/>
                    <a:pt x="726" y="511"/>
                  </a:cubicBezTo>
                  <a:cubicBezTo>
                    <a:pt x="726" y="515"/>
                    <a:pt x="730" y="517"/>
                    <a:pt x="730" y="521"/>
                  </a:cubicBezTo>
                  <a:cubicBezTo>
                    <a:pt x="730" y="530"/>
                    <a:pt x="726" y="534"/>
                    <a:pt x="726" y="545"/>
                  </a:cubicBezTo>
                  <a:cubicBezTo>
                    <a:pt x="726" y="555"/>
                    <a:pt x="727" y="565"/>
                    <a:pt x="738" y="565"/>
                  </a:cubicBezTo>
                  <a:cubicBezTo>
                    <a:pt x="760" y="565"/>
                    <a:pt x="765" y="542"/>
                    <a:pt x="778" y="528"/>
                  </a:cubicBezTo>
                  <a:cubicBezTo>
                    <a:pt x="782" y="533"/>
                    <a:pt x="780" y="536"/>
                    <a:pt x="785" y="541"/>
                  </a:cubicBezTo>
                  <a:cubicBezTo>
                    <a:pt x="786" y="542"/>
                    <a:pt x="792" y="541"/>
                    <a:pt x="795" y="545"/>
                  </a:cubicBezTo>
                  <a:cubicBezTo>
                    <a:pt x="802" y="557"/>
                    <a:pt x="789" y="581"/>
                    <a:pt x="799" y="581"/>
                  </a:cubicBezTo>
                  <a:cubicBezTo>
                    <a:pt x="799" y="606"/>
                    <a:pt x="819" y="627"/>
                    <a:pt x="819" y="662"/>
                  </a:cubicBezTo>
                  <a:cubicBezTo>
                    <a:pt x="819" y="670"/>
                    <a:pt x="813" y="689"/>
                    <a:pt x="819" y="692"/>
                  </a:cubicBezTo>
                  <a:cubicBezTo>
                    <a:pt x="825" y="678"/>
                    <a:pt x="827" y="670"/>
                    <a:pt x="834" y="654"/>
                  </a:cubicBezTo>
                  <a:cubicBezTo>
                    <a:pt x="835" y="652"/>
                    <a:pt x="840" y="650"/>
                    <a:pt x="840" y="646"/>
                  </a:cubicBezTo>
                  <a:cubicBezTo>
                    <a:pt x="840" y="639"/>
                    <a:pt x="829" y="602"/>
                    <a:pt x="824" y="596"/>
                  </a:cubicBezTo>
                  <a:cubicBezTo>
                    <a:pt x="819" y="591"/>
                    <a:pt x="810" y="587"/>
                    <a:pt x="810" y="578"/>
                  </a:cubicBezTo>
                  <a:cubicBezTo>
                    <a:pt x="810" y="576"/>
                    <a:pt x="811" y="573"/>
                    <a:pt x="811" y="571"/>
                  </a:cubicBezTo>
                  <a:cubicBezTo>
                    <a:pt x="811" y="572"/>
                    <a:pt x="811" y="572"/>
                    <a:pt x="811" y="572"/>
                  </a:cubicBezTo>
                  <a:cubicBezTo>
                    <a:pt x="813" y="570"/>
                    <a:pt x="819" y="561"/>
                    <a:pt x="819" y="555"/>
                  </a:cubicBezTo>
                  <a:cubicBezTo>
                    <a:pt x="819" y="546"/>
                    <a:pt x="818" y="529"/>
                    <a:pt x="813" y="520"/>
                  </a:cubicBezTo>
                  <a:cubicBezTo>
                    <a:pt x="808" y="513"/>
                    <a:pt x="798" y="513"/>
                    <a:pt x="798" y="499"/>
                  </a:cubicBezTo>
                  <a:cubicBezTo>
                    <a:pt x="798" y="484"/>
                    <a:pt x="803" y="473"/>
                    <a:pt x="810" y="465"/>
                  </a:cubicBezTo>
                  <a:cubicBezTo>
                    <a:pt x="814" y="461"/>
                    <a:pt x="823" y="463"/>
                    <a:pt x="829" y="459"/>
                  </a:cubicBezTo>
                  <a:cubicBezTo>
                    <a:pt x="848" y="446"/>
                    <a:pt x="859" y="440"/>
                    <a:pt x="874" y="416"/>
                  </a:cubicBezTo>
                  <a:cubicBezTo>
                    <a:pt x="870" y="416"/>
                    <a:pt x="867" y="418"/>
                    <a:pt x="862" y="418"/>
                  </a:cubicBezTo>
                  <a:cubicBezTo>
                    <a:pt x="847" y="418"/>
                    <a:pt x="838" y="400"/>
                    <a:pt x="838" y="384"/>
                  </a:cubicBezTo>
                  <a:cubicBezTo>
                    <a:pt x="829" y="383"/>
                    <a:pt x="828" y="360"/>
                    <a:pt x="822" y="360"/>
                  </a:cubicBezTo>
                  <a:cubicBezTo>
                    <a:pt x="816" y="360"/>
                    <a:pt x="812" y="364"/>
                    <a:pt x="806" y="364"/>
                  </a:cubicBezTo>
                  <a:cubicBezTo>
                    <a:pt x="804" y="364"/>
                    <a:pt x="803" y="359"/>
                    <a:pt x="803" y="356"/>
                  </a:cubicBezTo>
                  <a:cubicBezTo>
                    <a:pt x="803" y="327"/>
                    <a:pt x="823" y="326"/>
                    <a:pt x="823" y="294"/>
                  </a:cubicBezTo>
                  <a:cubicBezTo>
                    <a:pt x="823" y="278"/>
                    <a:pt x="812" y="272"/>
                    <a:pt x="805" y="260"/>
                  </a:cubicBezTo>
                  <a:cubicBezTo>
                    <a:pt x="786" y="251"/>
                    <a:pt x="770" y="252"/>
                    <a:pt x="764" y="227"/>
                  </a:cubicBezTo>
                  <a:cubicBezTo>
                    <a:pt x="760" y="227"/>
                    <a:pt x="760" y="227"/>
                    <a:pt x="760" y="227"/>
                  </a:cubicBezTo>
                  <a:cubicBezTo>
                    <a:pt x="753" y="234"/>
                    <a:pt x="753" y="234"/>
                    <a:pt x="753" y="234"/>
                  </a:cubicBezTo>
                  <a:cubicBezTo>
                    <a:pt x="744" y="237"/>
                    <a:pt x="734" y="228"/>
                    <a:pt x="728" y="235"/>
                  </a:cubicBezTo>
                  <a:cubicBezTo>
                    <a:pt x="725" y="238"/>
                    <a:pt x="723" y="241"/>
                    <a:pt x="719" y="244"/>
                  </a:cubicBezTo>
                  <a:cubicBezTo>
                    <a:pt x="714" y="247"/>
                    <a:pt x="689" y="270"/>
                    <a:pt x="678" y="270"/>
                  </a:cubicBezTo>
                  <a:cubicBezTo>
                    <a:pt x="665" y="270"/>
                    <a:pt x="657" y="260"/>
                    <a:pt x="641" y="260"/>
                  </a:cubicBezTo>
                  <a:cubicBezTo>
                    <a:pt x="622" y="260"/>
                    <a:pt x="619" y="274"/>
                    <a:pt x="608" y="280"/>
                  </a:cubicBezTo>
                  <a:cubicBezTo>
                    <a:pt x="608" y="274"/>
                    <a:pt x="604" y="263"/>
                    <a:pt x="601" y="263"/>
                  </a:cubicBezTo>
                  <a:cubicBezTo>
                    <a:pt x="596" y="263"/>
                    <a:pt x="594" y="267"/>
                    <a:pt x="587" y="267"/>
                  </a:cubicBezTo>
                  <a:cubicBezTo>
                    <a:pt x="576" y="267"/>
                    <a:pt x="566" y="267"/>
                    <a:pt x="555" y="267"/>
                  </a:cubicBezTo>
                  <a:cubicBezTo>
                    <a:pt x="538" y="267"/>
                    <a:pt x="531" y="255"/>
                    <a:pt x="520" y="247"/>
                  </a:cubicBezTo>
                  <a:cubicBezTo>
                    <a:pt x="516" y="244"/>
                    <a:pt x="510" y="251"/>
                    <a:pt x="507" y="245"/>
                  </a:cubicBezTo>
                  <a:cubicBezTo>
                    <a:pt x="504" y="239"/>
                    <a:pt x="504" y="233"/>
                    <a:pt x="498" y="230"/>
                  </a:cubicBezTo>
                  <a:cubicBezTo>
                    <a:pt x="487" y="224"/>
                    <a:pt x="479" y="228"/>
                    <a:pt x="470" y="218"/>
                  </a:cubicBezTo>
                  <a:cubicBezTo>
                    <a:pt x="461" y="208"/>
                    <a:pt x="453" y="213"/>
                    <a:pt x="436" y="209"/>
                  </a:cubicBezTo>
                  <a:cubicBezTo>
                    <a:pt x="423" y="206"/>
                    <a:pt x="419" y="196"/>
                    <a:pt x="405" y="191"/>
                  </a:cubicBezTo>
                  <a:cubicBezTo>
                    <a:pt x="402" y="190"/>
                    <a:pt x="395" y="191"/>
                    <a:pt x="393" y="186"/>
                  </a:cubicBezTo>
                  <a:cubicBezTo>
                    <a:pt x="390" y="177"/>
                    <a:pt x="391" y="170"/>
                    <a:pt x="389" y="161"/>
                  </a:cubicBezTo>
                  <a:cubicBezTo>
                    <a:pt x="389" y="154"/>
                    <a:pt x="389" y="154"/>
                    <a:pt x="389" y="154"/>
                  </a:cubicBezTo>
                  <a:cubicBezTo>
                    <a:pt x="397" y="154"/>
                    <a:pt x="406" y="155"/>
                    <a:pt x="406" y="145"/>
                  </a:cubicBezTo>
                  <a:cubicBezTo>
                    <a:pt x="406" y="136"/>
                    <a:pt x="395" y="134"/>
                    <a:pt x="395" y="125"/>
                  </a:cubicBezTo>
                  <a:cubicBezTo>
                    <a:pt x="395" y="104"/>
                    <a:pt x="423" y="107"/>
                    <a:pt x="423" y="86"/>
                  </a:cubicBezTo>
                  <a:cubicBezTo>
                    <a:pt x="423" y="78"/>
                    <a:pt x="405" y="64"/>
                    <a:pt x="398" y="64"/>
                  </a:cubicBezTo>
                  <a:cubicBezTo>
                    <a:pt x="386" y="64"/>
                    <a:pt x="380" y="76"/>
                    <a:pt x="367" y="78"/>
                  </a:cubicBezTo>
                  <a:cubicBezTo>
                    <a:pt x="353" y="73"/>
                    <a:pt x="345" y="73"/>
                    <a:pt x="333" y="61"/>
                  </a:cubicBezTo>
                  <a:cubicBezTo>
                    <a:pt x="329" y="57"/>
                    <a:pt x="333" y="46"/>
                    <a:pt x="324" y="44"/>
                  </a:cubicBezTo>
                  <a:cubicBezTo>
                    <a:pt x="313" y="40"/>
                    <a:pt x="306" y="44"/>
                    <a:pt x="306" y="30"/>
                  </a:cubicBezTo>
                  <a:cubicBezTo>
                    <a:pt x="296" y="28"/>
                    <a:pt x="290" y="28"/>
                    <a:pt x="280" y="28"/>
                  </a:cubicBezTo>
                  <a:cubicBezTo>
                    <a:pt x="265" y="28"/>
                    <a:pt x="259" y="42"/>
                    <a:pt x="242" y="42"/>
                  </a:cubicBezTo>
                  <a:cubicBezTo>
                    <a:pt x="224" y="42"/>
                    <a:pt x="241" y="0"/>
                    <a:pt x="226" y="0"/>
                  </a:cubicBezTo>
                  <a:cubicBezTo>
                    <a:pt x="210" y="0"/>
                    <a:pt x="207" y="19"/>
                    <a:pt x="200" y="19"/>
                  </a:cubicBezTo>
                  <a:cubicBezTo>
                    <a:pt x="199" y="19"/>
                    <a:pt x="197" y="20"/>
                    <a:pt x="195" y="19"/>
                  </a:cubicBezTo>
                  <a:cubicBezTo>
                    <a:pt x="189" y="30"/>
                    <a:pt x="177" y="39"/>
                    <a:pt x="163" y="39"/>
                  </a:cubicBezTo>
                  <a:cubicBezTo>
                    <a:pt x="157" y="39"/>
                    <a:pt x="155" y="30"/>
                    <a:pt x="149" y="30"/>
                  </a:cubicBezTo>
                  <a:cubicBezTo>
                    <a:pt x="144" y="30"/>
                    <a:pt x="126" y="37"/>
                    <a:pt x="124" y="27"/>
                  </a:cubicBezTo>
                  <a:cubicBezTo>
                    <a:pt x="117" y="27"/>
                    <a:pt x="120" y="24"/>
                    <a:pt x="112" y="24"/>
                  </a:cubicBezTo>
                  <a:cubicBezTo>
                    <a:pt x="93" y="24"/>
                    <a:pt x="92" y="45"/>
                    <a:pt x="79" y="58"/>
                  </a:cubicBezTo>
                  <a:cubicBezTo>
                    <a:pt x="73" y="65"/>
                    <a:pt x="64" y="65"/>
                    <a:pt x="58" y="71"/>
                  </a:cubicBezTo>
                  <a:cubicBezTo>
                    <a:pt x="53" y="76"/>
                    <a:pt x="49" y="84"/>
                    <a:pt x="40" y="84"/>
                  </a:cubicBezTo>
                  <a:cubicBezTo>
                    <a:pt x="33" y="84"/>
                    <a:pt x="29" y="77"/>
                    <a:pt x="21" y="77"/>
                  </a:cubicBezTo>
                  <a:cubicBezTo>
                    <a:pt x="19" y="77"/>
                    <a:pt x="19" y="81"/>
                    <a:pt x="18" y="82"/>
                  </a:cubicBezTo>
                  <a:cubicBezTo>
                    <a:pt x="12" y="85"/>
                    <a:pt x="0" y="114"/>
                    <a:pt x="0" y="115"/>
                  </a:cubicBezTo>
                  <a:cubicBezTo>
                    <a:pt x="0" y="118"/>
                    <a:pt x="2" y="122"/>
                    <a:pt x="0" y="123"/>
                  </a:cubicBezTo>
                  <a:cubicBezTo>
                    <a:pt x="2" y="127"/>
                    <a:pt x="2" y="129"/>
                    <a:pt x="3" y="133"/>
                  </a:cubicBezTo>
                  <a:cubicBezTo>
                    <a:pt x="3" y="158"/>
                    <a:pt x="3" y="158"/>
                    <a:pt x="3" y="158"/>
                  </a:cubicBezTo>
                  <a:cubicBezTo>
                    <a:pt x="6" y="165"/>
                    <a:pt x="4" y="169"/>
                    <a:pt x="7" y="177"/>
                  </a:cubicBezTo>
                  <a:cubicBezTo>
                    <a:pt x="10" y="184"/>
                    <a:pt x="25" y="177"/>
                    <a:pt x="25" y="190"/>
                  </a:cubicBezTo>
                  <a:cubicBezTo>
                    <a:pt x="25" y="207"/>
                    <a:pt x="8" y="204"/>
                    <a:pt x="8" y="218"/>
                  </a:cubicBezTo>
                  <a:cubicBezTo>
                    <a:pt x="8" y="228"/>
                    <a:pt x="15" y="228"/>
                    <a:pt x="18" y="232"/>
                  </a:cubicBezTo>
                  <a:cubicBezTo>
                    <a:pt x="30" y="259"/>
                    <a:pt x="56" y="263"/>
                    <a:pt x="56" y="297"/>
                  </a:cubicBezTo>
                  <a:cubicBezTo>
                    <a:pt x="36" y="301"/>
                    <a:pt x="24" y="305"/>
                    <a:pt x="24" y="328"/>
                  </a:cubicBezTo>
                  <a:cubicBezTo>
                    <a:pt x="24" y="333"/>
                    <a:pt x="27" y="337"/>
                    <a:pt x="27" y="341"/>
                  </a:cubicBezTo>
                  <a:cubicBezTo>
                    <a:pt x="53" y="340"/>
                    <a:pt x="53" y="340"/>
                    <a:pt x="53" y="340"/>
                  </a:cubicBezTo>
                  <a:cubicBezTo>
                    <a:pt x="55" y="338"/>
                    <a:pt x="57" y="336"/>
                    <a:pt x="60" y="334"/>
                  </a:cubicBezTo>
                  <a:cubicBezTo>
                    <a:pt x="80" y="340"/>
                    <a:pt x="80" y="340"/>
                    <a:pt x="80" y="340"/>
                  </a:cubicBezTo>
                  <a:cubicBezTo>
                    <a:pt x="87" y="340"/>
                    <a:pt x="89" y="333"/>
                    <a:pt x="99" y="333"/>
                  </a:cubicBezTo>
                  <a:cubicBezTo>
                    <a:pt x="107" y="333"/>
                    <a:pt x="113" y="332"/>
                    <a:pt x="121" y="334"/>
                  </a:cubicBezTo>
                  <a:cubicBezTo>
                    <a:pt x="130" y="337"/>
                    <a:pt x="135" y="356"/>
                    <a:pt x="141" y="366"/>
                  </a:cubicBezTo>
                  <a:cubicBezTo>
                    <a:pt x="149" y="378"/>
                    <a:pt x="170" y="394"/>
                    <a:pt x="186" y="394"/>
                  </a:cubicBezTo>
                  <a:cubicBezTo>
                    <a:pt x="192" y="394"/>
                    <a:pt x="197" y="394"/>
                    <a:pt x="203" y="395"/>
                  </a:cubicBezTo>
                  <a:cubicBezTo>
                    <a:pt x="200" y="398"/>
                    <a:pt x="199" y="406"/>
                    <a:pt x="193" y="407"/>
                  </a:cubicBezTo>
                  <a:cubicBezTo>
                    <a:pt x="186" y="410"/>
                    <a:pt x="181" y="406"/>
                    <a:pt x="174" y="410"/>
                  </a:cubicBezTo>
                  <a:cubicBezTo>
                    <a:pt x="186" y="422"/>
                    <a:pt x="195" y="447"/>
                    <a:pt x="218" y="447"/>
                  </a:cubicBezTo>
                  <a:cubicBezTo>
                    <a:pt x="238" y="447"/>
                    <a:pt x="239" y="420"/>
                    <a:pt x="248" y="410"/>
                  </a:cubicBezTo>
                  <a:cubicBezTo>
                    <a:pt x="255" y="410"/>
                    <a:pt x="255" y="410"/>
                    <a:pt x="255" y="410"/>
                  </a:cubicBezTo>
                  <a:cubicBezTo>
                    <a:pt x="255" y="413"/>
                    <a:pt x="250" y="418"/>
                    <a:pt x="250" y="421"/>
                  </a:cubicBezTo>
                  <a:cubicBezTo>
                    <a:pt x="250" y="431"/>
                    <a:pt x="258" y="441"/>
                    <a:pt x="258" y="453"/>
                  </a:cubicBezTo>
                  <a:cubicBezTo>
                    <a:pt x="258" y="464"/>
                    <a:pt x="254" y="465"/>
                    <a:pt x="254" y="477"/>
                  </a:cubicBezTo>
                  <a:lnTo>
                    <a:pt x="257" y="479"/>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31" name="Freeform 16"/>
            <p:cNvSpPr>
              <a:spLocks/>
            </p:cNvSpPr>
            <p:nvPr/>
          </p:nvSpPr>
          <p:spPr bwMode="auto">
            <a:xfrm>
              <a:off x="8162858" y="4078237"/>
              <a:ext cx="261705" cy="296902"/>
            </a:xfrm>
            <a:custGeom>
              <a:avLst/>
              <a:gdLst>
                <a:gd name="T0" fmla="*/ 103 w 229"/>
                <a:gd name="T1" fmla="*/ 135 h 260"/>
                <a:gd name="T2" fmla="*/ 100 w 229"/>
                <a:gd name="T3" fmla="*/ 127 h 260"/>
                <a:gd name="T4" fmla="*/ 88 w 229"/>
                <a:gd name="T5" fmla="*/ 123 h 260"/>
                <a:gd name="T6" fmla="*/ 78 w 229"/>
                <a:gd name="T7" fmla="*/ 96 h 260"/>
                <a:gd name="T8" fmla="*/ 50 w 229"/>
                <a:gd name="T9" fmla="*/ 69 h 260"/>
                <a:gd name="T10" fmla="*/ 38 w 229"/>
                <a:gd name="T11" fmla="*/ 45 h 260"/>
                <a:gd name="T12" fmla="*/ 21 w 229"/>
                <a:gd name="T13" fmla="*/ 38 h 260"/>
                <a:gd name="T14" fmla="*/ 0 w 229"/>
                <a:gd name="T15" fmla="*/ 7 h 260"/>
                <a:gd name="T16" fmla="*/ 0 w 229"/>
                <a:gd name="T17" fmla="*/ 0 h 260"/>
                <a:gd name="T18" fmla="*/ 5 w 229"/>
                <a:gd name="T19" fmla="*/ 0 h 260"/>
                <a:gd name="T20" fmla="*/ 20 w 229"/>
                <a:gd name="T21" fmla="*/ 7 h 260"/>
                <a:gd name="T22" fmla="*/ 45 w 229"/>
                <a:gd name="T23" fmla="*/ 7 h 260"/>
                <a:gd name="T24" fmla="*/ 73 w 229"/>
                <a:gd name="T25" fmla="*/ 38 h 260"/>
                <a:gd name="T26" fmla="*/ 81 w 229"/>
                <a:gd name="T27" fmla="*/ 42 h 260"/>
                <a:gd name="T28" fmla="*/ 106 w 229"/>
                <a:gd name="T29" fmla="*/ 63 h 260"/>
                <a:gd name="T30" fmla="*/ 150 w 229"/>
                <a:gd name="T31" fmla="*/ 96 h 260"/>
                <a:gd name="T32" fmla="*/ 174 w 229"/>
                <a:gd name="T33" fmla="*/ 115 h 260"/>
                <a:gd name="T34" fmla="*/ 172 w 229"/>
                <a:gd name="T35" fmla="*/ 119 h 260"/>
                <a:gd name="T36" fmla="*/ 178 w 229"/>
                <a:gd name="T37" fmla="*/ 119 h 260"/>
                <a:gd name="T38" fmla="*/ 185 w 229"/>
                <a:gd name="T39" fmla="*/ 127 h 260"/>
                <a:gd name="T40" fmla="*/ 182 w 229"/>
                <a:gd name="T41" fmla="*/ 135 h 260"/>
                <a:gd name="T42" fmla="*/ 196 w 229"/>
                <a:gd name="T43" fmla="*/ 147 h 260"/>
                <a:gd name="T44" fmla="*/ 214 w 229"/>
                <a:gd name="T45" fmla="*/ 177 h 260"/>
                <a:gd name="T46" fmla="*/ 229 w 229"/>
                <a:gd name="T47" fmla="*/ 193 h 260"/>
                <a:gd name="T48" fmla="*/ 229 w 229"/>
                <a:gd name="T49" fmla="*/ 227 h 260"/>
                <a:gd name="T50" fmla="*/ 225 w 229"/>
                <a:gd name="T51" fmla="*/ 249 h 260"/>
                <a:gd name="T52" fmla="*/ 205 w 229"/>
                <a:gd name="T53" fmla="*/ 260 h 260"/>
                <a:gd name="T54" fmla="*/ 187 w 229"/>
                <a:gd name="T55" fmla="*/ 239 h 260"/>
                <a:gd name="T56" fmla="*/ 145 w 229"/>
                <a:gd name="T57" fmla="*/ 203 h 260"/>
                <a:gd name="T58" fmla="*/ 115 w 229"/>
                <a:gd name="T59" fmla="*/ 154 h 260"/>
                <a:gd name="T60" fmla="*/ 103 w 229"/>
                <a:gd name="T61" fmla="*/ 1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9" h="260">
                  <a:moveTo>
                    <a:pt x="103" y="135"/>
                  </a:moveTo>
                  <a:cubicBezTo>
                    <a:pt x="100" y="135"/>
                    <a:pt x="102" y="130"/>
                    <a:pt x="100" y="127"/>
                  </a:cubicBezTo>
                  <a:cubicBezTo>
                    <a:pt x="100" y="126"/>
                    <a:pt x="90" y="125"/>
                    <a:pt x="88" y="123"/>
                  </a:cubicBezTo>
                  <a:cubicBezTo>
                    <a:pt x="84" y="121"/>
                    <a:pt x="79" y="102"/>
                    <a:pt x="78" y="96"/>
                  </a:cubicBezTo>
                  <a:cubicBezTo>
                    <a:pt x="72" y="77"/>
                    <a:pt x="55" y="80"/>
                    <a:pt x="50" y="69"/>
                  </a:cubicBezTo>
                  <a:cubicBezTo>
                    <a:pt x="45" y="60"/>
                    <a:pt x="43" y="55"/>
                    <a:pt x="38" y="45"/>
                  </a:cubicBezTo>
                  <a:cubicBezTo>
                    <a:pt x="35" y="38"/>
                    <a:pt x="28" y="40"/>
                    <a:pt x="21" y="38"/>
                  </a:cubicBezTo>
                  <a:cubicBezTo>
                    <a:pt x="15" y="37"/>
                    <a:pt x="3" y="15"/>
                    <a:pt x="0" y="7"/>
                  </a:cubicBezTo>
                  <a:cubicBezTo>
                    <a:pt x="0" y="0"/>
                    <a:pt x="0" y="0"/>
                    <a:pt x="0" y="0"/>
                  </a:cubicBezTo>
                  <a:cubicBezTo>
                    <a:pt x="2" y="0"/>
                    <a:pt x="3" y="0"/>
                    <a:pt x="5" y="0"/>
                  </a:cubicBezTo>
                  <a:cubicBezTo>
                    <a:pt x="12" y="0"/>
                    <a:pt x="14" y="4"/>
                    <a:pt x="20" y="7"/>
                  </a:cubicBezTo>
                  <a:cubicBezTo>
                    <a:pt x="45" y="7"/>
                    <a:pt x="45" y="7"/>
                    <a:pt x="45" y="7"/>
                  </a:cubicBezTo>
                  <a:cubicBezTo>
                    <a:pt x="62" y="13"/>
                    <a:pt x="67" y="25"/>
                    <a:pt x="73" y="38"/>
                  </a:cubicBezTo>
                  <a:cubicBezTo>
                    <a:pt x="75" y="42"/>
                    <a:pt x="78" y="41"/>
                    <a:pt x="81" y="42"/>
                  </a:cubicBezTo>
                  <a:cubicBezTo>
                    <a:pt x="93" y="45"/>
                    <a:pt x="98" y="55"/>
                    <a:pt x="106" y="63"/>
                  </a:cubicBezTo>
                  <a:cubicBezTo>
                    <a:pt x="120" y="78"/>
                    <a:pt x="128" y="88"/>
                    <a:pt x="150" y="96"/>
                  </a:cubicBezTo>
                  <a:cubicBezTo>
                    <a:pt x="161" y="100"/>
                    <a:pt x="174" y="104"/>
                    <a:pt x="174" y="115"/>
                  </a:cubicBezTo>
                  <a:cubicBezTo>
                    <a:pt x="174" y="116"/>
                    <a:pt x="172" y="119"/>
                    <a:pt x="172" y="119"/>
                  </a:cubicBezTo>
                  <a:cubicBezTo>
                    <a:pt x="174" y="119"/>
                    <a:pt x="176" y="119"/>
                    <a:pt x="178" y="119"/>
                  </a:cubicBezTo>
                  <a:cubicBezTo>
                    <a:pt x="181" y="119"/>
                    <a:pt x="184" y="123"/>
                    <a:pt x="185" y="127"/>
                  </a:cubicBezTo>
                  <a:cubicBezTo>
                    <a:pt x="182" y="135"/>
                    <a:pt x="182" y="135"/>
                    <a:pt x="182" y="135"/>
                  </a:cubicBezTo>
                  <a:cubicBezTo>
                    <a:pt x="182" y="145"/>
                    <a:pt x="188" y="147"/>
                    <a:pt x="196" y="147"/>
                  </a:cubicBezTo>
                  <a:cubicBezTo>
                    <a:pt x="196" y="164"/>
                    <a:pt x="206" y="169"/>
                    <a:pt x="214" y="177"/>
                  </a:cubicBezTo>
                  <a:cubicBezTo>
                    <a:pt x="218" y="182"/>
                    <a:pt x="229" y="185"/>
                    <a:pt x="229" y="193"/>
                  </a:cubicBezTo>
                  <a:cubicBezTo>
                    <a:pt x="229" y="203"/>
                    <a:pt x="229" y="209"/>
                    <a:pt x="229" y="227"/>
                  </a:cubicBezTo>
                  <a:cubicBezTo>
                    <a:pt x="221" y="230"/>
                    <a:pt x="225" y="241"/>
                    <a:pt x="225" y="249"/>
                  </a:cubicBezTo>
                  <a:cubicBezTo>
                    <a:pt x="225" y="258"/>
                    <a:pt x="210" y="260"/>
                    <a:pt x="205" y="260"/>
                  </a:cubicBezTo>
                  <a:cubicBezTo>
                    <a:pt x="201" y="260"/>
                    <a:pt x="187" y="239"/>
                    <a:pt x="187" y="239"/>
                  </a:cubicBezTo>
                  <a:cubicBezTo>
                    <a:pt x="172" y="224"/>
                    <a:pt x="159" y="217"/>
                    <a:pt x="145" y="203"/>
                  </a:cubicBezTo>
                  <a:cubicBezTo>
                    <a:pt x="130" y="187"/>
                    <a:pt x="124" y="173"/>
                    <a:pt x="115" y="154"/>
                  </a:cubicBezTo>
                  <a:cubicBezTo>
                    <a:pt x="114" y="150"/>
                    <a:pt x="105" y="135"/>
                    <a:pt x="103" y="135"/>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32" name="Freeform 17"/>
            <p:cNvSpPr>
              <a:spLocks/>
            </p:cNvSpPr>
            <p:nvPr/>
          </p:nvSpPr>
          <p:spPr bwMode="auto">
            <a:xfrm>
              <a:off x="8501085" y="4041507"/>
              <a:ext cx="250992" cy="290781"/>
            </a:xfrm>
            <a:custGeom>
              <a:avLst/>
              <a:gdLst>
                <a:gd name="T0" fmla="*/ 63 w 219"/>
                <a:gd name="T1" fmla="*/ 235 h 254"/>
                <a:gd name="T2" fmla="*/ 62 w 219"/>
                <a:gd name="T3" fmla="*/ 223 h 254"/>
                <a:gd name="T4" fmla="*/ 46 w 219"/>
                <a:gd name="T5" fmla="*/ 227 h 254"/>
                <a:gd name="T6" fmla="*/ 20 w 219"/>
                <a:gd name="T7" fmla="*/ 183 h 254"/>
                <a:gd name="T8" fmla="*/ 21 w 219"/>
                <a:gd name="T9" fmla="*/ 179 h 254"/>
                <a:gd name="T10" fmla="*/ 11 w 219"/>
                <a:gd name="T11" fmla="*/ 174 h 254"/>
                <a:gd name="T12" fmla="*/ 0 w 219"/>
                <a:gd name="T13" fmla="*/ 141 h 254"/>
                <a:gd name="T14" fmla="*/ 26 w 219"/>
                <a:gd name="T15" fmla="*/ 133 h 254"/>
                <a:gd name="T16" fmla="*/ 57 w 219"/>
                <a:gd name="T17" fmla="*/ 97 h 254"/>
                <a:gd name="T18" fmla="*/ 78 w 219"/>
                <a:gd name="T19" fmla="*/ 90 h 254"/>
                <a:gd name="T20" fmla="*/ 96 w 219"/>
                <a:gd name="T21" fmla="*/ 74 h 254"/>
                <a:gd name="T22" fmla="*/ 101 w 219"/>
                <a:gd name="T23" fmla="*/ 64 h 254"/>
                <a:gd name="T24" fmla="*/ 109 w 219"/>
                <a:gd name="T25" fmla="*/ 58 h 254"/>
                <a:gd name="T26" fmla="*/ 113 w 219"/>
                <a:gd name="T27" fmla="*/ 52 h 254"/>
                <a:gd name="T28" fmla="*/ 141 w 219"/>
                <a:gd name="T29" fmla="*/ 42 h 254"/>
                <a:gd name="T30" fmla="*/ 175 w 219"/>
                <a:gd name="T31" fmla="*/ 0 h 254"/>
                <a:gd name="T32" fmla="*/ 187 w 219"/>
                <a:gd name="T33" fmla="*/ 19 h 254"/>
                <a:gd name="T34" fmla="*/ 219 w 219"/>
                <a:gd name="T35" fmla="*/ 42 h 254"/>
                <a:gd name="T36" fmla="*/ 202 w 219"/>
                <a:gd name="T37" fmla="*/ 52 h 254"/>
                <a:gd name="T38" fmla="*/ 205 w 219"/>
                <a:gd name="T39" fmla="*/ 56 h 254"/>
                <a:gd name="T40" fmla="*/ 183 w 219"/>
                <a:gd name="T41" fmla="*/ 67 h 254"/>
                <a:gd name="T42" fmla="*/ 186 w 219"/>
                <a:gd name="T43" fmla="*/ 74 h 254"/>
                <a:gd name="T44" fmla="*/ 181 w 219"/>
                <a:gd name="T45" fmla="*/ 80 h 254"/>
                <a:gd name="T46" fmla="*/ 215 w 219"/>
                <a:gd name="T47" fmla="*/ 132 h 254"/>
                <a:gd name="T48" fmla="*/ 198 w 219"/>
                <a:gd name="T49" fmla="*/ 140 h 254"/>
                <a:gd name="T50" fmla="*/ 191 w 219"/>
                <a:gd name="T51" fmla="*/ 141 h 254"/>
                <a:gd name="T52" fmla="*/ 187 w 219"/>
                <a:gd name="T53" fmla="*/ 149 h 254"/>
                <a:gd name="T54" fmla="*/ 177 w 219"/>
                <a:gd name="T55" fmla="*/ 185 h 254"/>
                <a:gd name="T56" fmla="*/ 160 w 219"/>
                <a:gd name="T57" fmla="*/ 203 h 254"/>
                <a:gd name="T58" fmla="*/ 164 w 219"/>
                <a:gd name="T59" fmla="*/ 214 h 254"/>
                <a:gd name="T60" fmla="*/ 155 w 219"/>
                <a:gd name="T61" fmla="*/ 241 h 254"/>
                <a:gd name="T62" fmla="*/ 131 w 219"/>
                <a:gd name="T63" fmla="*/ 254 h 254"/>
                <a:gd name="T64" fmla="*/ 122 w 219"/>
                <a:gd name="T65" fmla="*/ 243 h 254"/>
                <a:gd name="T66" fmla="*/ 88 w 219"/>
                <a:gd name="T67" fmla="*/ 230 h 254"/>
                <a:gd name="T68" fmla="*/ 69 w 219"/>
                <a:gd name="T69" fmla="*/ 239 h 254"/>
                <a:gd name="T70" fmla="*/ 63 w 219"/>
                <a:gd name="T71" fmla="*/ 23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254">
                  <a:moveTo>
                    <a:pt x="63" y="235"/>
                  </a:moveTo>
                  <a:cubicBezTo>
                    <a:pt x="62" y="235"/>
                    <a:pt x="63" y="226"/>
                    <a:pt x="62" y="223"/>
                  </a:cubicBezTo>
                  <a:cubicBezTo>
                    <a:pt x="56" y="222"/>
                    <a:pt x="52" y="227"/>
                    <a:pt x="46" y="227"/>
                  </a:cubicBezTo>
                  <a:cubicBezTo>
                    <a:pt x="18" y="227"/>
                    <a:pt x="30" y="199"/>
                    <a:pt x="20" y="183"/>
                  </a:cubicBezTo>
                  <a:cubicBezTo>
                    <a:pt x="20" y="182"/>
                    <a:pt x="21" y="180"/>
                    <a:pt x="21" y="179"/>
                  </a:cubicBezTo>
                  <a:cubicBezTo>
                    <a:pt x="19" y="175"/>
                    <a:pt x="15" y="175"/>
                    <a:pt x="11" y="174"/>
                  </a:cubicBezTo>
                  <a:cubicBezTo>
                    <a:pt x="7" y="174"/>
                    <a:pt x="0" y="145"/>
                    <a:pt x="0" y="141"/>
                  </a:cubicBezTo>
                  <a:cubicBezTo>
                    <a:pt x="0" y="128"/>
                    <a:pt x="16" y="133"/>
                    <a:pt x="26" y="133"/>
                  </a:cubicBezTo>
                  <a:cubicBezTo>
                    <a:pt x="50" y="133"/>
                    <a:pt x="47" y="108"/>
                    <a:pt x="57" y="97"/>
                  </a:cubicBezTo>
                  <a:cubicBezTo>
                    <a:pt x="63" y="92"/>
                    <a:pt x="70" y="92"/>
                    <a:pt x="78" y="90"/>
                  </a:cubicBezTo>
                  <a:cubicBezTo>
                    <a:pt x="90" y="88"/>
                    <a:pt x="90" y="80"/>
                    <a:pt x="96" y="74"/>
                  </a:cubicBezTo>
                  <a:cubicBezTo>
                    <a:pt x="93" y="70"/>
                    <a:pt x="101" y="64"/>
                    <a:pt x="101" y="64"/>
                  </a:cubicBezTo>
                  <a:cubicBezTo>
                    <a:pt x="106" y="62"/>
                    <a:pt x="105" y="60"/>
                    <a:pt x="109" y="58"/>
                  </a:cubicBezTo>
                  <a:cubicBezTo>
                    <a:pt x="111" y="58"/>
                    <a:pt x="112" y="54"/>
                    <a:pt x="113" y="52"/>
                  </a:cubicBezTo>
                  <a:cubicBezTo>
                    <a:pt x="120" y="45"/>
                    <a:pt x="138" y="49"/>
                    <a:pt x="141" y="42"/>
                  </a:cubicBezTo>
                  <a:cubicBezTo>
                    <a:pt x="147" y="30"/>
                    <a:pt x="163" y="0"/>
                    <a:pt x="175" y="0"/>
                  </a:cubicBezTo>
                  <a:cubicBezTo>
                    <a:pt x="188" y="0"/>
                    <a:pt x="187" y="8"/>
                    <a:pt x="187" y="19"/>
                  </a:cubicBezTo>
                  <a:cubicBezTo>
                    <a:pt x="187" y="36"/>
                    <a:pt x="219" y="27"/>
                    <a:pt x="219" y="42"/>
                  </a:cubicBezTo>
                  <a:cubicBezTo>
                    <a:pt x="219" y="50"/>
                    <a:pt x="202" y="45"/>
                    <a:pt x="202" y="52"/>
                  </a:cubicBezTo>
                  <a:cubicBezTo>
                    <a:pt x="202" y="54"/>
                    <a:pt x="203" y="56"/>
                    <a:pt x="205" y="56"/>
                  </a:cubicBezTo>
                  <a:cubicBezTo>
                    <a:pt x="203" y="58"/>
                    <a:pt x="183" y="67"/>
                    <a:pt x="183" y="67"/>
                  </a:cubicBezTo>
                  <a:cubicBezTo>
                    <a:pt x="184" y="70"/>
                    <a:pt x="185" y="72"/>
                    <a:pt x="186" y="74"/>
                  </a:cubicBezTo>
                  <a:cubicBezTo>
                    <a:pt x="184" y="75"/>
                    <a:pt x="181" y="77"/>
                    <a:pt x="181" y="80"/>
                  </a:cubicBezTo>
                  <a:cubicBezTo>
                    <a:pt x="181" y="92"/>
                    <a:pt x="201" y="132"/>
                    <a:pt x="215" y="132"/>
                  </a:cubicBezTo>
                  <a:cubicBezTo>
                    <a:pt x="212" y="143"/>
                    <a:pt x="206" y="140"/>
                    <a:pt x="198" y="140"/>
                  </a:cubicBezTo>
                  <a:cubicBezTo>
                    <a:pt x="196" y="140"/>
                    <a:pt x="193" y="140"/>
                    <a:pt x="191" y="141"/>
                  </a:cubicBezTo>
                  <a:cubicBezTo>
                    <a:pt x="187" y="149"/>
                    <a:pt x="187" y="149"/>
                    <a:pt x="187" y="149"/>
                  </a:cubicBezTo>
                  <a:cubicBezTo>
                    <a:pt x="183" y="167"/>
                    <a:pt x="177" y="171"/>
                    <a:pt x="177" y="185"/>
                  </a:cubicBezTo>
                  <a:cubicBezTo>
                    <a:pt x="168" y="186"/>
                    <a:pt x="160" y="198"/>
                    <a:pt x="160" y="203"/>
                  </a:cubicBezTo>
                  <a:cubicBezTo>
                    <a:pt x="160" y="209"/>
                    <a:pt x="164" y="210"/>
                    <a:pt x="164" y="214"/>
                  </a:cubicBezTo>
                  <a:cubicBezTo>
                    <a:pt x="164" y="221"/>
                    <a:pt x="155" y="232"/>
                    <a:pt x="155" y="241"/>
                  </a:cubicBezTo>
                  <a:cubicBezTo>
                    <a:pt x="143" y="244"/>
                    <a:pt x="141" y="254"/>
                    <a:pt x="131" y="254"/>
                  </a:cubicBezTo>
                  <a:cubicBezTo>
                    <a:pt x="124" y="254"/>
                    <a:pt x="122" y="248"/>
                    <a:pt x="122" y="243"/>
                  </a:cubicBezTo>
                  <a:cubicBezTo>
                    <a:pt x="109" y="240"/>
                    <a:pt x="101" y="230"/>
                    <a:pt x="88" y="230"/>
                  </a:cubicBezTo>
                  <a:cubicBezTo>
                    <a:pt x="82" y="230"/>
                    <a:pt x="78" y="239"/>
                    <a:pt x="69" y="239"/>
                  </a:cubicBezTo>
                  <a:cubicBezTo>
                    <a:pt x="67" y="239"/>
                    <a:pt x="66" y="235"/>
                    <a:pt x="63" y="235"/>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35" name="Freeform 20"/>
            <p:cNvSpPr>
              <a:spLocks/>
            </p:cNvSpPr>
            <p:nvPr/>
          </p:nvSpPr>
          <p:spPr bwMode="auto">
            <a:xfrm>
              <a:off x="8771973" y="4436356"/>
              <a:ext cx="74992" cy="19896"/>
            </a:xfrm>
            <a:custGeom>
              <a:avLst/>
              <a:gdLst>
                <a:gd name="T0" fmla="*/ 44 w 66"/>
                <a:gd name="T1" fmla="*/ 16 h 17"/>
                <a:gd name="T2" fmla="*/ 17 w 66"/>
                <a:gd name="T3" fmla="*/ 16 h 17"/>
                <a:gd name="T4" fmla="*/ 0 w 66"/>
                <a:gd name="T5" fmla="*/ 8 h 17"/>
                <a:gd name="T6" fmla="*/ 14 w 66"/>
                <a:gd name="T7" fmla="*/ 3 h 17"/>
                <a:gd name="T8" fmla="*/ 44 w 66"/>
                <a:gd name="T9" fmla="*/ 8 h 17"/>
                <a:gd name="T10" fmla="*/ 66 w 66"/>
                <a:gd name="T11" fmla="*/ 0 h 17"/>
                <a:gd name="T12" fmla="*/ 44 w 6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6" h="17">
                  <a:moveTo>
                    <a:pt x="44" y="16"/>
                  </a:moveTo>
                  <a:cubicBezTo>
                    <a:pt x="33" y="16"/>
                    <a:pt x="23" y="16"/>
                    <a:pt x="17" y="16"/>
                  </a:cubicBezTo>
                  <a:cubicBezTo>
                    <a:pt x="11" y="16"/>
                    <a:pt x="0" y="17"/>
                    <a:pt x="0" y="8"/>
                  </a:cubicBezTo>
                  <a:cubicBezTo>
                    <a:pt x="0" y="2"/>
                    <a:pt x="8" y="3"/>
                    <a:pt x="14" y="3"/>
                  </a:cubicBezTo>
                  <a:cubicBezTo>
                    <a:pt x="27" y="3"/>
                    <a:pt x="33" y="8"/>
                    <a:pt x="44" y="8"/>
                  </a:cubicBezTo>
                  <a:cubicBezTo>
                    <a:pt x="55" y="8"/>
                    <a:pt x="59" y="3"/>
                    <a:pt x="66" y="0"/>
                  </a:cubicBezTo>
                  <a:cubicBezTo>
                    <a:pt x="61" y="11"/>
                    <a:pt x="54" y="13"/>
                    <a:pt x="44" y="16"/>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36" name="Freeform 21"/>
            <p:cNvSpPr>
              <a:spLocks/>
            </p:cNvSpPr>
            <p:nvPr/>
          </p:nvSpPr>
          <p:spPr bwMode="auto">
            <a:xfrm>
              <a:off x="8695451" y="4440947"/>
              <a:ext cx="53565" cy="18365"/>
            </a:xfrm>
            <a:custGeom>
              <a:avLst/>
              <a:gdLst>
                <a:gd name="T0" fmla="*/ 46 w 46"/>
                <a:gd name="T1" fmla="*/ 12 h 17"/>
                <a:gd name="T2" fmla="*/ 39 w 46"/>
                <a:gd name="T3" fmla="*/ 12 h 17"/>
                <a:gd name="T4" fmla="*/ 33 w 46"/>
                <a:gd name="T5" fmla="*/ 9 h 17"/>
                <a:gd name="T6" fmla="*/ 15 w 46"/>
                <a:gd name="T7" fmla="*/ 17 h 17"/>
                <a:gd name="T8" fmla="*/ 0 w 46"/>
                <a:gd name="T9" fmla="*/ 12 h 17"/>
                <a:gd name="T10" fmla="*/ 13 w 46"/>
                <a:gd name="T11" fmla="*/ 4 h 17"/>
                <a:gd name="T12" fmla="*/ 27 w 46"/>
                <a:gd name="T13" fmla="*/ 7 h 17"/>
                <a:gd name="T14" fmla="*/ 28 w 46"/>
                <a:gd name="T15" fmla="*/ 0 h 17"/>
                <a:gd name="T16" fmla="*/ 46 w 46"/>
                <a:gd name="T17" fmla="*/ 0 h 17"/>
                <a:gd name="T18" fmla="*/ 46 w 46"/>
                <a:gd name="T19"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17">
                  <a:moveTo>
                    <a:pt x="46" y="12"/>
                  </a:moveTo>
                  <a:cubicBezTo>
                    <a:pt x="39" y="12"/>
                    <a:pt x="39" y="12"/>
                    <a:pt x="39" y="12"/>
                  </a:cubicBezTo>
                  <a:cubicBezTo>
                    <a:pt x="33" y="9"/>
                    <a:pt x="33" y="9"/>
                    <a:pt x="33" y="9"/>
                  </a:cubicBezTo>
                  <a:cubicBezTo>
                    <a:pt x="26" y="12"/>
                    <a:pt x="23" y="17"/>
                    <a:pt x="15" y="17"/>
                  </a:cubicBezTo>
                  <a:cubicBezTo>
                    <a:pt x="9" y="17"/>
                    <a:pt x="0" y="15"/>
                    <a:pt x="0" y="12"/>
                  </a:cubicBezTo>
                  <a:cubicBezTo>
                    <a:pt x="0" y="3"/>
                    <a:pt x="6" y="4"/>
                    <a:pt x="13" y="4"/>
                  </a:cubicBezTo>
                  <a:cubicBezTo>
                    <a:pt x="20" y="4"/>
                    <a:pt x="24" y="5"/>
                    <a:pt x="27" y="7"/>
                  </a:cubicBezTo>
                  <a:cubicBezTo>
                    <a:pt x="27" y="4"/>
                    <a:pt x="28" y="3"/>
                    <a:pt x="28" y="0"/>
                  </a:cubicBezTo>
                  <a:cubicBezTo>
                    <a:pt x="46" y="0"/>
                    <a:pt x="46" y="0"/>
                    <a:pt x="46" y="0"/>
                  </a:cubicBezTo>
                  <a:cubicBezTo>
                    <a:pt x="46" y="7"/>
                    <a:pt x="45" y="11"/>
                    <a:pt x="46" y="12"/>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38" name="Freeform 23"/>
            <p:cNvSpPr>
              <a:spLocks/>
            </p:cNvSpPr>
            <p:nvPr/>
          </p:nvSpPr>
          <p:spPr bwMode="auto">
            <a:xfrm>
              <a:off x="8677086" y="4440947"/>
              <a:ext cx="13774" cy="13774"/>
            </a:xfrm>
            <a:custGeom>
              <a:avLst/>
              <a:gdLst>
                <a:gd name="T0" fmla="*/ 0 w 13"/>
                <a:gd name="T1" fmla="*/ 0 h 13"/>
                <a:gd name="T2" fmla="*/ 6 w 13"/>
                <a:gd name="T3" fmla="*/ 0 h 13"/>
                <a:gd name="T4" fmla="*/ 13 w 13"/>
                <a:gd name="T5" fmla="*/ 5 h 13"/>
                <a:gd name="T6" fmla="*/ 6 w 13"/>
                <a:gd name="T7" fmla="*/ 13 h 13"/>
                <a:gd name="T8" fmla="*/ 0 w 13"/>
                <a:gd name="T9" fmla="*/ 8 h 13"/>
                <a:gd name="T10" fmla="*/ 0 w 13"/>
                <a:gd name="T11" fmla="*/ 0 h 13"/>
              </a:gdLst>
              <a:ahLst/>
              <a:cxnLst>
                <a:cxn ang="0">
                  <a:pos x="T0" y="T1"/>
                </a:cxn>
                <a:cxn ang="0">
                  <a:pos x="T2" y="T3"/>
                </a:cxn>
                <a:cxn ang="0">
                  <a:pos x="T4" y="T5"/>
                </a:cxn>
                <a:cxn ang="0">
                  <a:pos x="T6" y="T7"/>
                </a:cxn>
                <a:cxn ang="0">
                  <a:pos x="T8" y="T9"/>
                </a:cxn>
                <a:cxn ang="0">
                  <a:pos x="T10" y="T11"/>
                </a:cxn>
              </a:cxnLst>
              <a:rect l="0" t="0" r="r" b="b"/>
              <a:pathLst>
                <a:path w="13" h="13">
                  <a:moveTo>
                    <a:pt x="0" y="0"/>
                  </a:moveTo>
                  <a:cubicBezTo>
                    <a:pt x="2" y="0"/>
                    <a:pt x="4" y="0"/>
                    <a:pt x="6" y="0"/>
                  </a:cubicBezTo>
                  <a:cubicBezTo>
                    <a:pt x="10" y="0"/>
                    <a:pt x="10" y="4"/>
                    <a:pt x="13" y="5"/>
                  </a:cubicBezTo>
                  <a:cubicBezTo>
                    <a:pt x="13" y="10"/>
                    <a:pt x="9" y="13"/>
                    <a:pt x="6" y="13"/>
                  </a:cubicBezTo>
                  <a:cubicBezTo>
                    <a:pt x="3" y="13"/>
                    <a:pt x="0" y="10"/>
                    <a:pt x="0" y="8"/>
                  </a:cubicBezTo>
                  <a:cubicBezTo>
                    <a:pt x="0" y="5"/>
                    <a:pt x="0" y="2"/>
                    <a:pt x="0"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40" name="Freeform 25"/>
            <p:cNvSpPr>
              <a:spLocks/>
            </p:cNvSpPr>
            <p:nvPr/>
          </p:nvSpPr>
          <p:spPr bwMode="auto">
            <a:xfrm>
              <a:off x="9119383" y="4367487"/>
              <a:ext cx="18365" cy="36730"/>
            </a:xfrm>
            <a:custGeom>
              <a:avLst/>
              <a:gdLst>
                <a:gd name="T0" fmla="*/ 13 w 16"/>
                <a:gd name="T1" fmla="*/ 0 h 33"/>
                <a:gd name="T2" fmla="*/ 16 w 16"/>
                <a:gd name="T3" fmla="*/ 9 h 33"/>
                <a:gd name="T4" fmla="*/ 10 w 16"/>
                <a:gd name="T5" fmla="*/ 17 h 33"/>
                <a:gd name="T6" fmla="*/ 5 w 16"/>
                <a:gd name="T7" fmla="*/ 33 h 33"/>
                <a:gd name="T8" fmla="*/ 0 w 16"/>
                <a:gd name="T9" fmla="*/ 27 h 33"/>
                <a:gd name="T10" fmla="*/ 8 w 16"/>
                <a:gd name="T11" fmla="*/ 14 h 33"/>
                <a:gd name="T12" fmla="*/ 13 w 16"/>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16" h="33">
                  <a:moveTo>
                    <a:pt x="13" y="0"/>
                  </a:moveTo>
                  <a:cubicBezTo>
                    <a:pt x="14" y="6"/>
                    <a:pt x="16" y="3"/>
                    <a:pt x="16" y="9"/>
                  </a:cubicBezTo>
                  <a:cubicBezTo>
                    <a:pt x="16" y="14"/>
                    <a:pt x="13" y="17"/>
                    <a:pt x="10" y="17"/>
                  </a:cubicBezTo>
                  <a:cubicBezTo>
                    <a:pt x="10" y="25"/>
                    <a:pt x="11" y="33"/>
                    <a:pt x="5" y="33"/>
                  </a:cubicBezTo>
                  <a:cubicBezTo>
                    <a:pt x="3" y="33"/>
                    <a:pt x="0" y="29"/>
                    <a:pt x="0" y="27"/>
                  </a:cubicBezTo>
                  <a:cubicBezTo>
                    <a:pt x="0" y="19"/>
                    <a:pt x="8" y="18"/>
                    <a:pt x="8" y="14"/>
                  </a:cubicBezTo>
                  <a:cubicBezTo>
                    <a:pt x="8" y="8"/>
                    <a:pt x="7" y="1"/>
                    <a:pt x="13"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41" name="Freeform 26"/>
            <p:cNvSpPr>
              <a:spLocks/>
            </p:cNvSpPr>
            <p:nvPr/>
          </p:nvSpPr>
          <p:spPr bwMode="auto">
            <a:xfrm>
              <a:off x="8923487" y="4297088"/>
              <a:ext cx="24487" cy="27548"/>
            </a:xfrm>
            <a:custGeom>
              <a:avLst/>
              <a:gdLst>
                <a:gd name="T0" fmla="*/ 21 w 21"/>
                <a:gd name="T1" fmla="*/ 14 h 24"/>
                <a:gd name="T2" fmla="*/ 13 w 21"/>
                <a:gd name="T3" fmla="*/ 24 h 24"/>
                <a:gd name="T4" fmla="*/ 0 w 21"/>
                <a:gd name="T5" fmla="*/ 9 h 24"/>
                <a:gd name="T6" fmla="*/ 21 w 21"/>
                <a:gd name="T7" fmla="*/ 14 h 24"/>
              </a:gdLst>
              <a:ahLst/>
              <a:cxnLst>
                <a:cxn ang="0">
                  <a:pos x="T0" y="T1"/>
                </a:cxn>
                <a:cxn ang="0">
                  <a:pos x="T2" y="T3"/>
                </a:cxn>
                <a:cxn ang="0">
                  <a:pos x="T4" y="T5"/>
                </a:cxn>
                <a:cxn ang="0">
                  <a:pos x="T6" y="T7"/>
                </a:cxn>
              </a:cxnLst>
              <a:rect l="0" t="0" r="r" b="b"/>
              <a:pathLst>
                <a:path w="21" h="24">
                  <a:moveTo>
                    <a:pt x="21" y="14"/>
                  </a:moveTo>
                  <a:cubicBezTo>
                    <a:pt x="21" y="16"/>
                    <a:pt x="15" y="24"/>
                    <a:pt x="13" y="24"/>
                  </a:cubicBezTo>
                  <a:cubicBezTo>
                    <a:pt x="9" y="24"/>
                    <a:pt x="0" y="16"/>
                    <a:pt x="0" y="9"/>
                  </a:cubicBezTo>
                  <a:cubicBezTo>
                    <a:pt x="0" y="0"/>
                    <a:pt x="21" y="6"/>
                    <a:pt x="21" y="14"/>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42" name="Freeform 27"/>
            <p:cNvSpPr>
              <a:spLocks/>
            </p:cNvSpPr>
            <p:nvPr/>
          </p:nvSpPr>
          <p:spPr bwMode="auto">
            <a:xfrm>
              <a:off x="8967869" y="4300148"/>
              <a:ext cx="71931" cy="19896"/>
            </a:xfrm>
            <a:custGeom>
              <a:avLst/>
              <a:gdLst>
                <a:gd name="T0" fmla="*/ 53 w 62"/>
                <a:gd name="T1" fmla="*/ 3 h 18"/>
                <a:gd name="T2" fmla="*/ 62 w 62"/>
                <a:gd name="T3" fmla="*/ 17 h 18"/>
                <a:gd name="T4" fmla="*/ 57 w 62"/>
                <a:gd name="T5" fmla="*/ 18 h 18"/>
                <a:gd name="T6" fmla="*/ 31 w 62"/>
                <a:gd name="T7" fmla="*/ 10 h 18"/>
                <a:gd name="T8" fmla="*/ 13 w 62"/>
                <a:gd name="T9" fmla="*/ 10 h 18"/>
                <a:gd name="T10" fmla="*/ 0 w 62"/>
                <a:gd name="T11" fmla="*/ 7 h 18"/>
                <a:gd name="T12" fmla="*/ 5 w 62"/>
                <a:gd name="T13" fmla="*/ 0 h 18"/>
                <a:gd name="T14" fmla="*/ 39 w 62"/>
                <a:gd name="T15" fmla="*/ 0 h 18"/>
                <a:gd name="T16" fmla="*/ 51 w 62"/>
                <a:gd name="T17" fmla="*/ 3 h 18"/>
                <a:gd name="T18" fmla="*/ 53 w 62"/>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18">
                  <a:moveTo>
                    <a:pt x="53" y="3"/>
                  </a:moveTo>
                  <a:cubicBezTo>
                    <a:pt x="54" y="9"/>
                    <a:pt x="62" y="10"/>
                    <a:pt x="62" y="17"/>
                  </a:cubicBezTo>
                  <a:cubicBezTo>
                    <a:pt x="62" y="18"/>
                    <a:pt x="59" y="18"/>
                    <a:pt x="57" y="18"/>
                  </a:cubicBezTo>
                  <a:cubicBezTo>
                    <a:pt x="47" y="18"/>
                    <a:pt x="42" y="10"/>
                    <a:pt x="31" y="10"/>
                  </a:cubicBezTo>
                  <a:cubicBezTo>
                    <a:pt x="23" y="10"/>
                    <a:pt x="20" y="10"/>
                    <a:pt x="13" y="10"/>
                  </a:cubicBezTo>
                  <a:cubicBezTo>
                    <a:pt x="10" y="10"/>
                    <a:pt x="0" y="7"/>
                    <a:pt x="0" y="7"/>
                  </a:cubicBezTo>
                  <a:cubicBezTo>
                    <a:pt x="0" y="3"/>
                    <a:pt x="4" y="2"/>
                    <a:pt x="5" y="0"/>
                  </a:cubicBezTo>
                  <a:cubicBezTo>
                    <a:pt x="39" y="0"/>
                    <a:pt x="39" y="0"/>
                    <a:pt x="39" y="0"/>
                  </a:cubicBezTo>
                  <a:cubicBezTo>
                    <a:pt x="41" y="6"/>
                    <a:pt x="46" y="3"/>
                    <a:pt x="51" y="3"/>
                  </a:cubicBezTo>
                  <a:lnTo>
                    <a:pt x="53" y="3"/>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43" name="Freeform 28"/>
            <p:cNvSpPr>
              <a:spLocks/>
            </p:cNvSpPr>
            <p:nvPr/>
          </p:nvSpPr>
          <p:spPr bwMode="auto">
            <a:xfrm>
              <a:off x="8957156" y="4163941"/>
              <a:ext cx="30609" cy="71930"/>
            </a:xfrm>
            <a:custGeom>
              <a:avLst/>
              <a:gdLst>
                <a:gd name="T0" fmla="*/ 8 w 27"/>
                <a:gd name="T1" fmla="*/ 50 h 63"/>
                <a:gd name="T2" fmla="*/ 8 w 27"/>
                <a:gd name="T3" fmla="*/ 44 h 63"/>
                <a:gd name="T4" fmla="*/ 25 w 27"/>
                <a:gd name="T5" fmla="*/ 43 h 63"/>
                <a:gd name="T6" fmla="*/ 19 w 27"/>
                <a:gd name="T7" fmla="*/ 31 h 63"/>
                <a:gd name="T8" fmla="*/ 27 w 27"/>
                <a:gd name="T9" fmla="*/ 21 h 63"/>
                <a:gd name="T10" fmla="*/ 7 w 27"/>
                <a:gd name="T11" fmla="*/ 0 h 63"/>
                <a:gd name="T12" fmla="*/ 0 w 27"/>
                <a:gd name="T13" fmla="*/ 16 h 63"/>
                <a:gd name="T14" fmla="*/ 6 w 27"/>
                <a:gd name="T15" fmla="*/ 38 h 63"/>
                <a:gd name="T16" fmla="*/ 6 w 27"/>
                <a:gd name="T17" fmla="*/ 48 h 63"/>
                <a:gd name="T18" fmla="*/ 16 w 27"/>
                <a:gd name="T19" fmla="*/ 63 h 63"/>
                <a:gd name="T20" fmla="*/ 8 w 27"/>
                <a:gd name="T21" fmla="*/ 5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63">
                  <a:moveTo>
                    <a:pt x="8" y="50"/>
                  </a:moveTo>
                  <a:cubicBezTo>
                    <a:pt x="8" y="44"/>
                    <a:pt x="8" y="44"/>
                    <a:pt x="8" y="44"/>
                  </a:cubicBezTo>
                  <a:cubicBezTo>
                    <a:pt x="14" y="44"/>
                    <a:pt x="22" y="44"/>
                    <a:pt x="25" y="43"/>
                  </a:cubicBezTo>
                  <a:cubicBezTo>
                    <a:pt x="24" y="36"/>
                    <a:pt x="19" y="35"/>
                    <a:pt x="19" y="31"/>
                  </a:cubicBezTo>
                  <a:cubicBezTo>
                    <a:pt x="19" y="26"/>
                    <a:pt x="27" y="25"/>
                    <a:pt x="27" y="21"/>
                  </a:cubicBezTo>
                  <a:cubicBezTo>
                    <a:pt x="14" y="17"/>
                    <a:pt x="8" y="11"/>
                    <a:pt x="7" y="0"/>
                  </a:cubicBezTo>
                  <a:cubicBezTo>
                    <a:pt x="1" y="3"/>
                    <a:pt x="0" y="9"/>
                    <a:pt x="0" y="16"/>
                  </a:cubicBezTo>
                  <a:cubicBezTo>
                    <a:pt x="0" y="26"/>
                    <a:pt x="6" y="29"/>
                    <a:pt x="6" y="38"/>
                  </a:cubicBezTo>
                  <a:cubicBezTo>
                    <a:pt x="6" y="46"/>
                    <a:pt x="6" y="44"/>
                    <a:pt x="6" y="48"/>
                  </a:cubicBezTo>
                  <a:cubicBezTo>
                    <a:pt x="6" y="53"/>
                    <a:pt x="8" y="63"/>
                    <a:pt x="16" y="63"/>
                  </a:cubicBezTo>
                  <a:cubicBezTo>
                    <a:pt x="12" y="58"/>
                    <a:pt x="11" y="55"/>
                    <a:pt x="8" y="5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45" name="Freeform 30"/>
            <p:cNvSpPr>
              <a:spLocks/>
            </p:cNvSpPr>
            <p:nvPr/>
          </p:nvSpPr>
          <p:spPr bwMode="auto">
            <a:xfrm>
              <a:off x="9038270" y="4229749"/>
              <a:ext cx="501984" cy="272416"/>
            </a:xfrm>
            <a:custGeom>
              <a:avLst/>
              <a:gdLst>
                <a:gd name="T0" fmla="*/ 219 w 439"/>
                <a:gd name="T1" fmla="*/ 49 h 238"/>
                <a:gd name="T2" fmla="*/ 274 w 439"/>
                <a:gd name="T3" fmla="*/ 69 h 238"/>
                <a:gd name="T4" fmla="*/ 297 w 439"/>
                <a:gd name="T5" fmla="*/ 80 h 238"/>
                <a:gd name="T6" fmla="*/ 307 w 439"/>
                <a:gd name="T7" fmla="*/ 88 h 238"/>
                <a:gd name="T8" fmla="*/ 349 w 439"/>
                <a:gd name="T9" fmla="*/ 127 h 238"/>
                <a:gd name="T10" fmla="*/ 372 w 439"/>
                <a:gd name="T11" fmla="*/ 140 h 238"/>
                <a:gd name="T12" fmla="*/ 358 w 439"/>
                <a:gd name="T13" fmla="*/ 153 h 238"/>
                <a:gd name="T14" fmla="*/ 372 w 439"/>
                <a:gd name="T15" fmla="*/ 172 h 238"/>
                <a:gd name="T16" fmla="*/ 384 w 439"/>
                <a:gd name="T17" fmla="*/ 195 h 238"/>
                <a:gd name="T18" fmla="*/ 401 w 439"/>
                <a:gd name="T19" fmla="*/ 203 h 238"/>
                <a:gd name="T20" fmla="*/ 407 w 439"/>
                <a:gd name="T21" fmla="*/ 211 h 238"/>
                <a:gd name="T22" fmla="*/ 416 w 439"/>
                <a:gd name="T23" fmla="*/ 213 h 238"/>
                <a:gd name="T24" fmla="*/ 424 w 439"/>
                <a:gd name="T25" fmla="*/ 223 h 238"/>
                <a:gd name="T26" fmla="*/ 439 w 439"/>
                <a:gd name="T27" fmla="*/ 226 h 238"/>
                <a:gd name="T28" fmla="*/ 429 w 439"/>
                <a:gd name="T29" fmla="*/ 238 h 238"/>
                <a:gd name="T30" fmla="*/ 424 w 439"/>
                <a:gd name="T31" fmla="*/ 238 h 238"/>
                <a:gd name="T32" fmla="*/ 410 w 439"/>
                <a:gd name="T33" fmla="*/ 229 h 238"/>
                <a:gd name="T34" fmla="*/ 390 w 439"/>
                <a:gd name="T35" fmla="*/ 229 h 238"/>
                <a:gd name="T36" fmla="*/ 362 w 439"/>
                <a:gd name="T37" fmla="*/ 209 h 238"/>
                <a:gd name="T38" fmla="*/ 354 w 439"/>
                <a:gd name="T39" fmla="*/ 203 h 238"/>
                <a:gd name="T40" fmla="*/ 300 w 439"/>
                <a:gd name="T41" fmla="*/ 165 h 238"/>
                <a:gd name="T42" fmla="*/ 272 w 439"/>
                <a:gd name="T43" fmla="*/ 184 h 238"/>
                <a:gd name="T44" fmla="*/ 268 w 439"/>
                <a:gd name="T45" fmla="*/ 203 h 238"/>
                <a:gd name="T46" fmla="*/ 240 w 439"/>
                <a:gd name="T47" fmla="*/ 203 h 238"/>
                <a:gd name="T48" fmla="*/ 195 w 439"/>
                <a:gd name="T49" fmla="*/ 179 h 238"/>
                <a:gd name="T50" fmla="*/ 184 w 439"/>
                <a:gd name="T51" fmla="*/ 184 h 238"/>
                <a:gd name="T52" fmla="*/ 168 w 439"/>
                <a:gd name="T53" fmla="*/ 184 h 238"/>
                <a:gd name="T54" fmla="*/ 155 w 439"/>
                <a:gd name="T55" fmla="*/ 177 h 238"/>
                <a:gd name="T56" fmla="*/ 174 w 439"/>
                <a:gd name="T57" fmla="*/ 161 h 238"/>
                <a:gd name="T58" fmla="*/ 165 w 439"/>
                <a:gd name="T59" fmla="*/ 127 h 238"/>
                <a:gd name="T60" fmla="*/ 133 w 439"/>
                <a:gd name="T61" fmla="*/ 105 h 238"/>
                <a:gd name="T62" fmla="*/ 92 w 439"/>
                <a:gd name="T63" fmla="*/ 97 h 238"/>
                <a:gd name="T64" fmla="*/ 64 w 439"/>
                <a:gd name="T65" fmla="*/ 80 h 238"/>
                <a:gd name="T66" fmla="*/ 64 w 439"/>
                <a:gd name="T67" fmla="*/ 73 h 238"/>
                <a:gd name="T68" fmla="*/ 52 w 439"/>
                <a:gd name="T69" fmla="*/ 87 h 238"/>
                <a:gd name="T70" fmla="*/ 45 w 439"/>
                <a:gd name="T71" fmla="*/ 85 h 238"/>
                <a:gd name="T72" fmla="*/ 41 w 439"/>
                <a:gd name="T73" fmla="*/ 67 h 238"/>
                <a:gd name="T74" fmla="*/ 27 w 439"/>
                <a:gd name="T75" fmla="*/ 58 h 238"/>
                <a:gd name="T76" fmla="*/ 66 w 439"/>
                <a:gd name="T77" fmla="*/ 44 h 238"/>
                <a:gd name="T78" fmla="*/ 61 w 439"/>
                <a:gd name="T79" fmla="*/ 44 h 238"/>
                <a:gd name="T80" fmla="*/ 39 w 439"/>
                <a:gd name="T81" fmla="*/ 48 h 238"/>
                <a:gd name="T82" fmla="*/ 28 w 439"/>
                <a:gd name="T83" fmla="*/ 45 h 238"/>
                <a:gd name="T84" fmla="*/ 24 w 439"/>
                <a:gd name="T85" fmla="*/ 38 h 238"/>
                <a:gd name="T86" fmla="*/ 0 w 439"/>
                <a:gd name="T87" fmla="*/ 21 h 238"/>
                <a:gd name="T88" fmla="*/ 11 w 439"/>
                <a:gd name="T89" fmla="*/ 13 h 238"/>
                <a:gd name="T90" fmla="*/ 39 w 439"/>
                <a:gd name="T91" fmla="*/ 0 h 238"/>
                <a:gd name="T92" fmla="*/ 75 w 439"/>
                <a:gd name="T93" fmla="*/ 16 h 238"/>
                <a:gd name="T94" fmla="*/ 75 w 439"/>
                <a:gd name="T95" fmla="*/ 44 h 238"/>
                <a:gd name="T96" fmla="*/ 87 w 439"/>
                <a:gd name="T97" fmla="*/ 52 h 238"/>
                <a:gd name="T98" fmla="*/ 102 w 439"/>
                <a:gd name="T99" fmla="*/ 67 h 238"/>
                <a:gd name="T100" fmla="*/ 115 w 439"/>
                <a:gd name="T101" fmla="*/ 54 h 238"/>
                <a:gd name="T102" fmla="*/ 134 w 439"/>
                <a:gd name="T103" fmla="*/ 44 h 238"/>
                <a:gd name="T104" fmla="*/ 159 w 439"/>
                <a:gd name="T105" fmla="*/ 25 h 238"/>
                <a:gd name="T106" fmla="*/ 168 w 439"/>
                <a:gd name="T107" fmla="*/ 29 h 238"/>
                <a:gd name="T108" fmla="*/ 187 w 439"/>
                <a:gd name="T109" fmla="*/ 44 h 238"/>
                <a:gd name="T110" fmla="*/ 208 w 439"/>
                <a:gd name="T111" fmla="*/ 44 h 238"/>
                <a:gd name="T112" fmla="*/ 223 w 439"/>
                <a:gd name="T113" fmla="*/ 52 h 238"/>
                <a:gd name="T114" fmla="*/ 223 w 439"/>
                <a:gd name="T115" fmla="*/ 53 h 238"/>
                <a:gd name="T116" fmla="*/ 219 w 439"/>
                <a:gd name="T117" fmla="*/ 49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39" h="238">
                  <a:moveTo>
                    <a:pt x="219" y="49"/>
                  </a:moveTo>
                  <a:cubicBezTo>
                    <a:pt x="228" y="59"/>
                    <a:pt x="255" y="69"/>
                    <a:pt x="274" y="69"/>
                  </a:cubicBezTo>
                  <a:cubicBezTo>
                    <a:pt x="284" y="69"/>
                    <a:pt x="288" y="80"/>
                    <a:pt x="297" y="80"/>
                  </a:cubicBezTo>
                  <a:cubicBezTo>
                    <a:pt x="297" y="87"/>
                    <a:pt x="303" y="87"/>
                    <a:pt x="307" y="88"/>
                  </a:cubicBezTo>
                  <a:cubicBezTo>
                    <a:pt x="331" y="96"/>
                    <a:pt x="330" y="118"/>
                    <a:pt x="349" y="127"/>
                  </a:cubicBezTo>
                  <a:cubicBezTo>
                    <a:pt x="356" y="131"/>
                    <a:pt x="372" y="122"/>
                    <a:pt x="372" y="140"/>
                  </a:cubicBezTo>
                  <a:cubicBezTo>
                    <a:pt x="372" y="149"/>
                    <a:pt x="358" y="145"/>
                    <a:pt x="358" y="153"/>
                  </a:cubicBezTo>
                  <a:cubicBezTo>
                    <a:pt x="358" y="157"/>
                    <a:pt x="371" y="170"/>
                    <a:pt x="372" y="172"/>
                  </a:cubicBezTo>
                  <a:cubicBezTo>
                    <a:pt x="380" y="180"/>
                    <a:pt x="378" y="185"/>
                    <a:pt x="384" y="195"/>
                  </a:cubicBezTo>
                  <a:cubicBezTo>
                    <a:pt x="386" y="199"/>
                    <a:pt x="396" y="203"/>
                    <a:pt x="401" y="203"/>
                  </a:cubicBezTo>
                  <a:cubicBezTo>
                    <a:pt x="403" y="203"/>
                    <a:pt x="405" y="208"/>
                    <a:pt x="407" y="211"/>
                  </a:cubicBezTo>
                  <a:cubicBezTo>
                    <a:pt x="408" y="215"/>
                    <a:pt x="413" y="212"/>
                    <a:pt x="416" y="213"/>
                  </a:cubicBezTo>
                  <a:cubicBezTo>
                    <a:pt x="421" y="215"/>
                    <a:pt x="422" y="219"/>
                    <a:pt x="424" y="223"/>
                  </a:cubicBezTo>
                  <a:cubicBezTo>
                    <a:pt x="425" y="227"/>
                    <a:pt x="436" y="225"/>
                    <a:pt x="439" y="226"/>
                  </a:cubicBezTo>
                  <a:cubicBezTo>
                    <a:pt x="434" y="229"/>
                    <a:pt x="429" y="233"/>
                    <a:pt x="429" y="238"/>
                  </a:cubicBezTo>
                  <a:cubicBezTo>
                    <a:pt x="427" y="238"/>
                    <a:pt x="426" y="238"/>
                    <a:pt x="424" y="238"/>
                  </a:cubicBezTo>
                  <a:cubicBezTo>
                    <a:pt x="423" y="238"/>
                    <a:pt x="411" y="231"/>
                    <a:pt x="410" y="229"/>
                  </a:cubicBezTo>
                  <a:cubicBezTo>
                    <a:pt x="390" y="229"/>
                    <a:pt x="390" y="229"/>
                    <a:pt x="390" y="229"/>
                  </a:cubicBezTo>
                  <a:cubicBezTo>
                    <a:pt x="379" y="227"/>
                    <a:pt x="362" y="218"/>
                    <a:pt x="362" y="209"/>
                  </a:cubicBezTo>
                  <a:cubicBezTo>
                    <a:pt x="362" y="206"/>
                    <a:pt x="355" y="204"/>
                    <a:pt x="354" y="203"/>
                  </a:cubicBezTo>
                  <a:cubicBezTo>
                    <a:pt x="339" y="187"/>
                    <a:pt x="325" y="165"/>
                    <a:pt x="300" y="165"/>
                  </a:cubicBezTo>
                  <a:cubicBezTo>
                    <a:pt x="281" y="165"/>
                    <a:pt x="283" y="179"/>
                    <a:pt x="272" y="184"/>
                  </a:cubicBezTo>
                  <a:cubicBezTo>
                    <a:pt x="275" y="195"/>
                    <a:pt x="268" y="198"/>
                    <a:pt x="268" y="203"/>
                  </a:cubicBezTo>
                  <a:cubicBezTo>
                    <a:pt x="251" y="203"/>
                    <a:pt x="248" y="203"/>
                    <a:pt x="240" y="203"/>
                  </a:cubicBezTo>
                  <a:cubicBezTo>
                    <a:pt x="220" y="203"/>
                    <a:pt x="215" y="179"/>
                    <a:pt x="195" y="179"/>
                  </a:cubicBezTo>
                  <a:cubicBezTo>
                    <a:pt x="192" y="179"/>
                    <a:pt x="184" y="180"/>
                    <a:pt x="184" y="184"/>
                  </a:cubicBezTo>
                  <a:cubicBezTo>
                    <a:pt x="168" y="184"/>
                    <a:pt x="168" y="184"/>
                    <a:pt x="168" y="184"/>
                  </a:cubicBezTo>
                  <a:cubicBezTo>
                    <a:pt x="162" y="184"/>
                    <a:pt x="155" y="184"/>
                    <a:pt x="155" y="177"/>
                  </a:cubicBezTo>
                  <a:cubicBezTo>
                    <a:pt x="155" y="168"/>
                    <a:pt x="170" y="164"/>
                    <a:pt x="174" y="161"/>
                  </a:cubicBezTo>
                  <a:cubicBezTo>
                    <a:pt x="164" y="150"/>
                    <a:pt x="168" y="139"/>
                    <a:pt x="165" y="127"/>
                  </a:cubicBezTo>
                  <a:cubicBezTo>
                    <a:pt x="162" y="118"/>
                    <a:pt x="140" y="109"/>
                    <a:pt x="133" y="105"/>
                  </a:cubicBezTo>
                  <a:cubicBezTo>
                    <a:pt x="124" y="101"/>
                    <a:pt x="104" y="97"/>
                    <a:pt x="92" y="97"/>
                  </a:cubicBezTo>
                  <a:cubicBezTo>
                    <a:pt x="81" y="97"/>
                    <a:pt x="76" y="76"/>
                    <a:pt x="64" y="80"/>
                  </a:cubicBezTo>
                  <a:cubicBezTo>
                    <a:pt x="64" y="73"/>
                    <a:pt x="64" y="73"/>
                    <a:pt x="64" y="73"/>
                  </a:cubicBezTo>
                  <a:cubicBezTo>
                    <a:pt x="62" y="79"/>
                    <a:pt x="59" y="87"/>
                    <a:pt x="52" y="87"/>
                  </a:cubicBezTo>
                  <a:cubicBezTo>
                    <a:pt x="50" y="87"/>
                    <a:pt x="46" y="87"/>
                    <a:pt x="45" y="85"/>
                  </a:cubicBezTo>
                  <a:cubicBezTo>
                    <a:pt x="41" y="77"/>
                    <a:pt x="45" y="74"/>
                    <a:pt x="41" y="67"/>
                  </a:cubicBezTo>
                  <a:cubicBezTo>
                    <a:pt x="37" y="61"/>
                    <a:pt x="29" y="64"/>
                    <a:pt x="27" y="58"/>
                  </a:cubicBezTo>
                  <a:cubicBezTo>
                    <a:pt x="38" y="52"/>
                    <a:pt x="61" y="54"/>
                    <a:pt x="66" y="44"/>
                  </a:cubicBezTo>
                  <a:cubicBezTo>
                    <a:pt x="61" y="44"/>
                    <a:pt x="61" y="44"/>
                    <a:pt x="61" y="44"/>
                  </a:cubicBezTo>
                  <a:cubicBezTo>
                    <a:pt x="52" y="47"/>
                    <a:pt x="47" y="48"/>
                    <a:pt x="39" y="48"/>
                  </a:cubicBezTo>
                  <a:cubicBezTo>
                    <a:pt x="35" y="48"/>
                    <a:pt x="32" y="46"/>
                    <a:pt x="28" y="45"/>
                  </a:cubicBezTo>
                  <a:cubicBezTo>
                    <a:pt x="26" y="44"/>
                    <a:pt x="24" y="40"/>
                    <a:pt x="24" y="38"/>
                  </a:cubicBezTo>
                  <a:cubicBezTo>
                    <a:pt x="18" y="27"/>
                    <a:pt x="0" y="32"/>
                    <a:pt x="0" y="21"/>
                  </a:cubicBezTo>
                  <a:cubicBezTo>
                    <a:pt x="0" y="16"/>
                    <a:pt x="6" y="13"/>
                    <a:pt x="11" y="13"/>
                  </a:cubicBezTo>
                  <a:cubicBezTo>
                    <a:pt x="20" y="13"/>
                    <a:pt x="25" y="0"/>
                    <a:pt x="39" y="0"/>
                  </a:cubicBezTo>
                  <a:cubicBezTo>
                    <a:pt x="52" y="0"/>
                    <a:pt x="62" y="13"/>
                    <a:pt x="75" y="16"/>
                  </a:cubicBezTo>
                  <a:cubicBezTo>
                    <a:pt x="75" y="27"/>
                    <a:pt x="75" y="38"/>
                    <a:pt x="75" y="44"/>
                  </a:cubicBezTo>
                  <a:cubicBezTo>
                    <a:pt x="75" y="48"/>
                    <a:pt x="80" y="52"/>
                    <a:pt x="87" y="52"/>
                  </a:cubicBezTo>
                  <a:cubicBezTo>
                    <a:pt x="87" y="55"/>
                    <a:pt x="97" y="67"/>
                    <a:pt x="102" y="67"/>
                  </a:cubicBezTo>
                  <a:cubicBezTo>
                    <a:pt x="107" y="67"/>
                    <a:pt x="114" y="56"/>
                    <a:pt x="115" y="54"/>
                  </a:cubicBezTo>
                  <a:cubicBezTo>
                    <a:pt x="121" y="48"/>
                    <a:pt x="123" y="47"/>
                    <a:pt x="134" y="44"/>
                  </a:cubicBezTo>
                  <a:cubicBezTo>
                    <a:pt x="140" y="41"/>
                    <a:pt x="149" y="27"/>
                    <a:pt x="159" y="25"/>
                  </a:cubicBezTo>
                  <a:cubicBezTo>
                    <a:pt x="159" y="29"/>
                    <a:pt x="165" y="29"/>
                    <a:pt x="168" y="29"/>
                  </a:cubicBezTo>
                  <a:cubicBezTo>
                    <a:pt x="177" y="32"/>
                    <a:pt x="183" y="42"/>
                    <a:pt x="187" y="44"/>
                  </a:cubicBezTo>
                  <a:cubicBezTo>
                    <a:pt x="208" y="44"/>
                    <a:pt x="208" y="44"/>
                    <a:pt x="208" y="44"/>
                  </a:cubicBezTo>
                  <a:cubicBezTo>
                    <a:pt x="212" y="48"/>
                    <a:pt x="220" y="51"/>
                    <a:pt x="223" y="52"/>
                  </a:cubicBezTo>
                  <a:cubicBezTo>
                    <a:pt x="223" y="53"/>
                    <a:pt x="223" y="53"/>
                    <a:pt x="223" y="53"/>
                  </a:cubicBezTo>
                  <a:lnTo>
                    <a:pt x="219" y="49"/>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46" name="Freeform 31"/>
            <p:cNvSpPr>
              <a:spLocks/>
            </p:cNvSpPr>
            <p:nvPr/>
          </p:nvSpPr>
          <p:spPr bwMode="auto">
            <a:xfrm>
              <a:off x="9547906" y="4289435"/>
              <a:ext cx="48974" cy="52034"/>
            </a:xfrm>
            <a:custGeom>
              <a:avLst/>
              <a:gdLst>
                <a:gd name="T0" fmla="*/ 39 w 43"/>
                <a:gd name="T1" fmla="*/ 45 h 46"/>
                <a:gd name="T2" fmla="*/ 31 w 43"/>
                <a:gd name="T3" fmla="*/ 30 h 46"/>
                <a:gd name="T4" fmla="*/ 13 w 43"/>
                <a:gd name="T5" fmla="*/ 10 h 46"/>
                <a:gd name="T6" fmla="*/ 0 w 43"/>
                <a:gd name="T7" fmla="*/ 0 h 46"/>
                <a:gd name="T8" fmla="*/ 29 w 43"/>
                <a:gd name="T9" fmla="*/ 23 h 46"/>
                <a:gd name="T10" fmla="*/ 43 w 43"/>
                <a:gd name="T11" fmla="*/ 39 h 46"/>
                <a:gd name="T12" fmla="*/ 43 w 43"/>
                <a:gd name="T13" fmla="*/ 45 h 46"/>
                <a:gd name="T14" fmla="*/ 39 w 43"/>
                <a:gd name="T15" fmla="*/ 45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46">
                  <a:moveTo>
                    <a:pt x="39" y="45"/>
                  </a:moveTo>
                  <a:cubicBezTo>
                    <a:pt x="30" y="43"/>
                    <a:pt x="30" y="38"/>
                    <a:pt x="31" y="30"/>
                  </a:cubicBezTo>
                  <a:cubicBezTo>
                    <a:pt x="22" y="25"/>
                    <a:pt x="23" y="16"/>
                    <a:pt x="13" y="10"/>
                  </a:cubicBezTo>
                  <a:cubicBezTo>
                    <a:pt x="7" y="6"/>
                    <a:pt x="2" y="7"/>
                    <a:pt x="0" y="0"/>
                  </a:cubicBezTo>
                  <a:cubicBezTo>
                    <a:pt x="14" y="5"/>
                    <a:pt x="21" y="15"/>
                    <a:pt x="29" y="23"/>
                  </a:cubicBezTo>
                  <a:cubicBezTo>
                    <a:pt x="35" y="30"/>
                    <a:pt x="43" y="28"/>
                    <a:pt x="43" y="39"/>
                  </a:cubicBezTo>
                  <a:cubicBezTo>
                    <a:pt x="43" y="41"/>
                    <a:pt x="43" y="43"/>
                    <a:pt x="43" y="45"/>
                  </a:cubicBezTo>
                  <a:cubicBezTo>
                    <a:pt x="42" y="45"/>
                    <a:pt x="40" y="46"/>
                    <a:pt x="39" y="45"/>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47" name="Freeform 32"/>
            <p:cNvSpPr>
              <a:spLocks/>
            </p:cNvSpPr>
            <p:nvPr/>
          </p:nvSpPr>
          <p:spPr bwMode="auto">
            <a:xfrm>
              <a:off x="9636671" y="4364426"/>
              <a:ext cx="24487" cy="33669"/>
            </a:xfrm>
            <a:custGeom>
              <a:avLst/>
              <a:gdLst>
                <a:gd name="T0" fmla="*/ 12 w 22"/>
                <a:gd name="T1" fmla="*/ 17 h 29"/>
                <a:gd name="T2" fmla="*/ 1 w 22"/>
                <a:gd name="T3" fmla="*/ 0 h 29"/>
                <a:gd name="T4" fmla="*/ 22 w 22"/>
                <a:gd name="T5" fmla="*/ 23 h 29"/>
                <a:gd name="T6" fmla="*/ 16 w 22"/>
                <a:gd name="T7" fmla="*/ 29 h 29"/>
                <a:gd name="T8" fmla="*/ 12 w 22"/>
                <a:gd name="T9" fmla="*/ 23 h 29"/>
                <a:gd name="T10" fmla="*/ 12 w 22"/>
                <a:gd name="T11" fmla="*/ 17 h 29"/>
              </a:gdLst>
              <a:ahLst/>
              <a:cxnLst>
                <a:cxn ang="0">
                  <a:pos x="T0" y="T1"/>
                </a:cxn>
                <a:cxn ang="0">
                  <a:pos x="T2" y="T3"/>
                </a:cxn>
                <a:cxn ang="0">
                  <a:pos x="T4" y="T5"/>
                </a:cxn>
                <a:cxn ang="0">
                  <a:pos x="T6" y="T7"/>
                </a:cxn>
                <a:cxn ang="0">
                  <a:pos x="T8" y="T9"/>
                </a:cxn>
                <a:cxn ang="0">
                  <a:pos x="T10" y="T11"/>
                </a:cxn>
              </a:cxnLst>
              <a:rect l="0" t="0" r="r" b="b"/>
              <a:pathLst>
                <a:path w="22" h="29">
                  <a:moveTo>
                    <a:pt x="12" y="17"/>
                  </a:moveTo>
                  <a:cubicBezTo>
                    <a:pt x="3" y="16"/>
                    <a:pt x="0" y="8"/>
                    <a:pt x="1" y="0"/>
                  </a:cubicBezTo>
                  <a:cubicBezTo>
                    <a:pt x="6" y="3"/>
                    <a:pt x="22" y="20"/>
                    <a:pt x="22" y="23"/>
                  </a:cubicBezTo>
                  <a:cubicBezTo>
                    <a:pt x="22" y="25"/>
                    <a:pt x="19" y="29"/>
                    <a:pt x="16" y="29"/>
                  </a:cubicBezTo>
                  <a:cubicBezTo>
                    <a:pt x="14" y="29"/>
                    <a:pt x="12" y="26"/>
                    <a:pt x="12" y="23"/>
                  </a:cubicBezTo>
                  <a:cubicBezTo>
                    <a:pt x="12" y="21"/>
                    <a:pt x="12" y="19"/>
                    <a:pt x="12" y="17"/>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48" name="Freeform 33"/>
            <p:cNvSpPr>
              <a:spLocks/>
            </p:cNvSpPr>
            <p:nvPr/>
          </p:nvSpPr>
          <p:spPr bwMode="auto">
            <a:xfrm>
              <a:off x="9805020" y="4486860"/>
              <a:ext cx="13774" cy="18365"/>
            </a:xfrm>
            <a:custGeom>
              <a:avLst/>
              <a:gdLst>
                <a:gd name="T0" fmla="*/ 13 w 13"/>
                <a:gd name="T1" fmla="*/ 12 h 17"/>
                <a:gd name="T2" fmla="*/ 13 w 13"/>
                <a:gd name="T3" fmla="*/ 17 h 17"/>
                <a:gd name="T4" fmla="*/ 1 w 13"/>
                <a:gd name="T5" fmla="*/ 0 h 17"/>
                <a:gd name="T6" fmla="*/ 13 w 13"/>
                <a:gd name="T7" fmla="*/ 12 h 17"/>
              </a:gdLst>
              <a:ahLst/>
              <a:cxnLst>
                <a:cxn ang="0">
                  <a:pos x="T0" y="T1"/>
                </a:cxn>
                <a:cxn ang="0">
                  <a:pos x="T2" y="T3"/>
                </a:cxn>
                <a:cxn ang="0">
                  <a:pos x="T4" y="T5"/>
                </a:cxn>
                <a:cxn ang="0">
                  <a:pos x="T6" y="T7"/>
                </a:cxn>
              </a:cxnLst>
              <a:rect l="0" t="0" r="r" b="b"/>
              <a:pathLst>
                <a:path w="13" h="17">
                  <a:moveTo>
                    <a:pt x="13" y="12"/>
                  </a:moveTo>
                  <a:cubicBezTo>
                    <a:pt x="13" y="14"/>
                    <a:pt x="12" y="15"/>
                    <a:pt x="13" y="17"/>
                  </a:cubicBezTo>
                  <a:cubicBezTo>
                    <a:pt x="5" y="17"/>
                    <a:pt x="0" y="5"/>
                    <a:pt x="1" y="0"/>
                  </a:cubicBezTo>
                  <a:cubicBezTo>
                    <a:pt x="7" y="4"/>
                    <a:pt x="13" y="6"/>
                    <a:pt x="13" y="12"/>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49" name="Freeform 34"/>
            <p:cNvSpPr>
              <a:spLocks/>
            </p:cNvSpPr>
            <p:nvPr/>
          </p:nvSpPr>
          <p:spPr bwMode="auto">
            <a:xfrm>
              <a:off x="9766759" y="4471556"/>
              <a:ext cx="29078" cy="15304"/>
            </a:xfrm>
            <a:custGeom>
              <a:avLst/>
              <a:gdLst>
                <a:gd name="T0" fmla="*/ 25 w 25"/>
                <a:gd name="T1" fmla="*/ 12 h 13"/>
                <a:gd name="T2" fmla="*/ 21 w 25"/>
                <a:gd name="T3" fmla="*/ 13 h 13"/>
                <a:gd name="T4" fmla="*/ 0 w 25"/>
                <a:gd name="T5" fmla="*/ 0 h 13"/>
                <a:gd name="T6" fmla="*/ 25 w 25"/>
                <a:gd name="T7" fmla="*/ 12 h 13"/>
              </a:gdLst>
              <a:ahLst/>
              <a:cxnLst>
                <a:cxn ang="0">
                  <a:pos x="T0" y="T1"/>
                </a:cxn>
                <a:cxn ang="0">
                  <a:pos x="T2" y="T3"/>
                </a:cxn>
                <a:cxn ang="0">
                  <a:pos x="T4" y="T5"/>
                </a:cxn>
                <a:cxn ang="0">
                  <a:pos x="T6" y="T7"/>
                </a:cxn>
              </a:cxnLst>
              <a:rect l="0" t="0" r="r" b="b"/>
              <a:pathLst>
                <a:path w="25" h="13">
                  <a:moveTo>
                    <a:pt x="25" y="12"/>
                  </a:moveTo>
                  <a:cubicBezTo>
                    <a:pt x="24" y="12"/>
                    <a:pt x="22" y="13"/>
                    <a:pt x="21" y="13"/>
                  </a:cubicBezTo>
                  <a:cubicBezTo>
                    <a:pt x="12" y="13"/>
                    <a:pt x="0" y="10"/>
                    <a:pt x="0" y="0"/>
                  </a:cubicBezTo>
                  <a:cubicBezTo>
                    <a:pt x="12" y="0"/>
                    <a:pt x="20" y="4"/>
                    <a:pt x="25" y="12"/>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50" name="Freeform 35"/>
            <p:cNvSpPr>
              <a:spLocks/>
            </p:cNvSpPr>
            <p:nvPr/>
          </p:nvSpPr>
          <p:spPr bwMode="auto">
            <a:xfrm>
              <a:off x="9771350" y="4436356"/>
              <a:ext cx="24487" cy="29078"/>
            </a:xfrm>
            <a:custGeom>
              <a:avLst/>
              <a:gdLst>
                <a:gd name="T0" fmla="*/ 22 w 22"/>
                <a:gd name="T1" fmla="*/ 26 h 26"/>
                <a:gd name="T2" fmla="*/ 0 w 22"/>
                <a:gd name="T3" fmla="*/ 0 h 26"/>
                <a:gd name="T4" fmla="*/ 22 w 22"/>
                <a:gd name="T5" fmla="*/ 26 h 26"/>
              </a:gdLst>
              <a:ahLst/>
              <a:cxnLst>
                <a:cxn ang="0">
                  <a:pos x="T0" y="T1"/>
                </a:cxn>
                <a:cxn ang="0">
                  <a:pos x="T2" y="T3"/>
                </a:cxn>
                <a:cxn ang="0">
                  <a:pos x="T4" y="T5"/>
                </a:cxn>
              </a:cxnLst>
              <a:rect l="0" t="0" r="r" b="b"/>
              <a:pathLst>
                <a:path w="22" h="26">
                  <a:moveTo>
                    <a:pt x="22" y="26"/>
                  </a:moveTo>
                  <a:cubicBezTo>
                    <a:pt x="14" y="26"/>
                    <a:pt x="1" y="7"/>
                    <a:pt x="0" y="0"/>
                  </a:cubicBezTo>
                  <a:cubicBezTo>
                    <a:pt x="11" y="7"/>
                    <a:pt x="18" y="14"/>
                    <a:pt x="22" y="26"/>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51" name="Freeform 36"/>
            <p:cNvSpPr>
              <a:spLocks/>
            </p:cNvSpPr>
            <p:nvPr/>
          </p:nvSpPr>
          <p:spPr bwMode="auto">
            <a:xfrm>
              <a:off x="9719315" y="4413400"/>
              <a:ext cx="32139" cy="21426"/>
            </a:xfrm>
            <a:custGeom>
              <a:avLst/>
              <a:gdLst>
                <a:gd name="T0" fmla="*/ 3 w 29"/>
                <a:gd name="T1" fmla="*/ 0 h 18"/>
                <a:gd name="T2" fmla="*/ 29 w 29"/>
                <a:gd name="T3" fmla="*/ 16 h 18"/>
                <a:gd name="T4" fmla="*/ 23 w 29"/>
                <a:gd name="T5" fmla="*/ 18 h 18"/>
                <a:gd name="T6" fmla="*/ 0 w 29"/>
                <a:gd name="T7" fmla="*/ 3 h 18"/>
                <a:gd name="T8" fmla="*/ 1 w 29"/>
                <a:gd name="T9" fmla="*/ 3 h 18"/>
                <a:gd name="T10" fmla="*/ 3 w 29"/>
                <a:gd name="T11" fmla="*/ 0 h 18"/>
              </a:gdLst>
              <a:ahLst/>
              <a:cxnLst>
                <a:cxn ang="0">
                  <a:pos x="T0" y="T1"/>
                </a:cxn>
                <a:cxn ang="0">
                  <a:pos x="T2" y="T3"/>
                </a:cxn>
                <a:cxn ang="0">
                  <a:pos x="T4" y="T5"/>
                </a:cxn>
                <a:cxn ang="0">
                  <a:pos x="T6" y="T7"/>
                </a:cxn>
                <a:cxn ang="0">
                  <a:pos x="T8" y="T9"/>
                </a:cxn>
                <a:cxn ang="0">
                  <a:pos x="T10" y="T11"/>
                </a:cxn>
              </a:cxnLst>
              <a:rect l="0" t="0" r="r" b="b"/>
              <a:pathLst>
                <a:path w="29" h="18">
                  <a:moveTo>
                    <a:pt x="3" y="0"/>
                  </a:moveTo>
                  <a:cubicBezTo>
                    <a:pt x="10" y="4"/>
                    <a:pt x="25" y="9"/>
                    <a:pt x="29" y="16"/>
                  </a:cubicBezTo>
                  <a:cubicBezTo>
                    <a:pt x="28" y="17"/>
                    <a:pt x="25" y="18"/>
                    <a:pt x="23" y="18"/>
                  </a:cubicBezTo>
                  <a:cubicBezTo>
                    <a:pt x="17" y="18"/>
                    <a:pt x="0" y="11"/>
                    <a:pt x="0" y="3"/>
                  </a:cubicBezTo>
                  <a:cubicBezTo>
                    <a:pt x="1" y="3"/>
                    <a:pt x="1" y="3"/>
                    <a:pt x="1" y="3"/>
                  </a:cubicBezTo>
                  <a:lnTo>
                    <a:pt x="3" y="0"/>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52" name="Freeform 37"/>
            <p:cNvSpPr>
              <a:spLocks/>
            </p:cNvSpPr>
            <p:nvPr/>
          </p:nvSpPr>
          <p:spPr bwMode="auto">
            <a:xfrm>
              <a:off x="9679524" y="4390443"/>
              <a:ext cx="21426" cy="13774"/>
            </a:xfrm>
            <a:custGeom>
              <a:avLst/>
              <a:gdLst>
                <a:gd name="T0" fmla="*/ 0 w 18"/>
                <a:gd name="T1" fmla="*/ 0 h 12"/>
                <a:gd name="T2" fmla="*/ 18 w 18"/>
                <a:gd name="T3" fmla="*/ 12 h 12"/>
                <a:gd name="T4" fmla="*/ 11 w 18"/>
                <a:gd name="T5" fmla="*/ 12 h 12"/>
                <a:gd name="T6" fmla="*/ 0 w 18"/>
                <a:gd name="T7" fmla="*/ 4 h 12"/>
                <a:gd name="T8" fmla="*/ 3 w 18"/>
                <a:gd name="T9" fmla="*/ 3 h 12"/>
                <a:gd name="T10" fmla="*/ 0 w 18"/>
                <a:gd name="T11" fmla="*/ 0 h 12"/>
              </a:gdLst>
              <a:ahLst/>
              <a:cxnLst>
                <a:cxn ang="0">
                  <a:pos x="T0" y="T1"/>
                </a:cxn>
                <a:cxn ang="0">
                  <a:pos x="T2" y="T3"/>
                </a:cxn>
                <a:cxn ang="0">
                  <a:pos x="T4" y="T5"/>
                </a:cxn>
                <a:cxn ang="0">
                  <a:pos x="T6" y="T7"/>
                </a:cxn>
                <a:cxn ang="0">
                  <a:pos x="T8" y="T9"/>
                </a:cxn>
                <a:cxn ang="0">
                  <a:pos x="T10" y="T11"/>
                </a:cxn>
              </a:cxnLst>
              <a:rect l="0" t="0" r="r" b="b"/>
              <a:pathLst>
                <a:path w="18" h="12">
                  <a:moveTo>
                    <a:pt x="0" y="0"/>
                  </a:moveTo>
                  <a:cubicBezTo>
                    <a:pt x="8" y="7"/>
                    <a:pt x="13" y="4"/>
                    <a:pt x="18" y="12"/>
                  </a:cubicBezTo>
                  <a:cubicBezTo>
                    <a:pt x="11" y="12"/>
                    <a:pt x="11" y="12"/>
                    <a:pt x="11" y="12"/>
                  </a:cubicBezTo>
                  <a:cubicBezTo>
                    <a:pt x="0" y="4"/>
                    <a:pt x="0" y="4"/>
                    <a:pt x="0" y="4"/>
                  </a:cubicBezTo>
                  <a:cubicBezTo>
                    <a:pt x="0" y="4"/>
                    <a:pt x="3" y="4"/>
                    <a:pt x="3" y="3"/>
                  </a:cubicBezTo>
                  <a:lnTo>
                    <a:pt x="0" y="0"/>
                  </a:ln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54" name="Freeform 39"/>
            <p:cNvSpPr>
              <a:spLocks/>
            </p:cNvSpPr>
            <p:nvPr/>
          </p:nvSpPr>
          <p:spPr bwMode="auto">
            <a:xfrm>
              <a:off x="9463732" y="5317881"/>
              <a:ext cx="10713" cy="15304"/>
            </a:xfrm>
            <a:custGeom>
              <a:avLst/>
              <a:gdLst>
                <a:gd name="T0" fmla="*/ 10 w 10"/>
                <a:gd name="T1" fmla="*/ 0 h 13"/>
                <a:gd name="T2" fmla="*/ 8 w 10"/>
                <a:gd name="T3" fmla="*/ 13 h 13"/>
                <a:gd name="T4" fmla="*/ 0 w 10"/>
                <a:gd name="T5" fmla="*/ 0 h 13"/>
                <a:gd name="T6" fmla="*/ 10 w 10"/>
                <a:gd name="T7" fmla="*/ 0 h 13"/>
              </a:gdLst>
              <a:ahLst/>
              <a:cxnLst>
                <a:cxn ang="0">
                  <a:pos x="T0" y="T1"/>
                </a:cxn>
                <a:cxn ang="0">
                  <a:pos x="T2" y="T3"/>
                </a:cxn>
                <a:cxn ang="0">
                  <a:pos x="T4" y="T5"/>
                </a:cxn>
                <a:cxn ang="0">
                  <a:pos x="T6" y="T7"/>
                </a:cxn>
              </a:cxnLst>
              <a:rect l="0" t="0" r="r" b="b"/>
              <a:pathLst>
                <a:path w="10" h="13">
                  <a:moveTo>
                    <a:pt x="10" y="0"/>
                  </a:moveTo>
                  <a:cubicBezTo>
                    <a:pt x="10" y="8"/>
                    <a:pt x="8" y="9"/>
                    <a:pt x="8" y="13"/>
                  </a:cubicBezTo>
                  <a:cubicBezTo>
                    <a:pt x="1" y="11"/>
                    <a:pt x="0" y="6"/>
                    <a:pt x="0" y="0"/>
                  </a:cubicBezTo>
                  <a:cubicBezTo>
                    <a:pt x="4" y="1"/>
                    <a:pt x="8" y="1"/>
                    <a:pt x="10"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55" name="Freeform 40"/>
            <p:cNvSpPr>
              <a:spLocks/>
            </p:cNvSpPr>
            <p:nvPr/>
          </p:nvSpPr>
          <p:spPr bwMode="auto">
            <a:xfrm>
              <a:off x="9182131" y="5190856"/>
              <a:ext cx="29078" cy="16835"/>
            </a:xfrm>
            <a:custGeom>
              <a:avLst/>
              <a:gdLst>
                <a:gd name="T0" fmla="*/ 26 w 26"/>
                <a:gd name="T1" fmla="*/ 7 h 15"/>
                <a:gd name="T2" fmla="*/ 0 w 26"/>
                <a:gd name="T3" fmla="*/ 7 h 15"/>
                <a:gd name="T4" fmla="*/ 26 w 26"/>
                <a:gd name="T5" fmla="*/ 7 h 15"/>
              </a:gdLst>
              <a:ahLst/>
              <a:cxnLst>
                <a:cxn ang="0">
                  <a:pos x="T0" y="T1"/>
                </a:cxn>
                <a:cxn ang="0">
                  <a:pos x="T2" y="T3"/>
                </a:cxn>
                <a:cxn ang="0">
                  <a:pos x="T4" y="T5"/>
                </a:cxn>
              </a:cxnLst>
              <a:rect l="0" t="0" r="r" b="b"/>
              <a:pathLst>
                <a:path w="26" h="15">
                  <a:moveTo>
                    <a:pt x="26" y="7"/>
                  </a:moveTo>
                  <a:cubicBezTo>
                    <a:pt x="18" y="13"/>
                    <a:pt x="7" y="15"/>
                    <a:pt x="0" y="7"/>
                  </a:cubicBezTo>
                  <a:cubicBezTo>
                    <a:pt x="14" y="0"/>
                    <a:pt x="16" y="2"/>
                    <a:pt x="26" y="7"/>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56" name="Freeform 41"/>
            <p:cNvSpPr>
              <a:spLocks/>
            </p:cNvSpPr>
            <p:nvPr/>
          </p:nvSpPr>
          <p:spPr bwMode="auto">
            <a:xfrm>
              <a:off x="9019904" y="4517469"/>
              <a:ext cx="35200" cy="15304"/>
            </a:xfrm>
            <a:custGeom>
              <a:avLst/>
              <a:gdLst>
                <a:gd name="T0" fmla="*/ 31 w 31"/>
                <a:gd name="T1" fmla="*/ 1 h 13"/>
                <a:gd name="T2" fmla="*/ 31 w 31"/>
                <a:gd name="T3" fmla="*/ 13 h 13"/>
                <a:gd name="T4" fmla="*/ 23 w 31"/>
                <a:gd name="T5" fmla="*/ 13 h 13"/>
                <a:gd name="T6" fmla="*/ 0 w 31"/>
                <a:gd name="T7" fmla="*/ 5 h 13"/>
                <a:gd name="T8" fmla="*/ 31 w 31"/>
                <a:gd name="T9" fmla="*/ 1 h 13"/>
              </a:gdLst>
              <a:ahLst/>
              <a:cxnLst>
                <a:cxn ang="0">
                  <a:pos x="T0" y="T1"/>
                </a:cxn>
                <a:cxn ang="0">
                  <a:pos x="T2" y="T3"/>
                </a:cxn>
                <a:cxn ang="0">
                  <a:pos x="T4" y="T5"/>
                </a:cxn>
                <a:cxn ang="0">
                  <a:pos x="T6" y="T7"/>
                </a:cxn>
                <a:cxn ang="0">
                  <a:pos x="T8" y="T9"/>
                </a:cxn>
              </a:cxnLst>
              <a:rect l="0" t="0" r="r" b="b"/>
              <a:pathLst>
                <a:path w="31" h="13">
                  <a:moveTo>
                    <a:pt x="31" y="1"/>
                  </a:moveTo>
                  <a:cubicBezTo>
                    <a:pt x="31" y="13"/>
                    <a:pt x="31" y="13"/>
                    <a:pt x="31" y="13"/>
                  </a:cubicBezTo>
                  <a:cubicBezTo>
                    <a:pt x="28" y="13"/>
                    <a:pt x="25" y="13"/>
                    <a:pt x="23" y="13"/>
                  </a:cubicBezTo>
                  <a:cubicBezTo>
                    <a:pt x="14" y="13"/>
                    <a:pt x="3" y="8"/>
                    <a:pt x="0" y="5"/>
                  </a:cubicBezTo>
                  <a:cubicBezTo>
                    <a:pt x="14" y="2"/>
                    <a:pt x="19" y="0"/>
                    <a:pt x="31" y="1"/>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57" name="Freeform 42"/>
            <p:cNvSpPr>
              <a:spLocks/>
            </p:cNvSpPr>
            <p:nvPr/>
          </p:nvSpPr>
          <p:spPr bwMode="auto">
            <a:xfrm>
              <a:off x="8605155" y="4503695"/>
              <a:ext cx="997846" cy="791230"/>
            </a:xfrm>
            <a:custGeom>
              <a:avLst/>
              <a:gdLst>
                <a:gd name="T0" fmla="*/ 872 w 872"/>
                <a:gd name="T1" fmla="*/ 420 h 691"/>
                <a:gd name="T2" fmla="*/ 861 w 872"/>
                <a:gd name="T3" fmla="*/ 491 h 691"/>
                <a:gd name="T4" fmla="*/ 821 w 872"/>
                <a:gd name="T5" fmla="*/ 563 h 691"/>
                <a:gd name="T6" fmla="*/ 799 w 872"/>
                <a:gd name="T7" fmla="*/ 633 h 691"/>
                <a:gd name="T8" fmla="*/ 684 w 872"/>
                <a:gd name="T9" fmla="*/ 667 h 691"/>
                <a:gd name="T10" fmla="*/ 576 w 872"/>
                <a:gd name="T11" fmla="*/ 631 h 691"/>
                <a:gd name="T12" fmla="*/ 565 w 872"/>
                <a:gd name="T13" fmla="*/ 595 h 691"/>
                <a:gd name="T14" fmla="*/ 540 w 872"/>
                <a:gd name="T15" fmla="*/ 601 h 691"/>
                <a:gd name="T16" fmla="*/ 538 w 872"/>
                <a:gd name="T17" fmla="*/ 568 h 691"/>
                <a:gd name="T18" fmla="*/ 518 w 872"/>
                <a:gd name="T19" fmla="*/ 593 h 691"/>
                <a:gd name="T20" fmla="*/ 532 w 872"/>
                <a:gd name="T21" fmla="*/ 528 h 691"/>
                <a:gd name="T22" fmla="*/ 477 w 872"/>
                <a:gd name="T23" fmla="*/ 569 h 691"/>
                <a:gd name="T24" fmla="*/ 368 w 872"/>
                <a:gd name="T25" fmla="*/ 498 h 691"/>
                <a:gd name="T26" fmla="*/ 226 w 872"/>
                <a:gd name="T27" fmla="*/ 556 h 691"/>
                <a:gd name="T28" fmla="*/ 159 w 872"/>
                <a:gd name="T29" fmla="*/ 561 h 691"/>
                <a:gd name="T30" fmla="*/ 38 w 872"/>
                <a:gd name="T31" fmla="*/ 560 h 691"/>
                <a:gd name="T32" fmla="*/ 40 w 872"/>
                <a:gd name="T33" fmla="*/ 474 h 691"/>
                <a:gd name="T34" fmla="*/ 4 w 872"/>
                <a:gd name="T35" fmla="*/ 369 h 691"/>
                <a:gd name="T36" fmla="*/ 16 w 872"/>
                <a:gd name="T37" fmla="*/ 369 h 691"/>
                <a:gd name="T38" fmla="*/ 6 w 872"/>
                <a:gd name="T39" fmla="*/ 317 h 691"/>
                <a:gd name="T40" fmla="*/ 15 w 872"/>
                <a:gd name="T41" fmla="*/ 262 h 691"/>
                <a:gd name="T42" fmla="*/ 56 w 872"/>
                <a:gd name="T43" fmla="*/ 239 h 691"/>
                <a:gd name="T44" fmla="*/ 196 w 872"/>
                <a:gd name="T45" fmla="*/ 172 h 691"/>
                <a:gd name="T46" fmla="*/ 206 w 872"/>
                <a:gd name="T47" fmla="*/ 138 h 691"/>
                <a:gd name="T48" fmla="*/ 225 w 872"/>
                <a:gd name="T49" fmla="*/ 128 h 691"/>
                <a:gd name="T50" fmla="*/ 258 w 872"/>
                <a:gd name="T51" fmla="*/ 91 h 691"/>
                <a:gd name="T52" fmla="*/ 321 w 872"/>
                <a:gd name="T53" fmla="*/ 105 h 691"/>
                <a:gd name="T54" fmla="*/ 349 w 872"/>
                <a:gd name="T55" fmla="*/ 103 h 691"/>
                <a:gd name="T56" fmla="*/ 362 w 872"/>
                <a:gd name="T57" fmla="*/ 55 h 691"/>
                <a:gd name="T58" fmla="*/ 419 w 872"/>
                <a:gd name="T59" fmla="*/ 31 h 691"/>
                <a:gd name="T60" fmla="*/ 474 w 872"/>
                <a:gd name="T61" fmla="*/ 35 h 691"/>
                <a:gd name="T62" fmla="*/ 510 w 872"/>
                <a:gd name="T63" fmla="*/ 43 h 691"/>
                <a:gd name="T64" fmla="*/ 483 w 872"/>
                <a:gd name="T65" fmla="*/ 99 h 691"/>
                <a:gd name="T66" fmla="*/ 506 w 872"/>
                <a:gd name="T67" fmla="*/ 122 h 691"/>
                <a:gd name="T68" fmla="*/ 586 w 872"/>
                <a:gd name="T69" fmla="*/ 164 h 691"/>
                <a:gd name="T70" fmla="*/ 618 w 872"/>
                <a:gd name="T71" fmla="*/ 27 h 691"/>
                <a:gd name="T72" fmla="*/ 655 w 872"/>
                <a:gd name="T73" fmla="*/ 51 h 691"/>
                <a:gd name="T74" fmla="*/ 688 w 872"/>
                <a:gd name="T75" fmla="*/ 91 h 691"/>
                <a:gd name="T76" fmla="*/ 720 w 872"/>
                <a:gd name="T77" fmla="*/ 188 h 691"/>
                <a:gd name="T78" fmla="*/ 785 w 872"/>
                <a:gd name="T79" fmla="*/ 263 h 691"/>
                <a:gd name="T80" fmla="*/ 853 w 872"/>
                <a:gd name="T81" fmla="*/ 334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72" h="691">
                  <a:moveTo>
                    <a:pt x="852" y="336"/>
                  </a:moveTo>
                  <a:cubicBezTo>
                    <a:pt x="864" y="353"/>
                    <a:pt x="872" y="396"/>
                    <a:pt x="872" y="420"/>
                  </a:cubicBezTo>
                  <a:cubicBezTo>
                    <a:pt x="872" y="437"/>
                    <a:pt x="867" y="462"/>
                    <a:pt x="861" y="469"/>
                  </a:cubicBezTo>
                  <a:cubicBezTo>
                    <a:pt x="861" y="491"/>
                    <a:pt x="861" y="491"/>
                    <a:pt x="861" y="491"/>
                  </a:cubicBezTo>
                  <a:cubicBezTo>
                    <a:pt x="857" y="498"/>
                    <a:pt x="859" y="501"/>
                    <a:pt x="855" y="507"/>
                  </a:cubicBezTo>
                  <a:cubicBezTo>
                    <a:pt x="842" y="529"/>
                    <a:pt x="828" y="537"/>
                    <a:pt x="821" y="563"/>
                  </a:cubicBezTo>
                  <a:cubicBezTo>
                    <a:pt x="814" y="582"/>
                    <a:pt x="799" y="607"/>
                    <a:pt x="799" y="634"/>
                  </a:cubicBezTo>
                  <a:cubicBezTo>
                    <a:pt x="799" y="633"/>
                    <a:pt x="799" y="633"/>
                    <a:pt x="799" y="633"/>
                  </a:cubicBezTo>
                  <a:cubicBezTo>
                    <a:pt x="790" y="669"/>
                    <a:pt x="728" y="653"/>
                    <a:pt x="722" y="691"/>
                  </a:cubicBezTo>
                  <a:cubicBezTo>
                    <a:pt x="716" y="690"/>
                    <a:pt x="685" y="672"/>
                    <a:pt x="684" y="667"/>
                  </a:cubicBezTo>
                  <a:cubicBezTo>
                    <a:pt x="667" y="669"/>
                    <a:pt x="673" y="684"/>
                    <a:pt x="654" y="684"/>
                  </a:cubicBezTo>
                  <a:cubicBezTo>
                    <a:pt x="624" y="684"/>
                    <a:pt x="576" y="664"/>
                    <a:pt x="576" y="631"/>
                  </a:cubicBezTo>
                  <a:cubicBezTo>
                    <a:pt x="576" y="619"/>
                    <a:pt x="566" y="610"/>
                    <a:pt x="565" y="599"/>
                  </a:cubicBezTo>
                  <a:cubicBezTo>
                    <a:pt x="565" y="599"/>
                    <a:pt x="565" y="596"/>
                    <a:pt x="565" y="595"/>
                  </a:cubicBezTo>
                  <a:cubicBezTo>
                    <a:pt x="559" y="599"/>
                    <a:pt x="555" y="599"/>
                    <a:pt x="549" y="601"/>
                  </a:cubicBezTo>
                  <a:cubicBezTo>
                    <a:pt x="540" y="601"/>
                    <a:pt x="540" y="601"/>
                    <a:pt x="540" y="601"/>
                  </a:cubicBezTo>
                  <a:cubicBezTo>
                    <a:pt x="543" y="596"/>
                    <a:pt x="546" y="591"/>
                    <a:pt x="546" y="584"/>
                  </a:cubicBezTo>
                  <a:cubicBezTo>
                    <a:pt x="546" y="574"/>
                    <a:pt x="541" y="571"/>
                    <a:pt x="538" y="568"/>
                  </a:cubicBezTo>
                  <a:cubicBezTo>
                    <a:pt x="538" y="570"/>
                    <a:pt x="537" y="573"/>
                    <a:pt x="537" y="576"/>
                  </a:cubicBezTo>
                  <a:cubicBezTo>
                    <a:pt x="530" y="579"/>
                    <a:pt x="529" y="593"/>
                    <a:pt x="518" y="593"/>
                  </a:cubicBezTo>
                  <a:cubicBezTo>
                    <a:pt x="514" y="593"/>
                    <a:pt x="510" y="589"/>
                    <a:pt x="510" y="585"/>
                  </a:cubicBezTo>
                  <a:cubicBezTo>
                    <a:pt x="529" y="581"/>
                    <a:pt x="533" y="540"/>
                    <a:pt x="532" y="528"/>
                  </a:cubicBezTo>
                  <a:cubicBezTo>
                    <a:pt x="518" y="542"/>
                    <a:pt x="499" y="584"/>
                    <a:pt x="483" y="584"/>
                  </a:cubicBezTo>
                  <a:cubicBezTo>
                    <a:pt x="474" y="584"/>
                    <a:pt x="477" y="569"/>
                    <a:pt x="477" y="569"/>
                  </a:cubicBezTo>
                  <a:cubicBezTo>
                    <a:pt x="472" y="569"/>
                    <a:pt x="455" y="530"/>
                    <a:pt x="449" y="522"/>
                  </a:cubicBezTo>
                  <a:cubicBezTo>
                    <a:pt x="437" y="506"/>
                    <a:pt x="393" y="498"/>
                    <a:pt x="368" y="498"/>
                  </a:cubicBezTo>
                  <a:cubicBezTo>
                    <a:pt x="340" y="498"/>
                    <a:pt x="335" y="510"/>
                    <a:pt x="318" y="516"/>
                  </a:cubicBezTo>
                  <a:cubicBezTo>
                    <a:pt x="280" y="529"/>
                    <a:pt x="232" y="515"/>
                    <a:pt x="226" y="556"/>
                  </a:cubicBezTo>
                  <a:cubicBezTo>
                    <a:pt x="210" y="557"/>
                    <a:pt x="197" y="561"/>
                    <a:pt x="181" y="561"/>
                  </a:cubicBezTo>
                  <a:cubicBezTo>
                    <a:pt x="168" y="555"/>
                    <a:pt x="168" y="561"/>
                    <a:pt x="159" y="561"/>
                  </a:cubicBezTo>
                  <a:cubicBezTo>
                    <a:pt x="133" y="561"/>
                    <a:pt x="121" y="588"/>
                    <a:pt x="87" y="588"/>
                  </a:cubicBezTo>
                  <a:cubicBezTo>
                    <a:pt x="75" y="588"/>
                    <a:pt x="38" y="571"/>
                    <a:pt x="38" y="560"/>
                  </a:cubicBezTo>
                  <a:cubicBezTo>
                    <a:pt x="38" y="548"/>
                    <a:pt x="56" y="542"/>
                    <a:pt x="56" y="524"/>
                  </a:cubicBezTo>
                  <a:cubicBezTo>
                    <a:pt x="56" y="501"/>
                    <a:pt x="44" y="488"/>
                    <a:pt x="40" y="474"/>
                  </a:cubicBezTo>
                  <a:cubicBezTo>
                    <a:pt x="31" y="439"/>
                    <a:pt x="29" y="428"/>
                    <a:pt x="19" y="397"/>
                  </a:cubicBezTo>
                  <a:cubicBezTo>
                    <a:pt x="16" y="385"/>
                    <a:pt x="0" y="381"/>
                    <a:pt x="4" y="369"/>
                  </a:cubicBezTo>
                  <a:cubicBezTo>
                    <a:pt x="6" y="366"/>
                    <a:pt x="6" y="363"/>
                    <a:pt x="9" y="359"/>
                  </a:cubicBezTo>
                  <a:cubicBezTo>
                    <a:pt x="10" y="363"/>
                    <a:pt x="13" y="367"/>
                    <a:pt x="16" y="369"/>
                  </a:cubicBezTo>
                  <a:cubicBezTo>
                    <a:pt x="18" y="366"/>
                    <a:pt x="16" y="363"/>
                    <a:pt x="16" y="359"/>
                  </a:cubicBezTo>
                  <a:cubicBezTo>
                    <a:pt x="16" y="347"/>
                    <a:pt x="6" y="337"/>
                    <a:pt x="6" y="317"/>
                  </a:cubicBezTo>
                  <a:cubicBezTo>
                    <a:pt x="6" y="293"/>
                    <a:pt x="6" y="292"/>
                    <a:pt x="6" y="271"/>
                  </a:cubicBezTo>
                  <a:cubicBezTo>
                    <a:pt x="6" y="265"/>
                    <a:pt x="12" y="263"/>
                    <a:pt x="15" y="262"/>
                  </a:cubicBezTo>
                  <a:cubicBezTo>
                    <a:pt x="16" y="264"/>
                    <a:pt x="16" y="267"/>
                    <a:pt x="16" y="270"/>
                  </a:cubicBezTo>
                  <a:cubicBezTo>
                    <a:pt x="30" y="268"/>
                    <a:pt x="47" y="248"/>
                    <a:pt x="56" y="239"/>
                  </a:cubicBezTo>
                  <a:cubicBezTo>
                    <a:pt x="65" y="230"/>
                    <a:pt x="92" y="228"/>
                    <a:pt x="106" y="226"/>
                  </a:cubicBezTo>
                  <a:cubicBezTo>
                    <a:pt x="134" y="221"/>
                    <a:pt x="196" y="199"/>
                    <a:pt x="196" y="172"/>
                  </a:cubicBezTo>
                  <a:cubicBezTo>
                    <a:pt x="196" y="167"/>
                    <a:pt x="196" y="163"/>
                    <a:pt x="196" y="158"/>
                  </a:cubicBezTo>
                  <a:cubicBezTo>
                    <a:pt x="196" y="150"/>
                    <a:pt x="198" y="142"/>
                    <a:pt x="206" y="138"/>
                  </a:cubicBezTo>
                  <a:cubicBezTo>
                    <a:pt x="209" y="145"/>
                    <a:pt x="214" y="149"/>
                    <a:pt x="217" y="154"/>
                  </a:cubicBezTo>
                  <a:cubicBezTo>
                    <a:pt x="225" y="149"/>
                    <a:pt x="221" y="137"/>
                    <a:pt x="225" y="128"/>
                  </a:cubicBezTo>
                  <a:cubicBezTo>
                    <a:pt x="231" y="131"/>
                    <a:pt x="235" y="134"/>
                    <a:pt x="241" y="134"/>
                  </a:cubicBezTo>
                  <a:cubicBezTo>
                    <a:pt x="241" y="112"/>
                    <a:pt x="256" y="109"/>
                    <a:pt x="258" y="91"/>
                  </a:cubicBezTo>
                  <a:cubicBezTo>
                    <a:pt x="278" y="91"/>
                    <a:pt x="282" y="75"/>
                    <a:pt x="298" y="75"/>
                  </a:cubicBezTo>
                  <a:cubicBezTo>
                    <a:pt x="312" y="75"/>
                    <a:pt x="319" y="91"/>
                    <a:pt x="321" y="105"/>
                  </a:cubicBezTo>
                  <a:cubicBezTo>
                    <a:pt x="324" y="99"/>
                    <a:pt x="330" y="96"/>
                    <a:pt x="337" y="96"/>
                  </a:cubicBezTo>
                  <a:cubicBezTo>
                    <a:pt x="341" y="96"/>
                    <a:pt x="347" y="102"/>
                    <a:pt x="349" y="103"/>
                  </a:cubicBezTo>
                  <a:cubicBezTo>
                    <a:pt x="353" y="95"/>
                    <a:pt x="351" y="90"/>
                    <a:pt x="351" y="83"/>
                  </a:cubicBezTo>
                  <a:cubicBezTo>
                    <a:pt x="351" y="72"/>
                    <a:pt x="362" y="66"/>
                    <a:pt x="362" y="55"/>
                  </a:cubicBezTo>
                  <a:cubicBezTo>
                    <a:pt x="362" y="44"/>
                    <a:pt x="393" y="37"/>
                    <a:pt x="405" y="37"/>
                  </a:cubicBezTo>
                  <a:cubicBezTo>
                    <a:pt x="411" y="37"/>
                    <a:pt x="417" y="32"/>
                    <a:pt x="419" y="31"/>
                  </a:cubicBezTo>
                  <a:cubicBezTo>
                    <a:pt x="415" y="24"/>
                    <a:pt x="407" y="22"/>
                    <a:pt x="405" y="13"/>
                  </a:cubicBezTo>
                  <a:cubicBezTo>
                    <a:pt x="431" y="24"/>
                    <a:pt x="446" y="35"/>
                    <a:pt x="474" y="35"/>
                  </a:cubicBezTo>
                  <a:cubicBezTo>
                    <a:pt x="483" y="35"/>
                    <a:pt x="487" y="29"/>
                    <a:pt x="495" y="29"/>
                  </a:cubicBezTo>
                  <a:cubicBezTo>
                    <a:pt x="499" y="29"/>
                    <a:pt x="510" y="37"/>
                    <a:pt x="510" y="43"/>
                  </a:cubicBezTo>
                  <a:cubicBezTo>
                    <a:pt x="510" y="53"/>
                    <a:pt x="499" y="54"/>
                    <a:pt x="493" y="59"/>
                  </a:cubicBezTo>
                  <a:cubicBezTo>
                    <a:pt x="483" y="99"/>
                    <a:pt x="483" y="99"/>
                    <a:pt x="483" y="99"/>
                  </a:cubicBezTo>
                  <a:cubicBezTo>
                    <a:pt x="483" y="105"/>
                    <a:pt x="494" y="103"/>
                    <a:pt x="499" y="107"/>
                  </a:cubicBezTo>
                  <a:cubicBezTo>
                    <a:pt x="503" y="110"/>
                    <a:pt x="503" y="122"/>
                    <a:pt x="506" y="122"/>
                  </a:cubicBezTo>
                  <a:cubicBezTo>
                    <a:pt x="527" y="130"/>
                    <a:pt x="538" y="134"/>
                    <a:pt x="557" y="142"/>
                  </a:cubicBezTo>
                  <a:cubicBezTo>
                    <a:pt x="568" y="146"/>
                    <a:pt x="571" y="164"/>
                    <a:pt x="586" y="164"/>
                  </a:cubicBezTo>
                  <a:cubicBezTo>
                    <a:pt x="609" y="164"/>
                    <a:pt x="614" y="117"/>
                    <a:pt x="618" y="99"/>
                  </a:cubicBezTo>
                  <a:cubicBezTo>
                    <a:pt x="618" y="27"/>
                    <a:pt x="618" y="27"/>
                    <a:pt x="618" y="27"/>
                  </a:cubicBezTo>
                  <a:cubicBezTo>
                    <a:pt x="630" y="17"/>
                    <a:pt x="626" y="7"/>
                    <a:pt x="639" y="0"/>
                  </a:cubicBezTo>
                  <a:cubicBezTo>
                    <a:pt x="641" y="22"/>
                    <a:pt x="651" y="36"/>
                    <a:pt x="655" y="51"/>
                  </a:cubicBezTo>
                  <a:cubicBezTo>
                    <a:pt x="658" y="62"/>
                    <a:pt x="655" y="76"/>
                    <a:pt x="663" y="83"/>
                  </a:cubicBezTo>
                  <a:cubicBezTo>
                    <a:pt x="671" y="85"/>
                    <a:pt x="685" y="90"/>
                    <a:pt x="688" y="91"/>
                  </a:cubicBezTo>
                  <a:cubicBezTo>
                    <a:pt x="697" y="98"/>
                    <a:pt x="697" y="123"/>
                    <a:pt x="701" y="136"/>
                  </a:cubicBezTo>
                  <a:cubicBezTo>
                    <a:pt x="708" y="157"/>
                    <a:pt x="714" y="168"/>
                    <a:pt x="720" y="188"/>
                  </a:cubicBezTo>
                  <a:cubicBezTo>
                    <a:pt x="726" y="207"/>
                    <a:pt x="758" y="214"/>
                    <a:pt x="771" y="227"/>
                  </a:cubicBezTo>
                  <a:cubicBezTo>
                    <a:pt x="780" y="237"/>
                    <a:pt x="782" y="252"/>
                    <a:pt x="785" y="263"/>
                  </a:cubicBezTo>
                  <a:cubicBezTo>
                    <a:pt x="788" y="273"/>
                    <a:pt x="800" y="273"/>
                    <a:pt x="810" y="273"/>
                  </a:cubicBezTo>
                  <a:cubicBezTo>
                    <a:pt x="810" y="305"/>
                    <a:pt x="839" y="319"/>
                    <a:pt x="853" y="334"/>
                  </a:cubicBezTo>
                  <a:lnTo>
                    <a:pt x="852" y="336"/>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58" name="Freeform 43"/>
            <p:cNvSpPr>
              <a:spLocks/>
            </p:cNvSpPr>
            <p:nvPr/>
          </p:nvSpPr>
          <p:spPr bwMode="auto">
            <a:xfrm>
              <a:off x="9921333" y="5342368"/>
              <a:ext cx="186714" cy="194364"/>
            </a:xfrm>
            <a:custGeom>
              <a:avLst/>
              <a:gdLst>
                <a:gd name="T0" fmla="*/ 99 w 164"/>
                <a:gd name="T1" fmla="*/ 48 h 170"/>
                <a:gd name="T2" fmla="*/ 100 w 164"/>
                <a:gd name="T3" fmla="*/ 40 h 170"/>
                <a:gd name="T4" fmla="*/ 114 w 164"/>
                <a:gd name="T5" fmla="*/ 31 h 170"/>
                <a:gd name="T6" fmla="*/ 114 w 164"/>
                <a:gd name="T7" fmla="*/ 26 h 170"/>
                <a:gd name="T8" fmla="*/ 133 w 164"/>
                <a:gd name="T9" fmla="*/ 0 h 170"/>
                <a:gd name="T10" fmla="*/ 138 w 164"/>
                <a:gd name="T11" fmla="*/ 8 h 170"/>
                <a:gd name="T12" fmla="*/ 142 w 164"/>
                <a:gd name="T13" fmla="*/ 19 h 170"/>
                <a:gd name="T14" fmla="*/ 154 w 164"/>
                <a:gd name="T15" fmla="*/ 12 h 170"/>
                <a:gd name="T16" fmla="*/ 160 w 164"/>
                <a:gd name="T17" fmla="*/ 15 h 170"/>
                <a:gd name="T18" fmla="*/ 164 w 164"/>
                <a:gd name="T19" fmla="*/ 27 h 170"/>
                <a:gd name="T20" fmla="*/ 135 w 164"/>
                <a:gd name="T21" fmla="*/ 67 h 170"/>
                <a:gd name="T22" fmla="*/ 135 w 164"/>
                <a:gd name="T23" fmla="*/ 92 h 170"/>
                <a:gd name="T24" fmla="*/ 107 w 164"/>
                <a:gd name="T25" fmla="*/ 96 h 170"/>
                <a:gd name="T26" fmla="*/ 83 w 164"/>
                <a:gd name="T27" fmla="*/ 151 h 170"/>
                <a:gd name="T28" fmla="*/ 54 w 164"/>
                <a:gd name="T29" fmla="*/ 170 h 170"/>
                <a:gd name="T30" fmla="*/ 38 w 164"/>
                <a:gd name="T31" fmla="*/ 166 h 170"/>
                <a:gd name="T32" fmla="*/ 4 w 164"/>
                <a:gd name="T33" fmla="*/ 150 h 170"/>
                <a:gd name="T34" fmla="*/ 0 w 164"/>
                <a:gd name="T35" fmla="*/ 147 h 170"/>
                <a:gd name="T36" fmla="*/ 30 w 164"/>
                <a:gd name="T37" fmla="*/ 104 h 170"/>
                <a:gd name="T38" fmla="*/ 42 w 164"/>
                <a:gd name="T39" fmla="*/ 93 h 170"/>
                <a:gd name="T40" fmla="*/ 85 w 164"/>
                <a:gd name="T41" fmla="*/ 67 h 170"/>
                <a:gd name="T42" fmla="*/ 99 w 164"/>
                <a:gd name="T43" fmla="*/ 4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170">
                  <a:moveTo>
                    <a:pt x="99" y="48"/>
                  </a:moveTo>
                  <a:cubicBezTo>
                    <a:pt x="99" y="48"/>
                    <a:pt x="99" y="42"/>
                    <a:pt x="100" y="40"/>
                  </a:cubicBezTo>
                  <a:cubicBezTo>
                    <a:pt x="103" y="34"/>
                    <a:pt x="108" y="32"/>
                    <a:pt x="114" y="31"/>
                  </a:cubicBezTo>
                  <a:cubicBezTo>
                    <a:pt x="114" y="30"/>
                    <a:pt x="114" y="28"/>
                    <a:pt x="114" y="26"/>
                  </a:cubicBezTo>
                  <a:cubicBezTo>
                    <a:pt x="114" y="14"/>
                    <a:pt x="126" y="3"/>
                    <a:pt x="133" y="0"/>
                  </a:cubicBezTo>
                  <a:cubicBezTo>
                    <a:pt x="133" y="6"/>
                    <a:pt x="136" y="8"/>
                    <a:pt x="138" y="8"/>
                  </a:cubicBezTo>
                  <a:cubicBezTo>
                    <a:pt x="138" y="14"/>
                    <a:pt x="137" y="19"/>
                    <a:pt x="142" y="19"/>
                  </a:cubicBezTo>
                  <a:cubicBezTo>
                    <a:pt x="147" y="19"/>
                    <a:pt x="151" y="14"/>
                    <a:pt x="154" y="12"/>
                  </a:cubicBezTo>
                  <a:cubicBezTo>
                    <a:pt x="155" y="14"/>
                    <a:pt x="157" y="15"/>
                    <a:pt x="160" y="15"/>
                  </a:cubicBezTo>
                  <a:cubicBezTo>
                    <a:pt x="160" y="22"/>
                    <a:pt x="161" y="26"/>
                    <a:pt x="164" y="27"/>
                  </a:cubicBezTo>
                  <a:cubicBezTo>
                    <a:pt x="162" y="38"/>
                    <a:pt x="147" y="67"/>
                    <a:pt x="135" y="67"/>
                  </a:cubicBezTo>
                  <a:cubicBezTo>
                    <a:pt x="133" y="79"/>
                    <a:pt x="136" y="82"/>
                    <a:pt x="135" y="92"/>
                  </a:cubicBezTo>
                  <a:cubicBezTo>
                    <a:pt x="131" y="92"/>
                    <a:pt x="113" y="96"/>
                    <a:pt x="107" y="96"/>
                  </a:cubicBezTo>
                  <a:cubicBezTo>
                    <a:pt x="104" y="105"/>
                    <a:pt x="83" y="151"/>
                    <a:pt x="83" y="151"/>
                  </a:cubicBezTo>
                  <a:cubicBezTo>
                    <a:pt x="76" y="158"/>
                    <a:pt x="63" y="170"/>
                    <a:pt x="54" y="170"/>
                  </a:cubicBezTo>
                  <a:cubicBezTo>
                    <a:pt x="51" y="170"/>
                    <a:pt x="42" y="166"/>
                    <a:pt x="38" y="166"/>
                  </a:cubicBezTo>
                  <a:cubicBezTo>
                    <a:pt x="33" y="166"/>
                    <a:pt x="4" y="154"/>
                    <a:pt x="4" y="150"/>
                  </a:cubicBezTo>
                  <a:cubicBezTo>
                    <a:pt x="2" y="150"/>
                    <a:pt x="0" y="149"/>
                    <a:pt x="0" y="147"/>
                  </a:cubicBezTo>
                  <a:cubicBezTo>
                    <a:pt x="0" y="127"/>
                    <a:pt x="23" y="115"/>
                    <a:pt x="30" y="104"/>
                  </a:cubicBezTo>
                  <a:cubicBezTo>
                    <a:pt x="33" y="98"/>
                    <a:pt x="37" y="93"/>
                    <a:pt x="42" y="93"/>
                  </a:cubicBezTo>
                  <a:cubicBezTo>
                    <a:pt x="61" y="93"/>
                    <a:pt x="72" y="73"/>
                    <a:pt x="85" y="67"/>
                  </a:cubicBezTo>
                  <a:cubicBezTo>
                    <a:pt x="89" y="65"/>
                    <a:pt x="99" y="48"/>
                    <a:pt x="99" y="48"/>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59" name="Freeform 44"/>
            <p:cNvSpPr>
              <a:spLocks/>
            </p:cNvSpPr>
            <p:nvPr/>
          </p:nvSpPr>
          <p:spPr bwMode="auto">
            <a:xfrm>
              <a:off x="10074377" y="5154125"/>
              <a:ext cx="140800" cy="215790"/>
            </a:xfrm>
            <a:custGeom>
              <a:avLst/>
              <a:gdLst>
                <a:gd name="T0" fmla="*/ 39 w 123"/>
                <a:gd name="T1" fmla="*/ 72 h 188"/>
                <a:gd name="T2" fmla="*/ 30 w 123"/>
                <a:gd name="T3" fmla="*/ 57 h 188"/>
                <a:gd name="T4" fmla="*/ 33 w 123"/>
                <a:gd name="T5" fmla="*/ 49 h 188"/>
                <a:gd name="T6" fmla="*/ 0 w 123"/>
                <a:gd name="T7" fmla="*/ 0 h 188"/>
                <a:gd name="T8" fmla="*/ 29 w 123"/>
                <a:gd name="T9" fmla="*/ 23 h 188"/>
                <a:gd name="T10" fmla="*/ 38 w 123"/>
                <a:gd name="T11" fmla="*/ 35 h 188"/>
                <a:gd name="T12" fmla="*/ 35 w 123"/>
                <a:gd name="T13" fmla="*/ 41 h 188"/>
                <a:gd name="T14" fmla="*/ 48 w 123"/>
                <a:gd name="T15" fmla="*/ 66 h 188"/>
                <a:gd name="T16" fmla="*/ 52 w 123"/>
                <a:gd name="T17" fmla="*/ 66 h 188"/>
                <a:gd name="T18" fmla="*/ 59 w 123"/>
                <a:gd name="T19" fmla="*/ 58 h 188"/>
                <a:gd name="T20" fmla="*/ 64 w 123"/>
                <a:gd name="T21" fmla="*/ 58 h 188"/>
                <a:gd name="T22" fmla="*/ 92 w 123"/>
                <a:gd name="T23" fmla="*/ 91 h 188"/>
                <a:gd name="T24" fmla="*/ 117 w 123"/>
                <a:gd name="T25" fmla="*/ 83 h 188"/>
                <a:gd name="T26" fmla="*/ 123 w 123"/>
                <a:gd name="T27" fmla="*/ 88 h 188"/>
                <a:gd name="T28" fmla="*/ 108 w 123"/>
                <a:gd name="T29" fmla="*/ 128 h 188"/>
                <a:gd name="T30" fmla="*/ 105 w 123"/>
                <a:gd name="T31" fmla="*/ 124 h 188"/>
                <a:gd name="T32" fmla="*/ 103 w 123"/>
                <a:gd name="T33" fmla="*/ 126 h 188"/>
                <a:gd name="T34" fmla="*/ 88 w 123"/>
                <a:gd name="T35" fmla="*/ 136 h 188"/>
                <a:gd name="T36" fmla="*/ 91 w 123"/>
                <a:gd name="T37" fmla="*/ 144 h 188"/>
                <a:gd name="T38" fmla="*/ 80 w 123"/>
                <a:gd name="T39" fmla="*/ 160 h 188"/>
                <a:gd name="T40" fmla="*/ 52 w 123"/>
                <a:gd name="T41" fmla="*/ 188 h 188"/>
                <a:gd name="T42" fmla="*/ 41 w 123"/>
                <a:gd name="T43" fmla="*/ 178 h 188"/>
                <a:gd name="T44" fmla="*/ 50 w 123"/>
                <a:gd name="T45" fmla="*/ 155 h 188"/>
                <a:gd name="T46" fmla="*/ 22 w 123"/>
                <a:gd name="T47" fmla="*/ 131 h 188"/>
                <a:gd name="T48" fmla="*/ 33 w 123"/>
                <a:gd name="T49" fmla="*/ 118 h 188"/>
                <a:gd name="T50" fmla="*/ 42 w 123"/>
                <a:gd name="T51" fmla="*/ 87 h 188"/>
                <a:gd name="T52" fmla="*/ 38 w 123"/>
                <a:gd name="T53" fmla="*/ 69 h 188"/>
                <a:gd name="T54" fmla="*/ 39 w 123"/>
                <a:gd name="T55" fmla="*/ 69 h 188"/>
                <a:gd name="T56" fmla="*/ 39 w 123"/>
                <a:gd name="T57" fmla="*/ 7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3" h="188">
                  <a:moveTo>
                    <a:pt x="39" y="72"/>
                  </a:moveTo>
                  <a:cubicBezTo>
                    <a:pt x="36" y="66"/>
                    <a:pt x="30" y="63"/>
                    <a:pt x="30" y="57"/>
                  </a:cubicBezTo>
                  <a:cubicBezTo>
                    <a:pt x="30" y="54"/>
                    <a:pt x="32" y="51"/>
                    <a:pt x="33" y="49"/>
                  </a:cubicBezTo>
                  <a:cubicBezTo>
                    <a:pt x="15" y="46"/>
                    <a:pt x="5" y="20"/>
                    <a:pt x="0" y="0"/>
                  </a:cubicBezTo>
                  <a:cubicBezTo>
                    <a:pt x="8" y="14"/>
                    <a:pt x="21" y="15"/>
                    <a:pt x="29" y="23"/>
                  </a:cubicBezTo>
                  <a:cubicBezTo>
                    <a:pt x="33" y="27"/>
                    <a:pt x="33" y="33"/>
                    <a:pt x="38" y="35"/>
                  </a:cubicBezTo>
                  <a:cubicBezTo>
                    <a:pt x="37" y="38"/>
                    <a:pt x="35" y="39"/>
                    <a:pt x="35" y="41"/>
                  </a:cubicBezTo>
                  <a:cubicBezTo>
                    <a:pt x="35" y="45"/>
                    <a:pt x="44" y="62"/>
                    <a:pt x="48" y="66"/>
                  </a:cubicBezTo>
                  <a:cubicBezTo>
                    <a:pt x="52" y="66"/>
                    <a:pt x="52" y="66"/>
                    <a:pt x="52" y="66"/>
                  </a:cubicBezTo>
                  <a:cubicBezTo>
                    <a:pt x="52" y="62"/>
                    <a:pt x="55" y="58"/>
                    <a:pt x="59" y="58"/>
                  </a:cubicBezTo>
                  <a:cubicBezTo>
                    <a:pt x="61" y="58"/>
                    <a:pt x="62" y="58"/>
                    <a:pt x="64" y="58"/>
                  </a:cubicBezTo>
                  <a:cubicBezTo>
                    <a:pt x="64" y="79"/>
                    <a:pt x="73" y="91"/>
                    <a:pt x="92" y="91"/>
                  </a:cubicBezTo>
                  <a:cubicBezTo>
                    <a:pt x="106" y="91"/>
                    <a:pt x="105" y="83"/>
                    <a:pt x="117" y="83"/>
                  </a:cubicBezTo>
                  <a:cubicBezTo>
                    <a:pt x="120" y="83"/>
                    <a:pt x="122" y="85"/>
                    <a:pt x="123" y="88"/>
                  </a:cubicBezTo>
                  <a:cubicBezTo>
                    <a:pt x="113" y="99"/>
                    <a:pt x="116" y="116"/>
                    <a:pt x="108" y="128"/>
                  </a:cubicBezTo>
                  <a:cubicBezTo>
                    <a:pt x="105" y="124"/>
                    <a:pt x="105" y="124"/>
                    <a:pt x="105" y="124"/>
                  </a:cubicBezTo>
                  <a:cubicBezTo>
                    <a:pt x="105" y="124"/>
                    <a:pt x="104" y="126"/>
                    <a:pt x="103" y="126"/>
                  </a:cubicBezTo>
                  <a:cubicBezTo>
                    <a:pt x="95" y="128"/>
                    <a:pt x="88" y="130"/>
                    <a:pt x="88" y="136"/>
                  </a:cubicBezTo>
                  <a:cubicBezTo>
                    <a:pt x="88" y="139"/>
                    <a:pt x="91" y="142"/>
                    <a:pt x="91" y="144"/>
                  </a:cubicBezTo>
                  <a:cubicBezTo>
                    <a:pt x="91" y="150"/>
                    <a:pt x="82" y="158"/>
                    <a:pt x="80" y="160"/>
                  </a:cubicBezTo>
                  <a:cubicBezTo>
                    <a:pt x="73" y="172"/>
                    <a:pt x="68" y="188"/>
                    <a:pt x="52" y="188"/>
                  </a:cubicBezTo>
                  <a:cubicBezTo>
                    <a:pt x="45" y="188"/>
                    <a:pt x="41" y="184"/>
                    <a:pt x="41" y="178"/>
                  </a:cubicBezTo>
                  <a:cubicBezTo>
                    <a:pt x="41" y="168"/>
                    <a:pt x="50" y="164"/>
                    <a:pt x="50" y="155"/>
                  </a:cubicBezTo>
                  <a:cubicBezTo>
                    <a:pt x="50" y="139"/>
                    <a:pt x="22" y="145"/>
                    <a:pt x="22" y="131"/>
                  </a:cubicBezTo>
                  <a:cubicBezTo>
                    <a:pt x="22" y="123"/>
                    <a:pt x="29" y="122"/>
                    <a:pt x="33" y="118"/>
                  </a:cubicBezTo>
                  <a:cubicBezTo>
                    <a:pt x="40" y="110"/>
                    <a:pt x="42" y="99"/>
                    <a:pt x="42" y="87"/>
                  </a:cubicBezTo>
                  <a:cubicBezTo>
                    <a:pt x="42" y="81"/>
                    <a:pt x="39" y="72"/>
                    <a:pt x="38" y="69"/>
                  </a:cubicBezTo>
                  <a:cubicBezTo>
                    <a:pt x="39" y="69"/>
                    <a:pt x="39" y="69"/>
                    <a:pt x="39" y="69"/>
                  </a:cubicBezTo>
                  <a:lnTo>
                    <a:pt x="39" y="72"/>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60" name="Freeform 45"/>
            <p:cNvSpPr>
              <a:spLocks/>
            </p:cNvSpPr>
            <p:nvPr/>
          </p:nvSpPr>
          <p:spPr bwMode="auto">
            <a:xfrm>
              <a:off x="10179977" y="4676633"/>
              <a:ext cx="32139" cy="26017"/>
            </a:xfrm>
            <a:custGeom>
              <a:avLst/>
              <a:gdLst>
                <a:gd name="T0" fmla="*/ 18 w 27"/>
                <a:gd name="T1" fmla="*/ 0 h 22"/>
                <a:gd name="T2" fmla="*/ 27 w 27"/>
                <a:gd name="T3" fmla="*/ 7 h 22"/>
                <a:gd name="T4" fmla="*/ 27 w 27"/>
                <a:gd name="T5" fmla="*/ 17 h 22"/>
                <a:gd name="T6" fmla="*/ 16 w 27"/>
                <a:gd name="T7" fmla="*/ 20 h 22"/>
                <a:gd name="T8" fmla="*/ 0 w 27"/>
                <a:gd name="T9" fmla="*/ 15 h 22"/>
                <a:gd name="T10" fmla="*/ 18 w 27"/>
                <a:gd name="T11" fmla="*/ 0 h 22"/>
              </a:gdLst>
              <a:ahLst/>
              <a:cxnLst>
                <a:cxn ang="0">
                  <a:pos x="T0" y="T1"/>
                </a:cxn>
                <a:cxn ang="0">
                  <a:pos x="T2" y="T3"/>
                </a:cxn>
                <a:cxn ang="0">
                  <a:pos x="T4" y="T5"/>
                </a:cxn>
                <a:cxn ang="0">
                  <a:pos x="T6" y="T7"/>
                </a:cxn>
                <a:cxn ang="0">
                  <a:pos x="T8" y="T9"/>
                </a:cxn>
                <a:cxn ang="0">
                  <a:pos x="T10" y="T11"/>
                </a:cxn>
              </a:cxnLst>
              <a:rect l="0" t="0" r="r" b="b"/>
              <a:pathLst>
                <a:path w="27" h="22">
                  <a:moveTo>
                    <a:pt x="18" y="0"/>
                  </a:moveTo>
                  <a:cubicBezTo>
                    <a:pt x="20" y="4"/>
                    <a:pt x="23" y="6"/>
                    <a:pt x="27" y="7"/>
                  </a:cubicBezTo>
                  <a:cubicBezTo>
                    <a:pt x="27" y="17"/>
                    <a:pt x="27" y="17"/>
                    <a:pt x="27" y="17"/>
                  </a:cubicBezTo>
                  <a:cubicBezTo>
                    <a:pt x="22" y="22"/>
                    <a:pt x="22" y="20"/>
                    <a:pt x="16" y="20"/>
                  </a:cubicBezTo>
                  <a:cubicBezTo>
                    <a:pt x="10" y="20"/>
                    <a:pt x="0" y="18"/>
                    <a:pt x="0" y="15"/>
                  </a:cubicBezTo>
                  <a:cubicBezTo>
                    <a:pt x="0" y="5"/>
                    <a:pt x="11" y="3"/>
                    <a:pt x="18"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61" name="Freeform 46"/>
            <p:cNvSpPr>
              <a:spLocks/>
            </p:cNvSpPr>
            <p:nvPr/>
          </p:nvSpPr>
          <p:spPr bwMode="auto">
            <a:xfrm>
              <a:off x="10215177" y="4650616"/>
              <a:ext cx="27548" cy="19896"/>
            </a:xfrm>
            <a:custGeom>
              <a:avLst/>
              <a:gdLst>
                <a:gd name="T0" fmla="*/ 24 w 24"/>
                <a:gd name="T1" fmla="*/ 0 h 17"/>
                <a:gd name="T2" fmla="*/ 24 w 24"/>
                <a:gd name="T3" fmla="*/ 7 h 17"/>
                <a:gd name="T4" fmla="*/ 5 w 24"/>
                <a:gd name="T5" fmla="*/ 17 h 17"/>
                <a:gd name="T6" fmla="*/ 0 w 24"/>
                <a:gd name="T7" fmla="*/ 10 h 17"/>
                <a:gd name="T8" fmla="*/ 24 w 24"/>
                <a:gd name="T9" fmla="*/ 0 h 17"/>
              </a:gdLst>
              <a:ahLst/>
              <a:cxnLst>
                <a:cxn ang="0">
                  <a:pos x="T0" y="T1"/>
                </a:cxn>
                <a:cxn ang="0">
                  <a:pos x="T2" y="T3"/>
                </a:cxn>
                <a:cxn ang="0">
                  <a:pos x="T4" y="T5"/>
                </a:cxn>
                <a:cxn ang="0">
                  <a:pos x="T6" y="T7"/>
                </a:cxn>
                <a:cxn ang="0">
                  <a:pos x="T8" y="T9"/>
                </a:cxn>
              </a:cxnLst>
              <a:rect l="0" t="0" r="r" b="b"/>
              <a:pathLst>
                <a:path w="24" h="17">
                  <a:moveTo>
                    <a:pt x="24" y="0"/>
                  </a:moveTo>
                  <a:cubicBezTo>
                    <a:pt x="24" y="2"/>
                    <a:pt x="24" y="5"/>
                    <a:pt x="24" y="7"/>
                  </a:cubicBezTo>
                  <a:cubicBezTo>
                    <a:pt x="15" y="10"/>
                    <a:pt x="13" y="17"/>
                    <a:pt x="5" y="17"/>
                  </a:cubicBezTo>
                  <a:cubicBezTo>
                    <a:pt x="3" y="17"/>
                    <a:pt x="0" y="13"/>
                    <a:pt x="0" y="10"/>
                  </a:cubicBezTo>
                  <a:cubicBezTo>
                    <a:pt x="0" y="1"/>
                    <a:pt x="19" y="0"/>
                    <a:pt x="24"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63" name="Freeform 48"/>
            <p:cNvSpPr>
              <a:spLocks/>
            </p:cNvSpPr>
            <p:nvPr/>
          </p:nvSpPr>
          <p:spPr bwMode="auto">
            <a:xfrm>
              <a:off x="8722999" y="3938968"/>
              <a:ext cx="56626" cy="59687"/>
            </a:xfrm>
            <a:custGeom>
              <a:avLst/>
              <a:gdLst>
                <a:gd name="T0" fmla="*/ 5 w 49"/>
                <a:gd name="T1" fmla="*/ 52 h 52"/>
                <a:gd name="T2" fmla="*/ 0 w 49"/>
                <a:gd name="T3" fmla="*/ 52 h 52"/>
                <a:gd name="T4" fmla="*/ 39 w 49"/>
                <a:gd name="T5" fmla="*/ 8 h 52"/>
                <a:gd name="T6" fmla="*/ 43 w 49"/>
                <a:gd name="T7" fmla="*/ 0 h 52"/>
                <a:gd name="T8" fmla="*/ 49 w 49"/>
                <a:gd name="T9" fmla="*/ 11 h 52"/>
                <a:gd name="T10" fmla="*/ 42 w 49"/>
                <a:gd name="T11" fmla="*/ 15 h 52"/>
                <a:gd name="T12" fmla="*/ 30 w 49"/>
                <a:gd name="T13" fmla="*/ 22 h 52"/>
                <a:gd name="T14" fmla="*/ 5 w 4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2">
                  <a:moveTo>
                    <a:pt x="5" y="52"/>
                  </a:moveTo>
                  <a:cubicBezTo>
                    <a:pt x="0" y="52"/>
                    <a:pt x="0" y="52"/>
                    <a:pt x="0" y="52"/>
                  </a:cubicBezTo>
                  <a:cubicBezTo>
                    <a:pt x="8" y="31"/>
                    <a:pt x="31" y="23"/>
                    <a:pt x="39" y="8"/>
                  </a:cubicBezTo>
                  <a:cubicBezTo>
                    <a:pt x="40" y="5"/>
                    <a:pt x="40" y="2"/>
                    <a:pt x="43" y="0"/>
                  </a:cubicBezTo>
                  <a:cubicBezTo>
                    <a:pt x="42" y="6"/>
                    <a:pt x="46" y="8"/>
                    <a:pt x="49" y="11"/>
                  </a:cubicBezTo>
                  <a:cubicBezTo>
                    <a:pt x="46" y="13"/>
                    <a:pt x="45" y="15"/>
                    <a:pt x="42" y="15"/>
                  </a:cubicBezTo>
                  <a:cubicBezTo>
                    <a:pt x="40" y="21"/>
                    <a:pt x="35" y="22"/>
                    <a:pt x="30" y="22"/>
                  </a:cubicBezTo>
                  <a:cubicBezTo>
                    <a:pt x="27" y="38"/>
                    <a:pt x="13" y="47"/>
                    <a:pt x="5" y="5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64" name="Freeform 49"/>
            <p:cNvSpPr>
              <a:spLocks/>
            </p:cNvSpPr>
            <p:nvPr/>
          </p:nvSpPr>
          <p:spPr bwMode="auto">
            <a:xfrm>
              <a:off x="8764321" y="3738482"/>
              <a:ext cx="107131" cy="159164"/>
            </a:xfrm>
            <a:custGeom>
              <a:avLst/>
              <a:gdLst>
                <a:gd name="T0" fmla="*/ 7 w 94"/>
                <a:gd name="T1" fmla="*/ 57 h 139"/>
                <a:gd name="T2" fmla="*/ 12 w 94"/>
                <a:gd name="T3" fmla="*/ 36 h 139"/>
                <a:gd name="T4" fmla="*/ 9 w 94"/>
                <a:gd name="T5" fmla="*/ 14 h 139"/>
                <a:gd name="T6" fmla="*/ 16 w 94"/>
                <a:gd name="T7" fmla="*/ 0 h 139"/>
                <a:gd name="T8" fmla="*/ 28 w 94"/>
                <a:gd name="T9" fmla="*/ 13 h 139"/>
                <a:gd name="T10" fmla="*/ 37 w 94"/>
                <a:gd name="T11" fmla="*/ 6 h 139"/>
                <a:gd name="T12" fmla="*/ 38 w 94"/>
                <a:gd name="T13" fmla="*/ 10 h 139"/>
                <a:gd name="T14" fmla="*/ 40 w 94"/>
                <a:gd name="T15" fmla="*/ 15 h 139"/>
                <a:gd name="T16" fmla="*/ 48 w 94"/>
                <a:gd name="T17" fmla="*/ 46 h 139"/>
                <a:gd name="T18" fmla="*/ 35 w 94"/>
                <a:gd name="T19" fmla="*/ 77 h 139"/>
                <a:gd name="T20" fmla="*/ 52 w 94"/>
                <a:gd name="T21" fmla="*/ 108 h 139"/>
                <a:gd name="T22" fmla="*/ 52 w 94"/>
                <a:gd name="T23" fmla="*/ 105 h 139"/>
                <a:gd name="T24" fmla="*/ 60 w 94"/>
                <a:gd name="T25" fmla="*/ 99 h 139"/>
                <a:gd name="T26" fmla="*/ 74 w 94"/>
                <a:gd name="T27" fmla="*/ 116 h 139"/>
                <a:gd name="T28" fmla="*/ 80 w 94"/>
                <a:gd name="T29" fmla="*/ 111 h 139"/>
                <a:gd name="T30" fmla="*/ 84 w 94"/>
                <a:gd name="T31" fmla="*/ 112 h 139"/>
                <a:gd name="T32" fmla="*/ 80 w 94"/>
                <a:gd name="T33" fmla="*/ 120 h 139"/>
                <a:gd name="T34" fmla="*/ 85 w 94"/>
                <a:gd name="T35" fmla="*/ 121 h 139"/>
                <a:gd name="T36" fmla="*/ 94 w 94"/>
                <a:gd name="T37" fmla="*/ 129 h 139"/>
                <a:gd name="T38" fmla="*/ 94 w 94"/>
                <a:gd name="T39" fmla="*/ 135 h 139"/>
                <a:gd name="T40" fmla="*/ 91 w 94"/>
                <a:gd name="T41" fmla="*/ 139 h 139"/>
                <a:gd name="T42" fmla="*/ 87 w 94"/>
                <a:gd name="T43" fmla="*/ 133 h 139"/>
                <a:gd name="T44" fmla="*/ 63 w 94"/>
                <a:gd name="T45" fmla="*/ 112 h 139"/>
                <a:gd name="T46" fmla="*/ 63 w 94"/>
                <a:gd name="T47" fmla="*/ 125 h 139"/>
                <a:gd name="T48" fmla="*/ 44 w 94"/>
                <a:gd name="T49" fmla="*/ 109 h 139"/>
                <a:gd name="T50" fmla="*/ 32 w 94"/>
                <a:gd name="T51" fmla="*/ 113 h 139"/>
                <a:gd name="T52" fmla="*/ 22 w 94"/>
                <a:gd name="T53" fmla="*/ 104 h 139"/>
                <a:gd name="T54" fmla="*/ 27 w 94"/>
                <a:gd name="T55" fmla="*/ 96 h 139"/>
                <a:gd name="T56" fmla="*/ 27 w 94"/>
                <a:gd name="T57" fmla="*/ 89 h 139"/>
                <a:gd name="T58" fmla="*/ 23 w 94"/>
                <a:gd name="T59" fmla="*/ 89 h 139"/>
                <a:gd name="T60" fmla="*/ 18 w 94"/>
                <a:gd name="T61" fmla="*/ 94 h 139"/>
                <a:gd name="T62" fmla="*/ 3 w 94"/>
                <a:gd name="T63" fmla="*/ 81 h 139"/>
                <a:gd name="T64" fmla="*/ 7 w 94"/>
                <a:gd name="T65" fmla="*/ 5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139">
                  <a:moveTo>
                    <a:pt x="7" y="57"/>
                  </a:moveTo>
                  <a:cubicBezTo>
                    <a:pt x="10" y="52"/>
                    <a:pt x="12" y="42"/>
                    <a:pt x="12" y="36"/>
                  </a:cubicBezTo>
                  <a:cubicBezTo>
                    <a:pt x="12" y="28"/>
                    <a:pt x="8" y="22"/>
                    <a:pt x="9" y="14"/>
                  </a:cubicBezTo>
                  <a:cubicBezTo>
                    <a:pt x="9" y="7"/>
                    <a:pt x="10" y="0"/>
                    <a:pt x="16" y="0"/>
                  </a:cubicBezTo>
                  <a:cubicBezTo>
                    <a:pt x="23" y="1"/>
                    <a:pt x="22" y="13"/>
                    <a:pt x="28" y="13"/>
                  </a:cubicBezTo>
                  <a:cubicBezTo>
                    <a:pt x="32" y="13"/>
                    <a:pt x="34" y="8"/>
                    <a:pt x="37" y="6"/>
                  </a:cubicBezTo>
                  <a:cubicBezTo>
                    <a:pt x="37" y="7"/>
                    <a:pt x="38" y="9"/>
                    <a:pt x="38" y="10"/>
                  </a:cubicBezTo>
                  <a:cubicBezTo>
                    <a:pt x="38" y="11"/>
                    <a:pt x="40" y="13"/>
                    <a:pt x="40" y="15"/>
                  </a:cubicBezTo>
                  <a:cubicBezTo>
                    <a:pt x="39" y="24"/>
                    <a:pt x="48" y="34"/>
                    <a:pt x="48" y="46"/>
                  </a:cubicBezTo>
                  <a:cubicBezTo>
                    <a:pt x="48" y="61"/>
                    <a:pt x="35" y="62"/>
                    <a:pt x="35" y="77"/>
                  </a:cubicBezTo>
                  <a:cubicBezTo>
                    <a:pt x="35" y="87"/>
                    <a:pt x="44" y="105"/>
                    <a:pt x="52" y="108"/>
                  </a:cubicBezTo>
                  <a:cubicBezTo>
                    <a:pt x="52" y="108"/>
                    <a:pt x="52" y="105"/>
                    <a:pt x="52" y="105"/>
                  </a:cubicBezTo>
                  <a:cubicBezTo>
                    <a:pt x="52" y="102"/>
                    <a:pt x="56" y="99"/>
                    <a:pt x="60" y="99"/>
                  </a:cubicBezTo>
                  <a:cubicBezTo>
                    <a:pt x="68" y="100"/>
                    <a:pt x="70" y="115"/>
                    <a:pt x="74" y="116"/>
                  </a:cubicBezTo>
                  <a:cubicBezTo>
                    <a:pt x="77" y="116"/>
                    <a:pt x="77" y="111"/>
                    <a:pt x="80" y="111"/>
                  </a:cubicBezTo>
                  <a:cubicBezTo>
                    <a:pt x="82" y="111"/>
                    <a:pt x="83" y="112"/>
                    <a:pt x="84" y="112"/>
                  </a:cubicBezTo>
                  <a:cubicBezTo>
                    <a:pt x="84" y="116"/>
                    <a:pt x="80" y="117"/>
                    <a:pt x="80" y="120"/>
                  </a:cubicBezTo>
                  <a:cubicBezTo>
                    <a:pt x="80" y="122"/>
                    <a:pt x="83" y="121"/>
                    <a:pt x="85" y="121"/>
                  </a:cubicBezTo>
                  <a:cubicBezTo>
                    <a:pt x="85" y="126"/>
                    <a:pt x="89" y="129"/>
                    <a:pt x="94" y="129"/>
                  </a:cubicBezTo>
                  <a:cubicBezTo>
                    <a:pt x="94" y="131"/>
                    <a:pt x="94" y="133"/>
                    <a:pt x="94" y="135"/>
                  </a:cubicBezTo>
                  <a:cubicBezTo>
                    <a:pt x="94" y="136"/>
                    <a:pt x="92" y="139"/>
                    <a:pt x="91" y="139"/>
                  </a:cubicBezTo>
                  <a:cubicBezTo>
                    <a:pt x="89" y="139"/>
                    <a:pt x="88" y="135"/>
                    <a:pt x="87" y="133"/>
                  </a:cubicBezTo>
                  <a:cubicBezTo>
                    <a:pt x="83" y="125"/>
                    <a:pt x="67" y="118"/>
                    <a:pt x="63" y="112"/>
                  </a:cubicBezTo>
                  <a:cubicBezTo>
                    <a:pt x="59" y="117"/>
                    <a:pt x="61" y="119"/>
                    <a:pt x="63" y="125"/>
                  </a:cubicBezTo>
                  <a:cubicBezTo>
                    <a:pt x="54" y="125"/>
                    <a:pt x="53" y="110"/>
                    <a:pt x="44" y="109"/>
                  </a:cubicBezTo>
                  <a:cubicBezTo>
                    <a:pt x="39" y="109"/>
                    <a:pt x="37" y="114"/>
                    <a:pt x="32" y="113"/>
                  </a:cubicBezTo>
                  <a:cubicBezTo>
                    <a:pt x="28" y="113"/>
                    <a:pt x="22" y="107"/>
                    <a:pt x="22" y="104"/>
                  </a:cubicBezTo>
                  <a:cubicBezTo>
                    <a:pt x="22" y="99"/>
                    <a:pt x="25" y="97"/>
                    <a:pt x="27" y="96"/>
                  </a:cubicBezTo>
                  <a:cubicBezTo>
                    <a:pt x="27" y="89"/>
                    <a:pt x="27" y="89"/>
                    <a:pt x="27" y="89"/>
                  </a:cubicBezTo>
                  <a:cubicBezTo>
                    <a:pt x="23" y="89"/>
                    <a:pt x="23" y="89"/>
                    <a:pt x="23" y="89"/>
                  </a:cubicBezTo>
                  <a:cubicBezTo>
                    <a:pt x="21" y="91"/>
                    <a:pt x="20" y="94"/>
                    <a:pt x="18" y="94"/>
                  </a:cubicBezTo>
                  <a:cubicBezTo>
                    <a:pt x="15" y="94"/>
                    <a:pt x="3" y="85"/>
                    <a:pt x="3" y="81"/>
                  </a:cubicBezTo>
                  <a:cubicBezTo>
                    <a:pt x="3" y="70"/>
                    <a:pt x="0" y="55"/>
                    <a:pt x="7" y="57"/>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65" name="Freeform 50"/>
            <p:cNvSpPr>
              <a:spLocks/>
            </p:cNvSpPr>
            <p:nvPr/>
          </p:nvSpPr>
          <p:spPr bwMode="auto">
            <a:xfrm>
              <a:off x="8876043" y="3899177"/>
              <a:ext cx="35200" cy="62747"/>
            </a:xfrm>
            <a:custGeom>
              <a:avLst/>
              <a:gdLst>
                <a:gd name="T0" fmla="*/ 28 w 31"/>
                <a:gd name="T1" fmla="*/ 37 h 55"/>
                <a:gd name="T2" fmla="*/ 17 w 31"/>
                <a:gd name="T3" fmla="*/ 36 h 55"/>
                <a:gd name="T4" fmla="*/ 23 w 31"/>
                <a:gd name="T5" fmla="*/ 50 h 55"/>
                <a:gd name="T6" fmla="*/ 23 w 31"/>
                <a:gd name="T7" fmla="*/ 55 h 55"/>
                <a:gd name="T8" fmla="*/ 17 w 31"/>
                <a:gd name="T9" fmla="*/ 54 h 55"/>
                <a:gd name="T10" fmla="*/ 14 w 31"/>
                <a:gd name="T11" fmla="*/ 45 h 55"/>
                <a:gd name="T12" fmla="*/ 14 w 31"/>
                <a:gd name="T13" fmla="*/ 41 h 55"/>
                <a:gd name="T14" fmla="*/ 4 w 31"/>
                <a:gd name="T15" fmla="*/ 31 h 55"/>
                <a:gd name="T16" fmla="*/ 4 w 31"/>
                <a:gd name="T17" fmla="*/ 27 h 55"/>
                <a:gd name="T18" fmla="*/ 13 w 31"/>
                <a:gd name="T19" fmla="*/ 27 h 55"/>
                <a:gd name="T20" fmla="*/ 16 w 31"/>
                <a:gd name="T21" fmla="*/ 23 h 55"/>
                <a:gd name="T22" fmla="*/ 0 w 31"/>
                <a:gd name="T23" fmla="*/ 3 h 55"/>
                <a:gd name="T24" fmla="*/ 6 w 31"/>
                <a:gd name="T25" fmla="*/ 0 h 55"/>
                <a:gd name="T26" fmla="*/ 21 w 31"/>
                <a:gd name="T27" fmla="*/ 3 h 55"/>
                <a:gd name="T28" fmla="*/ 21 w 31"/>
                <a:gd name="T29" fmla="*/ 10 h 55"/>
                <a:gd name="T30" fmla="*/ 25 w 31"/>
                <a:gd name="T31" fmla="*/ 10 h 55"/>
                <a:gd name="T32" fmla="*/ 25 w 31"/>
                <a:gd name="T33" fmla="*/ 21 h 55"/>
                <a:gd name="T34" fmla="*/ 31 w 31"/>
                <a:gd name="T35" fmla="*/ 28 h 55"/>
                <a:gd name="T36" fmla="*/ 28 w 31"/>
                <a:gd name="T37"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55">
                  <a:moveTo>
                    <a:pt x="28" y="37"/>
                  </a:moveTo>
                  <a:cubicBezTo>
                    <a:pt x="17" y="36"/>
                    <a:pt x="17" y="36"/>
                    <a:pt x="17" y="36"/>
                  </a:cubicBezTo>
                  <a:cubicBezTo>
                    <a:pt x="18" y="42"/>
                    <a:pt x="21" y="49"/>
                    <a:pt x="23" y="50"/>
                  </a:cubicBezTo>
                  <a:cubicBezTo>
                    <a:pt x="23" y="55"/>
                    <a:pt x="23" y="55"/>
                    <a:pt x="23" y="55"/>
                  </a:cubicBezTo>
                  <a:cubicBezTo>
                    <a:pt x="21" y="55"/>
                    <a:pt x="19" y="54"/>
                    <a:pt x="17" y="54"/>
                  </a:cubicBezTo>
                  <a:cubicBezTo>
                    <a:pt x="12" y="54"/>
                    <a:pt x="11" y="49"/>
                    <a:pt x="14" y="45"/>
                  </a:cubicBezTo>
                  <a:cubicBezTo>
                    <a:pt x="14" y="41"/>
                    <a:pt x="14" y="41"/>
                    <a:pt x="14" y="41"/>
                  </a:cubicBezTo>
                  <a:cubicBezTo>
                    <a:pt x="9" y="40"/>
                    <a:pt x="4" y="33"/>
                    <a:pt x="4" y="31"/>
                  </a:cubicBezTo>
                  <a:cubicBezTo>
                    <a:pt x="4" y="27"/>
                    <a:pt x="4" y="27"/>
                    <a:pt x="4" y="27"/>
                  </a:cubicBezTo>
                  <a:cubicBezTo>
                    <a:pt x="7" y="27"/>
                    <a:pt x="12" y="27"/>
                    <a:pt x="13" y="27"/>
                  </a:cubicBezTo>
                  <a:cubicBezTo>
                    <a:pt x="14" y="27"/>
                    <a:pt x="16" y="25"/>
                    <a:pt x="16" y="23"/>
                  </a:cubicBezTo>
                  <a:cubicBezTo>
                    <a:pt x="16" y="14"/>
                    <a:pt x="1" y="9"/>
                    <a:pt x="0" y="3"/>
                  </a:cubicBezTo>
                  <a:cubicBezTo>
                    <a:pt x="2" y="2"/>
                    <a:pt x="4" y="0"/>
                    <a:pt x="6" y="0"/>
                  </a:cubicBezTo>
                  <a:cubicBezTo>
                    <a:pt x="12" y="0"/>
                    <a:pt x="16" y="3"/>
                    <a:pt x="21" y="3"/>
                  </a:cubicBezTo>
                  <a:cubicBezTo>
                    <a:pt x="21" y="5"/>
                    <a:pt x="22" y="8"/>
                    <a:pt x="21" y="10"/>
                  </a:cubicBezTo>
                  <a:cubicBezTo>
                    <a:pt x="23" y="10"/>
                    <a:pt x="24" y="10"/>
                    <a:pt x="25" y="10"/>
                  </a:cubicBezTo>
                  <a:cubicBezTo>
                    <a:pt x="26" y="14"/>
                    <a:pt x="25" y="21"/>
                    <a:pt x="25" y="21"/>
                  </a:cubicBezTo>
                  <a:cubicBezTo>
                    <a:pt x="25" y="21"/>
                    <a:pt x="30" y="28"/>
                    <a:pt x="31" y="28"/>
                  </a:cubicBezTo>
                  <a:cubicBezTo>
                    <a:pt x="30" y="32"/>
                    <a:pt x="28" y="34"/>
                    <a:pt x="28" y="37"/>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66" name="Freeform 51"/>
            <p:cNvSpPr>
              <a:spLocks/>
            </p:cNvSpPr>
            <p:nvPr/>
          </p:nvSpPr>
          <p:spPr bwMode="auto">
            <a:xfrm>
              <a:off x="8824008" y="3916012"/>
              <a:ext cx="29078" cy="39791"/>
            </a:xfrm>
            <a:custGeom>
              <a:avLst/>
              <a:gdLst>
                <a:gd name="T0" fmla="*/ 5 w 25"/>
                <a:gd name="T1" fmla="*/ 0 h 34"/>
                <a:gd name="T2" fmla="*/ 24 w 25"/>
                <a:gd name="T3" fmla="*/ 12 h 34"/>
                <a:gd name="T4" fmla="*/ 2 w 25"/>
                <a:gd name="T5" fmla="*/ 34 h 34"/>
                <a:gd name="T6" fmla="*/ 0 w 25"/>
                <a:gd name="T7" fmla="*/ 3 h 34"/>
                <a:gd name="T8" fmla="*/ 4 w 25"/>
                <a:gd name="T9" fmla="*/ 0 h 34"/>
                <a:gd name="T10" fmla="*/ 8 w 25"/>
                <a:gd name="T11" fmla="*/ 3 h 34"/>
                <a:gd name="T12" fmla="*/ 5 w 25"/>
                <a:gd name="T13" fmla="*/ 0 h 34"/>
              </a:gdLst>
              <a:ahLst/>
              <a:cxnLst>
                <a:cxn ang="0">
                  <a:pos x="T0" y="T1"/>
                </a:cxn>
                <a:cxn ang="0">
                  <a:pos x="T2" y="T3"/>
                </a:cxn>
                <a:cxn ang="0">
                  <a:pos x="T4" y="T5"/>
                </a:cxn>
                <a:cxn ang="0">
                  <a:pos x="T6" y="T7"/>
                </a:cxn>
                <a:cxn ang="0">
                  <a:pos x="T8" y="T9"/>
                </a:cxn>
                <a:cxn ang="0">
                  <a:pos x="T10" y="T11"/>
                </a:cxn>
                <a:cxn ang="0">
                  <a:pos x="T12" y="T13"/>
                </a:cxn>
              </a:cxnLst>
              <a:rect l="0" t="0" r="r" b="b"/>
              <a:pathLst>
                <a:path w="25" h="34">
                  <a:moveTo>
                    <a:pt x="5" y="0"/>
                  </a:moveTo>
                  <a:cubicBezTo>
                    <a:pt x="7" y="4"/>
                    <a:pt x="25" y="6"/>
                    <a:pt x="24" y="12"/>
                  </a:cubicBezTo>
                  <a:cubicBezTo>
                    <a:pt x="24" y="24"/>
                    <a:pt x="8" y="30"/>
                    <a:pt x="2" y="34"/>
                  </a:cubicBezTo>
                  <a:cubicBezTo>
                    <a:pt x="2" y="22"/>
                    <a:pt x="0" y="9"/>
                    <a:pt x="0" y="3"/>
                  </a:cubicBezTo>
                  <a:cubicBezTo>
                    <a:pt x="0" y="2"/>
                    <a:pt x="3" y="0"/>
                    <a:pt x="4" y="0"/>
                  </a:cubicBezTo>
                  <a:cubicBezTo>
                    <a:pt x="5" y="0"/>
                    <a:pt x="7" y="2"/>
                    <a:pt x="8" y="3"/>
                  </a:cubicBezTo>
                  <a:lnTo>
                    <a:pt x="5"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67" name="Freeform 52"/>
            <p:cNvSpPr>
              <a:spLocks/>
            </p:cNvSpPr>
            <p:nvPr/>
          </p:nvSpPr>
          <p:spPr bwMode="auto">
            <a:xfrm>
              <a:off x="8840843" y="3938968"/>
              <a:ext cx="26017" cy="50504"/>
            </a:xfrm>
            <a:custGeom>
              <a:avLst/>
              <a:gdLst>
                <a:gd name="T0" fmla="*/ 24 w 24"/>
                <a:gd name="T1" fmla="*/ 10 h 44"/>
                <a:gd name="T2" fmla="*/ 16 w 24"/>
                <a:gd name="T3" fmla="*/ 32 h 44"/>
                <a:gd name="T4" fmla="*/ 19 w 24"/>
                <a:gd name="T5" fmla="*/ 41 h 44"/>
                <a:gd name="T6" fmla="*/ 15 w 24"/>
                <a:gd name="T7" fmla="*/ 44 h 44"/>
                <a:gd name="T8" fmla="*/ 0 w 24"/>
                <a:gd name="T9" fmla="*/ 26 h 44"/>
                <a:gd name="T10" fmla="*/ 6 w 24"/>
                <a:gd name="T11" fmla="*/ 22 h 44"/>
                <a:gd name="T12" fmla="*/ 14 w 24"/>
                <a:gd name="T13" fmla="*/ 2 h 44"/>
                <a:gd name="T14" fmla="*/ 24 w 24"/>
                <a:gd name="T15" fmla="*/ 10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44">
                  <a:moveTo>
                    <a:pt x="24" y="10"/>
                  </a:moveTo>
                  <a:cubicBezTo>
                    <a:pt x="24" y="18"/>
                    <a:pt x="16" y="24"/>
                    <a:pt x="16" y="32"/>
                  </a:cubicBezTo>
                  <a:cubicBezTo>
                    <a:pt x="16" y="38"/>
                    <a:pt x="19" y="37"/>
                    <a:pt x="19" y="41"/>
                  </a:cubicBezTo>
                  <a:cubicBezTo>
                    <a:pt x="19" y="42"/>
                    <a:pt x="17" y="44"/>
                    <a:pt x="15" y="44"/>
                  </a:cubicBezTo>
                  <a:cubicBezTo>
                    <a:pt x="12" y="44"/>
                    <a:pt x="0" y="31"/>
                    <a:pt x="0" y="26"/>
                  </a:cubicBezTo>
                  <a:cubicBezTo>
                    <a:pt x="0" y="24"/>
                    <a:pt x="4" y="22"/>
                    <a:pt x="6" y="22"/>
                  </a:cubicBezTo>
                  <a:cubicBezTo>
                    <a:pt x="7" y="20"/>
                    <a:pt x="10" y="3"/>
                    <a:pt x="14" y="2"/>
                  </a:cubicBezTo>
                  <a:cubicBezTo>
                    <a:pt x="21" y="0"/>
                    <a:pt x="24" y="6"/>
                    <a:pt x="24" y="1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68" name="Freeform 53"/>
            <p:cNvSpPr>
              <a:spLocks/>
            </p:cNvSpPr>
            <p:nvPr/>
          </p:nvSpPr>
          <p:spPr bwMode="auto">
            <a:xfrm>
              <a:off x="8862269" y="3942029"/>
              <a:ext cx="15304" cy="30608"/>
            </a:xfrm>
            <a:custGeom>
              <a:avLst/>
              <a:gdLst>
                <a:gd name="T0" fmla="*/ 13 w 13"/>
                <a:gd name="T1" fmla="*/ 0 h 26"/>
                <a:gd name="T2" fmla="*/ 4 w 13"/>
                <a:gd name="T3" fmla="*/ 26 h 26"/>
                <a:gd name="T4" fmla="*/ 0 w 13"/>
                <a:gd name="T5" fmla="*/ 26 h 26"/>
                <a:gd name="T6" fmla="*/ 7 w 13"/>
                <a:gd name="T7" fmla="*/ 0 h 26"/>
                <a:gd name="T8" fmla="*/ 13 w 13"/>
                <a:gd name="T9" fmla="*/ 0 h 26"/>
              </a:gdLst>
              <a:ahLst/>
              <a:cxnLst>
                <a:cxn ang="0">
                  <a:pos x="T0" y="T1"/>
                </a:cxn>
                <a:cxn ang="0">
                  <a:pos x="T2" y="T3"/>
                </a:cxn>
                <a:cxn ang="0">
                  <a:pos x="T4" y="T5"/>
                </a:cxn>
                <a:cxn ang="0">
                  <a:pos x="T6" y="T7"/>
                </a:cxn>
                <a:cxn ang="0">
                  <a:pos x="T8" y="T9"/>
                </a:cxn>
              </a:cxnLst>
              <a:rect l="0" t="0" r="r" b="b"/>
              <a:pathLst>
                <a:path w="13" h="26">
                  <a:moveTo>
                    <a:pt x="13" y="0"/>
                  </a:moveTo>
                  <a:cubicBezTo>
                    <a:pt x="13" y="13"/>
                    <a:pt x="4" y="16"/>
                    <a:pt x="4" y="26"/>
                  </a:cubicBezTo>
                  <a:cubicBezTo>
                    <a:pt x="3" y="26"/>
                    <a:pt x="1" y="26"/>
                    <a:pt x="0" y="26"/>
                  </a:cubicBezTo>
                  <a:cubicBezTo>
                    <a:pt x="2" y="18"/>
                    <a:pt x="7" y="13"/>
                    <a:pt x="7" y="0"/>
                  </a:cubicBezTo>
                  <a:cubicBezTo>
                    <a:pt x="9" y="0"/>
                    <a:pt x="11" y="0"/>
                    <a:pt x="13" y="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69" name="Freeform 54"/>
            <p:cNvSpPr>
              <a:spLocks/>
            </p:cNvSpPr>
            <p:nvPr/>
          </p:nvSpPr>
          <p:spPr bwMode="auto">
            <a:xfrm>
              <a:off x="8869921" y="3963455"/>
              <a:ext cx="18365" cy="15304"/>
            </a:xfrm>
            <a:custGeom>
              <a:avLst/>
              <a:gdLst>
                <a:gd name="T0" fmla="*/ 16 w 16"/>
                <a:gd name="T1" fmla="*/ 0 h 14"/>
                <a:gd name="T2" fmla="*/ 5 w 16"/>
                <a:gd name="T3" fmla="*/ 13 h 14"/>
                <a:gd name="T4" fmla="*/ 0 w 16"/>
                <a:gd name="T5" fmla="*/ 10 h 14"/>
                <a:gd name="T6" fmla="*/ 7 w 16"/>
                <a:gd name="T7" fmla="*/ 0 h 14"/>
                <a:gd name="T8" fmla="*/ 16 w 16"/>
                <a:gd name="T9" fmla="*/ 0 h 14"/>
              </a:gdLst>
              <a:ahLst/>
              <a:cxnLst>
                <a:cxn ang="0">
                  <a:pos x="T0" y="T1"/>
                </a:cxn>
                <a:cxn ang="0">
                  <a:pos x="T2" y="T3"/>
                </a:cxn>
                <a:cxn ang="0">
                  <a:pos x="T4" y="T5"/>
                </a:cxn>
                <a:cxn ang="0">
                  <a:pos x="T6" y="T7"/>
                </a:cxn>
                <a:cxn ang="0">
                  <a:pos x="T8" y="T9"/>
                </a:cxn>
              </a:cxnLst>
              <a:rect l="0" t="0" r="r" b="b"/>
              <a:pathLst>
                <a:path w="16" h="14">
                  <a:moveTo>
                    <a:pt x="16" y="0"/>
                  </a:moveTo>
                  <a:cubicBezTo>
                    <a:pt x="16" y="7"/>
                    <a:pt x="11" y="14"/>
                    <a:pt x="5" y="13"/>
                  </a:cubicBezTo>
                  <a:cubicBezTo>
                    <a:pt x="3" y="13"/>
                    <a:pt x="0" y="11"/>
                    <a:pt x="0" y="10"/>
                  </a:cubicBezTo>
                  <a:cubicBezTo>
                    <a:pt x="0" y="6"/>
                    <a:pt x="5" y="4"/>
                    <a:pt x="7" y="0"/>
                  </a:cubicBezTo>
                  <a:cubicBezTo>
                    <a:pt x="10" y="1"/>
                    <a:pt x="14" y="2"/>
                    <a:pt x="16" y="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70" name="Freeform 55"/>
            <p:cNvSpPr>
              <a:spLocks/>
            </p:cNvSpPr>
            <p:nvPr/>
          </p:nvSpPr>
          <p:spPr bwMode="auto">
            <a:xfrm>
              <a:off x="8851556" y="3899177"/>
              <a:ext cx="19896" cy="24487"/>
            </a:xfrm>
            <a:custGeom>
              <a:avLst/>
              <a:gdLst>
                <a:gd name="T0" fmla="*/ 0 w 17"/>
                <a:gd name="T1" fmla="*/ 10 h 21"/>
                <a:gd name="T2" fmla="*/ 0 w 17"/>
                <a:gd name="T3" fmla="*/ 0 h 21"/>
                <a:gd name="T4" fmla="*/ 6 w 17"/>
                <a:gd name="T5" fmla="*/ 0 h 21"/>
                <a:gd name="T6" fmla="*/ 17 w 17"/>
                <a:gd name="T7" fmla="*/ 17 h 21"/>
                <a:gd name="T8" fmla="*/ 10 w 17"/>
                <a:gd name="T9" fmla="*/ 10 h 21"/>
                <a:gd name="T10" fmla="*/ 0 w 17"/>
                <a:gd name="T11" fmla="*/ 10 h 21"/>
              </a:gdLst>
              <a:ahLst/>
              <a:cxnLst>
                <a:cxn ang="0">
                  <a:pos x="T0" y="T1"/>
                </a:cxn>
                <a:cxn ang="0">
                  <a:pos x="T2" y="T3"/>
                </a:cxn>
                <a:cxn ang="0">
                  <a:pos x="T4" y="T5"/>
                </a:cxn>
                <a:cxn ang="0">
                  <a:pos x="T6" y="T7"/>
                </a:cxn>
                <a:cxn ang="0">
                  <a:pos x="T8" y="T9"/>
                </a:cxn>
                <a:cxn ang="0">
                  <a:pos x="T10" y="T11"/>
                </a:cxn>
              </a:cxnLst>
              <a:rect l="0" t="0" r="r" b="b"/>
              <a:pathLst>
                <a:path w="17" h="21">
                  <a:moveTo>
                    <a:pt x="0" y="10"/>
                  </a:moveTo>
                  <a:cubicBezTo>
                    <a:pt x="0" y="5"/>
                    <a:pt x="0" y="3"/>
                    <a:pt x="0" y="0"/>
                  </a:cubicBezTo>
                  <a:cubicBezTo>
                    <a:pt x="6" y="0"/>
                    <a:pt x="6" y="0"/>
                    <a:pt x="6" y="0"/>
                  </a:cubicBezTo>
                  <a:cubicBezTo>
                    <a:pt x="8" y="6"/>
                    <a:pt x="17" y="8"/>
                    <a:pt x="17" y="17"/>
                  </a:cubicBezTo>
                  <a:cubicBezTo>
                    <a:pt x="17" y="21"/>
                    <a:pt x="10" y="14"/>
                    <a:pt x="10" y="10"/>
                  </a:cubicBezTo>
                  <a:cubicBezTo>
                    <a:pt x="6" y="10"/>
                    <a:pt x="4" y="10"/>
                    <a:pt x="0" y="1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71" name="Freeform 56"/>
            <p:cNvSpPr>
              <a:spLocks/>
            </p:cNvSpPr>
            <p:nvPr/>
          </p:nvSpPr>
          <p:spPr bwMode="auto">
            <a:xfrm>
              <a:off x="8785747" y="3874690"/>
              <a:ext cx="30609" cy="30608"/>
            </a:xfrm>
            <a:custGeom>
              <a:avLst/>
              <a:gdLst>
                <a:gd name="T0" fmla="*/ 19 w 26"/>
                <a:gd name="T1" fmla="*/ 27 h 27"/>
                <a:gd name="T2" fmla="*/ 0 w 26"/>
                <a:gd name="T3" fmla="*/ 0 h 27"/>
                <a:gd name="T4" fmla="*/ 6 w 26"/>
                <a:gd name="T5" fmla="*/ 0 h 27"/>
                <a:gd name="T6" fmla="*/ 24 w 26"/>
                <a:gd name="T7" fmla="*/ 13 h 27"/>
                <a:gd name="T8" fmla="*/ 19 w 26"/>
                <a:gd name="T9" fmla="*/ 27 h 27"/>
              </a:gdLst>
              <a:ahLst/>
              <a:cxnLst>
                <a:cxn ang="0">
                  <a:pos x="T0" y="T1"/>
                </a:cxn>
                <a:cxn ang="0">
                  <a:pos x="T2" y="T3"/>
                </a:cxn>
                <a:cxn ang="0">
                  <a:pos x="T4" y="T5"/>
                </a:cxn>
                <a:cxn ang="0">
                  <a:pos x="T6" y="T7"/>
                </a:cxn>
                <a:cxn ang="0">
                  <a:pos x="T8" y="T9"/>
                </a:cxn>
              </a:cxnLst>
              <a:rect l="0" t="0" r="r" b="b"/>
              <a:pathLst>
                <a:path w="26" h="27">
                  <a:moveTo>
                    <a:pt x="19" y="27"/>
                  </a:moveTo>
                  <a:cubicBezTo>
                    <a:pt x="15" y="27"/>
                    <a:pt x="0" y="0"/>
                    <a:pt x="0" y="0"/>
                  </a:cubicBezTo>
                  <a:cubicBezTo>
                    <a:pt x="6" y="0"/>
                    <a:pt x="6" y="0"/>
                    <a:pt x="6" y="0"/>
                  </a:cubicBezTo>
                  <a:cubicBezTo>
                    <a:pt x="15" y="6"/>
                    <a:pt x="22" y="5"/>
                    <a:pt x="24" y="13"/>
                  </a:cubicBezTo>
                  <a:cubicBezTo>
                    <a:pt x="26" y="18"/>
                    <a:pt x="22" y="27"/>
                    <a:pt x="19" y="27"/>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72" name="Freeform 57"/>
            <p:cNvSpPr>
              <a:spLocks/>
            </p:cNvSpPr>
            <p:nvPr/>
          </p:nvSpPr>
          <p:spPr bwMode="auto">
            <a:xfrm>
              <a:off x="8816356" y="3877751"/>
              <a:ext cx="7652" cy="3061"/>
            </a:xfrm>
            <a:custGeom>
              <a:avLst/>
              <a:gdLst>
                <a:gd name="T0" fmla="*/ 0 w 7"/>
                <a:gd name="T1" fmla="*/ 2 h 3"/>
                <a:gd name="T2" fmla="*/ 7 w 7"/>
                <a:gd name="T3" fmla="*/ 2 h 3"/>
                <a:gd name="T4" fmla="*/ 0 w 7"/>
                <a:gd name="T5" fmla="*/ 2 h 3"/>
              </a:gdLst>
              <a:ahLst/>
              <a:cxnLst>
                <a:cxn ang="0">
                  <a:pos x="T0" y="T1"/>
                </a:cxn>
                <a:cxn ang="0">
                  <a:pos x="T2" y="T3"/>
                </a:cxn>
                <a:cxn ang="0">
                  <a:pos x="T4" y="T5"/>
                </a:cxn>
              </a:cxnLst>
              <a:rect l="0" t="0" r="r" b="b"/>
              <a:pathLst>
                <a:path w="7" h="3">
                  <a:moveTo>
                    <a:pt x="0" y="2"/>
                  </a:moveTo>
                  <a:cubicBezTo>
                    <a:pt x="2" y="3"/>
                    <a:pt x="6" y="2"/>
                    <a:pt x="7" y="2"/>
                  </a:cubicBezTo>
                  <a:cubicBezTo>
                    <a:pt x="6" y="0"/>
                    <a:pt x="2" y="1"/>
                    <a:pt x="0" y="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74" name="Freeform 59"/>
            <p:cNvSpPr>
              <a:spLocks/>
            </p:cNvSpPr>
            <p:nvPr/>
          </p:nvSpPr>
          <p:spPr bwMode="auto">
            <a:xfrm>
              <a:off x="8487311" y="3691039"/>
              <a:ext cx="62748" cy="55095"/>
            </a:xfrm>
            <a:custGeom>
              <a:avLst/>
              <a:gdLst>
                <a:gd name="T0" fmla="*/ 3 w 54"/>
                <a:gd name="T1" fmla="*/ 20 h 48"/>
                <a:gd name="T2" fmla="*/ 45 w 54"/>
                <a:gd name="T3" fmla="*/ 0 h 48"/>
                <a:gd name="T4" fmla="*/ 54 w 54"/>
                <a:gd name="T5" fmla="*/ 12 h 48"/>
                <a:gd name="T6" fmla="*/ 20 w 54"/>
                <a:gd name="T7" fmla="*/ 48 h 48"/>
                <a:gd name="T8" fmla="*/ 3 w 54"/>
                <a:gd name="T9" fmla="*/ 32 h 48"/>
                <a:gd name="T10" fmla="*/ 3 w 54"/>
                <a:gd name="T11" fmla="*/ 20 h 48"/>
              </a:gdLst>
              <a:ahLst/>
              <a:cxnLst>
                <a:cxn ang="0">
                  <a:pos x="T0" y="T1"/>
                </a:cxn>
                <a:cxn ang="0">
                  <a:pos x="T2" y="T3"/>
                </a:cxn>
                <a:cxn ang="0">
                  <a:pos x="T4" y="T5"/>
                </a:cxn>
                <a:cxn ang="0">
                  <a:pos x="T6" y="T7"/>
                </a:cxn>
                <a:cxn ang="0">
                  <a:pos x="T8" y="T9"/>
                </a:cxn>
                <a:cxn ang="0">
                  <a:pos x="T10" y="T11"/>
                </a:cxn>
              </a:cxnLst>
              <a:rect l="0" t="0" r="r" b="b"/>
              <a:pathLst>
                <a:path w="54" h="48">
                  <a:moveTo>
                    <a:pt x="3" y="20"/>
                  </a:moveTo>
                  <a:cubicBezTo>
                    <a:pt x="9" y="20"/>
                    <a:pt x="35" y="0"/>
                    <a:pt x="45" y="0"/>
                  </a:cubicBezTo>
                  <a:cubicBezTo>
                    <a:pt x="49" y="0"/>
                    <a:pt x="54" y="7"/>
                    <a:pt x="54" y="12"/>
                  </a:cubicBezTo>
                  <a:cubicBezTo>
                    <a:pt x="54" y="23"/>
                    <a:pt x="31" y="48"/>
                    <a:pt x="20" y="48"/>
                  </a:cubicBezTo>
                  <a:cubicBezTo>
                    <a:pt x="9" y="48"/>
                    <a:pt x="3" y="42"/>
                    <a:pt x="3" y="32"/>
                  </a:cubicBezTo>
                  <a:cubicBezTo>
                    <a:pt x="3" y="27"/>
                    <a:pt x="0" y="20"/>
                    <a:pt x="3" y="2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76" name="Freeform 61"/>
            <p:cNvSpPr>
              <a:spLocks/>
            </p:cNvSpPr>
            <p:nvPr/>
          </p:nvSpPr>
          <p:spPr bwMode="auto">
            <a:xfrm>
              <a:off x="8409259" y="4258827"/>
              <a:ext cx="41322" cy="41321"/>
            </a:xfrm>
            <a:custGeom>
              <a:avLst/>
              <a:gdLst>
                <a:gd name="T0" fmla="*/ 21 w 36"/>
                <a:gd name="T1" fmla="*/ 30 h 35"/>
                <a:gd name="T2" fmla="*/ 16 w 36"/>
                <a:gd name="T3" fmla="*/ 19 h 35"/>
                <a:gd name="T4" fmla="*/ 0 w 36"/>
                <a:gd name="T5" fmla="*/ 11 h 35"/>
                <a:gd name="T6" fmla="*/ 16 w 36"/>
                <a:gd name="T7" fmla="*/ 0 h 35"/>
                <a:gd name="T8" fmla="*/ 35 w 36"/>
                <a:gd name="T9" fmla="*/ 27 h 35"/>
                <a:gd name="T10" fmla="*/ 36 w 36"/>
                <a:gd name="T11" fmla="*/ 35 h 35"/>
                <a:gd name="T12" fmla="*/ 31 w 36"/>
                <a:gd name="T13" fmla="*/ 35 h 35"/>
                <a:gd name="T14" fmla="*/ 21 w 36"/>
                <a:gd name="T15" fmla="*/ 30 h 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35">
                  <a:moveTo>
                    <a:pt x="21" y="30"/>
                  </a:moveTo>
                  <a:cubicBezTo>
                    <a:pt x="19" y="30"/>
                    <a:pt x="16" y="22"/>
                    <a:pt x="16" y="19"/>
                  </a:cubicBezTo>
                  <a:cubicBezTo>
                    <a:pt x="13" y="13"/>
                    <a:pt x="0" y="17"/>
                    <a:pt x="0" y="11"/>
                  </a:cubicBezTo>
                  <a:cubicBezTo>
                    <a:pt x="0" y="6"/>
                    <a:pt x="11" y="1"/>
                    <a:pt x="16" y="0"/>
                  </a:cubicBezTo>
                  <a:cubicBezTo>
                    <a:pt x="20" y="12"/>
                    <a:pt x="25" y="27"/>
                    <a:pt x="35" y="27"/>
                  </a:cubicBezTo>
                  <a:cubicBezTo>
                    <a:pt x="35" y="30"/>
                    <a:pt x="35" y="33"/>
                    <a:pt x="36" y="35"/>
                  </a:cubicBezTo>
                  <a:cubicBezTo>
                    <a:pt x="34" y="35"/>
                    <a:pt x="32" y="35"/>
                    <a:pt x="31" y="35"/>
                  </a:cubicBezTo>
                  <a:cubicBezTo>
                    <a:pt x="26" y="35"/>
                    <a:pt x="24" y="30"/>
                    <a:pt x="21" y="3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77" name="Freeform 62"/>
            <p:cNvSpPr>
              <a:spLocks/>
            </p:cNvSpPr>
            <p:nvPr/>
          </p:nvSpPr>
          <p:spPr bwMode="auto">
            <a:xfrm>
              <a:off x="8470477" y="4289435"/>
              <a:ext cx="16835" cy="15304"/>
            </a:xfrm>
            <a:custGeom>
              <a:avLst/>
              <a:gdLst>
                <a:gd name="T0" fmla="*/ 1 w 15"/>
                <a:gd name="T1" fmla="*/ 0 h 14"/>
                <a:gd name="T2" fmla="*/ 8 w 15"/>
                <a:gd name="T3" fmla="*/ 0 h 14"/>
                <a:gd name="T4" fmla="*/ 15 w 15"/>
                <a:gd name="T5" fmla="*/ 4 h 14"/>
                <a:gd name="T6" fmla="*/ 7 w 15"/>
                <a:gd name="T7" fmla="*/ 14 h 14"/>
                <a:gd name="T8" fmla="*/ 1 w 15"/>
                <a:gd name="T9" fmla="*/ 4 h 14"/>
                <a:gd name="T10" fmla="*/ 1 w 15"/>
                <a:gd name="T11" fmla="*/ 0 h 14"/>
              </a:gdLst>
              <a:ahLst/>
              <a:cxnLst>
                <a:cxn ang="0">
                  <a:pos x="T0" y="T1"/>
                </a:cxn>
                <a:cxn ang="0">
                  <a:pos x="T2" y="T3"/>
                </a:cxn>
                <a:cxn ang="0">
                  <a:pos x="T4" y="T5"/>
                </a:cxn>
                <a:cxn ang="0">
                  <a:pos x="T6" y="T7"/>
                </a:cxn>
                <a:cxn ang="0">
                  <a:pos x="T8" y="T9"/>
                </a:cxn>
                <a:cxn ang="0">
                  <a:pos x="T10" y="T11"/>
                </a:cxn>
              </a:cxnLst>
              <a:rect l="0" t="0" r="r" b="b"/>
              <a:pathLst>
                <a:path w="15" h="14">
                  <a:moveTo>
                    <a:pt x="1" y="0"/>
                  </a:moveTo>
                  <a:cubicBezTo>
                    <a:pt x="3" y="0"/>
                    <a:pt x="6" y="0"/>
                    <a:pt x="8" y="0"/>
                  </a:cubicBezTo>
                  <a:cubicBezTo>
                    <a:pt x="11" y="0"/>
                    <a:pt x="13" y="4"/>
                    <a:pt x="15" y="4"/>
                  </a:cubicBezTo>
                  <a:cubicBezTo>
                    <a:pt x="15" y="9"/>
                    <a:pt x="12" y="14"/>
                    <a:pt x="7" y="14"/>
                  </a:cubicBezTo>
                  <a:cubicBezTo>
                    <a:pt x="2" y="14"/>
                    <a:pt x="1" y="8"/>
                    <a:pt x="1" y="4"/>
                  </a:cubicBezTo>
                  <a:cubicBezTo>
                    <a:pt x="1" y="4"/>
                    <a:pt x="0" y="0"/>
                    <a:pt x="1" y="0"/>
                  </a:cubicBezTo>
                  <a:close/>
                </a:path>
              </a:pathLst>
            </a:custGeom>
            <a:solidFill>
              <a:schemeClr val="accent5"/>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78" name="Freeform 63"/>
            <p:cNvSpPr>
              <a:spLocks/>
            </p:cNvSpPr>
            <p:nvPr/>
          </p:nvSpPr>
          <p:spPr bwMode="auto">
            <a:xfrm>
              <a:off x="8251624" y="4249644"/>
              <a:ext cx="16835" cy="26017"/>
            </a:xfrm>
            <a:custGeom>
              <a:avLst/>
              <a:gdLst>
                <a:gd name="T0" fmla="*/ 3 w 14"/>
                <a:gd name="T1" fmla="*/ 0 h 23"/>
                <a:gd name="T2" fmla="*/ 13 w 14"/>
                <a:gd name="T3" fmla="*/ 23 h 23"/>
                <a:gd name="T4" fmla="*/ 0 w 14"/>
                <a:gd name="T5" fmla="*/ 4 h 23"/>
                <a:gd name="T6" fmla="*/ 0 w 14"/>
                <a:gd name="T7" fmla="*/ 0 h 23"/>
                <a:gd name="T8" fmla="*/ 6 w 14"/>
                <a:gd name="T9" fmla="*/ 0 h 23"/>
                <a:gd name="T10" fmla="*/ 6 w 14"/>
                <a:gd name="T11" fmla="*/ 4 h 23"/>
                <a:gd name="T12" fmla="*/ 3 w 14"/>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14" h="23">
                  <a:moveTo>
                    <a:pt x="3" y="0"/>
                  </a:moveTo>
                  <a:cubicBezTo>
                    <a:pt x="9" y="8"/>
                    <a:pt x="14" y="13"/>
                    <a:pt x="13" y="23"/>
                  </a:cubicBezTo>
                  <a:cubicBezTo>
                    <a:pt x="9" y="22"/>
                    <a:pt x="0" y="9"/>
                    <a:pt x="0" y="4"/>
                  </a:cubicBezTo>
                  <a:cubicBezTo>
                    <a:pt x="0" y="3"/>
                    <a:pt x="0" y="1"/>
                    <a:pt x="0" y="0"/>
                  </a:cubicBezTo>
                  <a:cubicBezTo>
                    <a:pt x="6" y="0"/>
                    <a:pt x="6" y="0"/>
                    <a:pt x="6" y="0"/>
                  </a:cubicBezTo>
                  <a:cubicBezTo>
                    <a:pt x="6" y="1"/>
                    <a:pt x="6" y="4"/>
                    <a:pt x="6" y="4"/>
                  </a:cubicBezTo>
                  <a:lnTo>
                    <a:pt x="3"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79" name="Freeform 64"/>
            <p:cNvSpPr>
              <a:spLocks/>
            </p:cNvSpPr>
            <p:nvPr/>
          </p:nvSpPr>
          <p:spPr bwMode="auto">
            <a:xfrm>
              <a:off x="8219485" y="4194549"/>
              <a:ext cx="24487" cy="21426"/>
            </a:xfrm>
            <a:custGeom>
              <a:avLst/>
              <a:gdLst>
                <a:gd name="T0" fmla="*/ 4 w 21"/>
                <a:gd name="T1" fmla="*/ 0 h 19"/>
                <a:gd name="T2" fmla="*/ 15 w 21"/>
                <a:gd name="T3" fmla="*/ 19 h 19"/>
                <a:gd name="T4" fmla="*/ 1 w 21"/>
                <a:gd name="T5" fmla="*/ 2 h 19"/>
                <a:gd name="T6" fmla="*/ 0 w 21"/>
                <a:gd name="T7" fmla="*/ 2 h 19"/>
                <a:gd name="T8" fmla="*/ 4 w 21"/>
                <a:gd name="T9" fmla="*/ 0 h 19"/>
              </a:gdLst>
              <a:ahLst/>
              <a:cxnLst>
                <a:cxn ang="0">
                  <a:pos x="T0" y="T1"/>
                </a:cxn>
                <a:cxn ang="0">
                  <a:pos x="T2" y="T3"/>
                </a:cxn>
                <a:cxn ang="0">
                  <a:pos x="T4" y="T5"/>
                </a:cxn>
                <a:cxn ang="0">
                  <a:pos x="T6" y="T7"/>
                </a:cxn>
                <a:cxn ang="0">
                  <a:pos x="T8" y="T9"/>
                </a:cxn>
              </a:cxnLst>
              <a:rect l="0" t="0" r="r" b="b"/>
              <a:pathLst>
                <a:path w="21" h="19">
                  <a:moveTo>
                    <a:pt x="4" y="0"/>
                  </a:moveTo>
                  <a:cubicBezTo>
                    <a:pt x="9" y="3"/>
                    <a:pt x="21" y="19"/>
                    <a:pt x="15" y="19"/>
                  </a:cubicBezTo>
                  <a:cubicBezTo>
                    <a:pt x="12" y="19"/>
                    <a:pt x="2" y="6"/>
                    <a:pt x="1" y="2"/>
                  </a:cubicBezTo>
                  <a:cubicBezTo>
                    <a:pt x="0" y="2"/>
                    <a:pt x="0" y="2"/>
                    <a:pt x="0" y="2"/>
                  </a:cubicBezTo>
                  <a:lnTo>
                    <a:pt x="4"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82" name="Freeform 67"/>
            <p:cNvSpPr>
              <a:spLocks/>
            </p:cNvSpPr>
            <p:nvPr/>
          </p:nvSpPr>
          <p:spPr bwMode="auto">
            <a:xfrm>
              <a:off x="9044391" y="3080400"/>
              <a:ext cx="275479" cy="235685"/>
            </a:xfrm>
            <a:custGeom>
              <a:avLst/>
              <a:gdLst>
                <a:gd name="T0" fmla="*/ 94 w 241"/>
                <a:gd name="T1" fmla="*/ 199 h 207"/>
                <a:gd name="T2" fmla="*/ 94 w 241"/>
                <a:gd name="T3" fmla="*/ 192 h 207"/>
                <a:gd name="T4" fmla="*/ 97 w 241"/>
                <a:gd name="T5" fmla="*/ 179 h 207"/>
                <a:gd name="T6" fmla="*/ 74 w 241"/>
                <a:gd name="T7" fmla="*/ 172 h 207"/>
                <a:gd name="T8" fmla="*/ 66 w 241"/>
                <a:gd name="T9" fmla="*/ 178 h 207"/>
                <a:gd name="T10" fmla="*/ 50 w 241"/>
                <a:gd name="T11" fmla="*/ 181 h 207"/>
                <a:gd name="T12" fmla="*/ 10 w 241"/>
                <a:gd name="T13" fmla="*/ 192 h 207"/>
                <a:gd name="T14" fmla="*/ 0 w 241"/>
                <a:gd name="T15" fmla="*/ 189 h 207"/>
                <a:gd name="T16" fmla="*/ 10 w 241"/>
                <a:gd name="T17" fmla="*/ 183 h 207"/>
                <a:gd name="T18" fmla="*/ 52 w 241"/>
                <a:gd name="T19" fmla="*/ 152 h 207"/>
                <a:gd name="T20" fmla="*/ 99 w 241"/>
                <a:gd name="T21" fmla="*/ 152 h 207"/>
                <a:gd name="T22" fmla="*/ 123 w 241"/>
                <a:gd name="T23" fmla="*/ 127 h 207"/>
                <a:gd name="T24" fmla="*/ 136 w 241"/>
                <a:gd name="T25" fmla="*/ 107 h 207"/>
                <a:gd name="T26" fmla="*/ 132 w 241"/>
                <a:gd name="T27" fmla="*/ 116 h 207"/>
                <a:gd name="T28" fmla="*/ 136 w 241"/>
                <a:gd name="T29" fmla="*/ 120 h 207"/>
                <a:gd name="T30" fmla="*/ 158 w 241"/>
                <a:gd name="T31" fmla="*/ 109 h 207"/>
                <a:gd name="T32" fmla="*/ 200 w 241"/>
                <a:gd name="T33" fmla="*/ 45 h 207"/>
                <a:gd name="T34" fmla="*/ 197 w 241"/>
                <a:gd name="T35" fmla="*/ 35 h 207"/>
                <a:gd name="T36" fmla="*/ 214 w 241"/>
                <a:gd name="T37" fmla="*/ 6 h 207"/>
                <a:gd name="T38" fmla="*/ 224 w 241"/>
                <a:gd name="T39" fmla="*/ 8 h 207"/>
                <a:gd name="T40" fmla="*/ 222 w 241"/>
                <a:gd name="T41" fmla="*/ 7 h 207"/>
                <a:gd name="T42" fmla="*/ 220 w 241"/>
                <a:gd name="T43" fmla="*/ 0 h 207"/>
                <a:gd name="T44" fmla="*/ 229 w 241"/>
                <a:gd name="T45" fmla="*/ 4 h 207"/>
                <a:gd name="T46" fmla="*/ 231 w 241"/>
                <a:gd name="T47" fmla="*/ 20 h 207"/>
                <a:gd name="T48" fmla="*/ 241 w 241"/>
                <a:gd name="T49" fmla="*/ 48 h 207"/>
                <a:gd name="T50" fmla="*/ 231 w 241"/>
                <a:gd name="T51" fmla="*/ 72 h 207"/>
                <a:gd name="T52" fmla="*/ 231 w 241"/>
                <a:gd name="T53" fmla="*/ 77 h 207"/>
                <a:gd name="T54" fmla="*/ 224 w 241"/>
                <a:gd name="T55" fmla="*/ 79 h 207"/>
                <a:gd name="T56" fmla="*/ 219 w 241"/>
                <a:gd name="T57" fmla="*/ 115 h 207"/>
                <a:gd name="T58" fmla="*/ 210 w 241"/>
                <a:gd name="T59" fmla="*/ 137 h 207"/>
                <a:gd name="T60" fmla="*/ 214 w 241"/>
                <a:gd name="T61" fmla="*/ 152 h 207"/>
                <a:gd name="T62" fmla="*/ 196 w 241"/>
                <a:gd name="T63" fmla="*/ 168 h 207"/>
                <a:gd name="T64" fmla="*/ 197 w 241"/>
                <a:gd name="T65" fmla="*/ 155 h 207"/>
                <a:gd name="T66" fmla="*/ 176 w 241"/>
                <a:gd name="T67" fmla="*/ 174 h 207"/>
                <a:gd name="T68" fmla="*/ 172 w 241"/>
                <a:gd name="T69" fmla="*/ 170 h 207"/>
                <a:gd name="T70" fmla="*/ 165 w 241"/>
                <a:gd name="T71" fmla="*/ 170 h 207"/>
                <a:gd name="T72" fmla="*/ 150 w 241"/>
                <a:gd name="T73" fmla="*/ 180 h 207"/>
                <a:gd name="T74" fmla="*/ 128 w 241"/>
                <a:gd name="T75" fmla="*/ 166 h 207"/>
                <a:gd name="T76" fmla="*/ 123 w 241"/>
                <a:gd name="T77" fmla="*/ 173 h 207"/>
                <a:gd name="T78" fmla="*/ 131 w 241"/>
                <a:gd name="T79" fmla="*/ 185 h 207"/>
                <a:gd name="T80" fmla="*/ 123 w 241"/>
                <a:gd name="T81" fmla="*/ 186 h 207"/>
                <a:gd name="T82" fmla="*/ 105 w 241"/>
                <a:gd name="T83" fmla="*/ 207 h 207"/>
                <a:gd name="T84" fmla="*/ 94 w 241"/>
                <a:gd name="T85" fmla="*/ 19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1" h="207">
                  <a:moveTo>
                    <a:pt x="94" y="199"/>
                  </a:moveTo>
                  <a:cubicBezTo>
                    <a:pt x="92" y="199"/>
                    <a:pt x="94" y="195"/>
                    <a:pt x="94" y="192"/>
                  </a:cubicBezTo>
                  <a:cubicBezTo>
                    <a:pt x="94" y="188"/>
                    <a:pt x="97" y="182"/>
                    <a:pt x="97" y="179"/>
                  </a:cubicBezTo>
                  <a:cubicBezTo>
                    <a:pt x="88" y="177"/>
                    <a:pt x="83" y="172"/>
                    <a:pt x="74" y="172"/>
                  </a:cubicBezTo>
                  <a:cubicBezTo>
                    <a:pt x="69" y="172"/>
                    <a:pt x="69" y="177"/>
                    <a:pt x="66" y="178"/>
                  </a:cubicBezTo>
                  <a:cubicBezTo>
                    <a:pt x="60" y="181"/>
                    <a:pt x="56" y="177"/>
                    <a:pt x="50" y="181"/>
                  </a:cubicBezTo>
                  <a:cubicBezTo>
                    <a:pt x="40" y="185"/>
                    <a:pt x="26" y="192"/>
                    <a:pt x="10" y="192"/>
                  </a:cubicBezTo>
                  <a:cubicBezTo>
                    <a:pt x="5" y="192"/>
                    <a:pt x="0" y="192"/>
                    <a:pt x="0" y="189"/>
                  </a:cubicBezTo>
                  <a:cubicBezTo>
                    <a:pt x="0" y="186"/>
                    <a:pt x="7" y="184"/>
                    <a:pt x="10" y="183"/>
                  </a:cubicBezTo>
                  <a:cubicBezTo>
                    <a:pt x="26" y="172"/>
                    <a:pt x="32" y="152"/>
                    <a:pt x="52" y="152"/>
                  </a:cubicBezTo>
                  <a:cubicBezTo>
                    <a:pt x="75" y="152"/>
                    <a:pt x="82" y="152"/>
                    <a:pt x="99" y="152"/>
                  </a:cubicBezTo>
                  <a:cubicBezTo>
                    <a:pt x="112" y="152"/>
                    <a:pt x="116" y="127"/>
                    <a:pt x="123" y="127"/>
                  </a:cubicBezTo>
                  <a:cubicBezTo>
                    <a:pt x="124" y="127"/>
                    <a:pt x="134" y="108"/>
                    <a:pt x="136" y="107"/>
                  </a:cubicBezTo>
                  <a:cubicBezTo>
                    <a:pt x="134" y="110"/>
                    <a:pt x="132" y="113"/>
                    <a:pt x="132" y="116"/>
                  </a:cubicBezTo>
                  <a:cubicBezTo>
                    <a:pt x="132" y="118"/>
                    <a:pt x="135" y="120"/>
                    <a:pt x="136" y="120"/>
                  </a:cubicBezTo>
                  <a:cubicBezTo>
                    <a:pt x="147" y="120"/>
                    <a:pt x="149" y="112"/>
                    <a:pt x="158" y="109"/>
                  </a:cubicBezTo>
                  <a:cubicBezTo>
                    <a:pt x="174" y="103"/>
                    <a:pt x="200" y="70"/>
                    <a:pt x="200" y="45"/>
                  </a:cubicBezTo>
                  <a:cubicBezTo>
                    <a:pt x="200" y="39"/>
                    <a:pt x="197" y="39"/>
                    <a:pt x="197" y="35"/>
                  </a:cubicBezTo>
                  <a:cubicBezTo>
                    <a:pt x="197" y="26"/>
                    <a:pt x="204" y="6"/>
                    <a:pt x="214" y="6"/>
                  </a:cubicBezTo>
                  <a:cubicBezTo>
                    <a:pt x="216" y="6"/>
                    <a:pt x="215" y="16"/>
                    <a:pt x="224" y="8"/>
                  </a:cubicBezTo>
                  <a:cubicBezTo>
                    <a:pt x="223" y="8"/>
                    <a:pt x="222" y="7"/>
                    <a:pt x="222" y="7"/>
                  </a:cubicBezTo>
                  <a:cubicBezTo>
                    <a:pt x="219" y="7"/>
                    <a:pt x="218" y="0"/>
                    <a:pt x="220" y="0"/>
                  </a:cubicBezTo>
                  <a:cubicBezTo>
                    <a:pt x="225" y="0"/>
                    <a:pt x="228" y="2"/>
                    <a:pt x="229" y="4"/>
                  </a:cubicBezTo>
                  <a:cubicBezTo>
                    <a:pt x="232" y="10"/>
                    <a:pt x="231" y="14"/>
                    <a:pt x="231" y="20"/>
                  </a:cubicBezTo>
                  <a:cubicBezTo>
                    <a:pt x="231" y="31"/>
                    <a:pt x="241" y="37"/>
                    <a:pt x="241" y="48"/>
                  </a:cubicBezTo>
                  <a:cubicBezTo>
                    <a:pt x="241" y="61"/>
                    <a:pt x="231" y="62"/>
                    <a:pt x="231" y="72"/>
                  </a:cubicBezTo>
                  <a:cubicBezTo>
                    <a:pt x="231" y="74"/>
                    <a:pt x="231" y="76"/>
                    <a:pt x="231" y="77"/>
                  </a:cubicBezTo>
                  <a:cubicBezTo>
                    <a:pt x="228" y="80"/>
                    <a:pt x="226" y="78"/>
                    <a:pt x="224" y="79"/>
                  </a:cubicBezTo>
                  <a:cubicBezTo>
                    <a:pt x="216" y="81"/>
                    <a:pt x="219" y="106"/>
                    <a:pt x="219" y="115"/>
                  </a:cubicBezTo>
                  <a:cubicBezTo>
                    <a:pt x="219" y="122"/>
                    <a:pt x="210" y="126"/>
                    <a:pt x="210" y="137"/>
                  </a:cubicBezTo>
                  <a:cubicBezTo>
                    <a:pt x="210" y="144"/>
                    <a:pt x="213" y="147"/>
                    <a:pt x="214" y="152"/>
                  </a:cubicBezTo>
                  <a:cubicBezTo>
                    <a:pt x="205" y="157"/>
                    <a:pt x="205" y="165"/>
                    <a:pt x="196" y="168"/>
                  </a:cubicBezTo>
                  <a:cubicBezTo>
                    <a:pt x="193" y="161"/>
                    <a:pt x="196" y="161"/>
                    <a:pt x="197" y="155"/>
                  </a:cubicBezTo>
                  <a:cubicBezTo>
                    <a:pt x="186" y="162"/>
                    <a:pt x="179" y="163"/>
                    <a:pt x="176" y="174"/>
                  </a:cubicBezTo>
                  <a:cubicBezTo>
                    <a:pt x="175" y="174"/>
                    <a:pt x="172" y="172"/>
                    <a:pt x="172" y="170"/>
                  </a:cubicBezTo>
                  <a:cubicBezTo>
                    <a:pt x="165" y="170"/>
                    <a:pt x="165" y="170"/>
                    <a:pt x="165" y="170"/>
                  </a:cubicBezTo>
                  <a:cubicBezTo>
                    <a:pt x="160" y="175"/>
                    <a:pt x="156" y="180"/>
                    <a:pt x="150" y="180"/>
                  </a:cubicBezTo>
                  <a:cubicBezTo>
                    <a:pt x="134" y="180"/>
                    <a:pt x="135" y="166"/>
                    <a:pt x="128" y="166"/>
                  </a:cubicBezTo>
                  <a:cubicBezTo>
                    <a:pt x="126" y="166"/>
                    <a:pt x="123" y="170"/>
                    <a:pt x="123" y="173"/>
                  </a:cubicBezTo>
                  <a:cubicBezTo>
                    <a:pt x="123" y="176"/>
                    <a:pt x="130" y="185"/>
                    <a:pt x="131" y="185"/>
                  </a:cubicBezTo>
                  <a:cubicBezTo>
                    <a:pt x="129" y="186"/>
                    <a:pt x="126" y="186"/>
                    <a:pt x="123" y="186"/>
                  </a:cubicBezTo>
                  <a:cubicBezTo>
                    <a:pt x="118" y="186"/>
                    <a:pt x="109" y="199"/>
                    <a:pt x="105" y="207"/>
                  </a:cubicBezTo>
                  <a:cubicBezTo>
                    <a:pt x="99" y="205"/>
                    <a:pt x="100" y="199"/>
                    <a:pt x="94" y="199"/>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83" name="Freeform 68"/>
            <p:cNvSpPr>
              <a:spLocks/>
            </p:cNvSpPr>
            <p:nvPr/>
          </p:nvSpPr>
          <p:spPr bwMode="auto">
            <a:xfrm>
              <a:off x="9266305" y="2948783"/>
              <a:ext cx="142331" cy="127025"/>
            </a:xfrm>
            <a:custGeom>
              <a:avLst/>
              <a:gdLst>
                <a:gd name="T0" fmla="*/ 18 w 124"/>
                <a:gd name="T1" fmla="*/ 60 h 110"/>
                <a:gd name="T2" fmla="*/ 25 w 124"/>
                <a:gd name="T3" fmla="*/ 60 h 110"/>
                <a:gd name="T4" fmla="*/ 43 w 124"/>
                <a:gd name="T5" fmla="*/ 19 h 110"/>
                <a:gd name="T6" fmla="*/ 40 w 124"/>
                <a:gd name="T7" fmla="*/ 11 h 110"/>
                <a:gd name="T8" fmla="*/ 44 w 124"/>
                <a:gd name="T9" fmla="*/ 0 h 110"/>
                <a:gd name="T10" fmla="*/ 103 w 124"/>
                <a:gd name="T11" fmla="*/ 40 h 110"/>
                <a:gd name="T12" fmla="*/ 119 w 124"/>
                <a:gd name="T13" fmla="*/ 39 h 110"/>
                <a:gd name="T14" fmla="*/ 114 w 124"/>
                <a:gd name="T15" fmla="*/ 48 h 110"/>
                <a:gd name="T16" fmla="*/ 124 w 124"/>
                <a:gd name="T17" fmla="*/ 58 h 110"/>
                <a:gd name="T18" fmla="*/ 100 w 124"/>
                <a:gd name="T19" fmla="*/ 66 h 110"/>
                <a:gd name="T20" fmla="*/ 73 w 124"/>
                <a:gd name="T21" fmla="*/ 93 h 110"/>
                <a:gd name="T22" fmla="*/ 40 w 124"/>
                <a:gd name="T23" fmla="*/ 75 h 110"/>
                <a:gd name="T24" fmla="*/ 35 w 124"/>
                <a:gd name="T25" fmla="*/ 82 h 110"/>
                <a:gd name="T26" fmla="*/ 12 w 124"/>
                <a:gd name="T27" fmla="*/ 87 h 110"/>
                <a:gd name="T28" fmla="*/ 27 w 124"/>
                <a:gd name="T29" fmla="*/ 98 h 110"/>
                <a:gd name="T30" fmla="*/ 8 w 124"/>
                <a:gd name="T31" fmla="*/ 110 h 110"/>
                <a:gd name="T32" fmla="*/ 4 w 124"/>
                <a:gd name="T33" fmla="*/ 110 h 110"/>
                <a:gd name="T34" fmla="*/ 4 w 124"/>
                <a:gd name="T35" fmla="*/ 92 h 110"/>
                <a:gd name="T36" fmla="*/ 0 w 124"/>
                <a:gd name="T37" fmla="*/ 84 h 110"/>
                <a:gd name="T38" fmla="*/ 14 w 124"/>
                <a:gd name="T39" fmla="*/ 64 h 110"/>
                <a:gd name="T40" fmla="*/ 14 w 124"/>
                <a:gd name="T41" fmla="*/ 58 h 110"/>
                <a:gd name="T42" fmla="*/ 19 w 124"/>
                <a:gd name="T43" fmla="*/ 62 h 110"/>
                <a:gd name="T44" fmla="*/ 18 w 124"/>
                <a:gd name="T45" fmla="*/ 6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4" h="110">
                  <a:moveTo>
                    <a:pt x="18" y="60"/>
                  </a:moveTo>
                  <a:cubicBezTo>
                    <a:pt x="20" y="61"/>
                    <a:pt x="23" y="60"/>
                    <a:pt x="25" y="60"/>
                  </a:cubicBezTo>
                  <a:cubicBezTo>
                    <a:pt x="38" y="60"/>
                    <a:pt x="43" y="29"/>
                    <a:pt x="43" y="19"/>
                  </a:cubicBezTo>
                  <a:cubicBezTo>
                    <a:pt x="43" y="15"/>
                    <a:pt x="40" y="14"/>
                    <a:pt x="40" y="11"/>
                  </a:cubicBezTo>
                  <a:cubicBezTo>
                    <a:pt x="40" y="5"/>
                    <a:pt x="43" y="3"/>
                    <a:pt x="44" y="0"/>
                  </a:cubicBezTo>
                  <a:cubicBezTo>
                    <a:pt x="65" y="15"/>
                    <a:pt x="74" y="40"/>
                    <a:pt x="103" y="40"/>
                  </a:cubicBezTo>
                  <a:cubicBezTo>
                    <a:pt x="109" y="40"/>
                    <a:pt x="114" y="35"/>
                    <a:pt x="119" y="39"/>
                  </a:cubicBezTo>
                  <a:cubicBezTo>
                    <a:pt x="118" y="43"/>
                    <a:pt x="114" y="44"/>
                    <a:pt x="114" y="48"/>
                  </a:cubicBezTo>
                  <a:cubicBezTo>
                    <a:pt x="114" y="53"/>
                    <a:pt x="121" y="58"/>
                    <a:pt x="124" y="58"/>
                  </a:cubicBezTo>
                  <a:cubicBezTo>
                    <a:pt x="117" y="63"/>
                    <a:pt x="112" y="66"/>
                    <a:pt x="100" y="66"/>
                  </a:cubicBezTo>
                  <a:cubicBezTo>
                    <a:pt x="84" y="66"/>
                    <a:pt x="79" y="84"/>
                    <a:pt x="73" y="93"/>
                  </a:cubicBezTo>
                  <a:cubicBezTo>
                    <a:pt x="61" y="85"/>
                    <a:pt x="53" y="84"/>
                    <a:pt x="40" y="75"/>
                  </a:cubicBezTo>
                  <a:cubicBezTo>
                    <a:pt x="38" y="76"/>
                    <a:pt x="35" y="79"/>
                    <a:pt x="35" y="82"/>
                  </a:cubicBezTo>
                  <a:cubicBezTo>
                    <a:pt x="25" y="82"/>
                    <a:pt x="12" y="74"/>
                    <a:pt x="12" y="87"/>
                  </a:cubicBezTo>
                  <a:cubicBezTo>
                    <a:pt x="12" y="95"/>
                    <a:pt x="24" y="95"/>
                    <a:pt x="27" y="98"/>
                  </a:cubicBezTo>
                  <a:cubicBezTo>
                    <a:pt x="21" y="107"/>
                    <a:pt x="15" y="104"/>
                    <a:pt x="8" y="110"/>
                  </a:cubicBezTo>
                  <a:cubicBezTo>
                    <a:pt x="4" y="110"/>
                    <a:pt x="4" y="110"/>
                    <a:pt x="4" y="110"/>
                  </a:cubicBezTo>
                  <a:cubicBezTo>
                    <a:pt x="4" y="105"/>
                    <a:pt x="4" y="93"/>
                    <a:pt x="4" y="92"/>
                  </a:cubicBezTo>
                  <a:cubicBezTo>
                    <a:pt x="4" y="89"/>
                    <a:pt x="0" y="87"/>
                    <a:pt x="0" y="84"/>
                  </a:cubicBezTo>
                  <a:cubicBezTo>
                    <a:pt x="0" y="75"/>
                    <a:pt x="12" y="70"/>
                    <a:pt x="14" y="64"/>
                  </a:cubicBezTo>
                  <a:cubicBezTo>
                    <a:pt x="14" y="58"/>
                    <a:pt x="14" y="58"/>
                    <a:pt x="14" y="58"/>
                  </a:cubicBezTo>
                  <a:cubicBezTo>
                    <a:pt x="15" y="59"/>
                    <a:pt x="17" y="60"/>
                    <a:pt x="19" y="62"/>
                  </a:cubicBezTo>
                  <a:lnTo>
                    <a:pt x="18" y="6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84" name="Freeform 69"/>
            <p:cNvSpPr>
              <a:spLocks/>
            </p:cNvSpPr>
            <p:nvPr/>
          </p:nvSpPr>
          <p:spPr bwMode="auto">
            <a:xfrm>
              <a:off x="9405575" y="2980922"/>
              <a:ext cx="22957" cy="22956"/>
            </a:xfrm>
            <a:custGeom>
              <a:avLst/>
              <a:gdLst>
                <a:gd name="T0" fmla="*/ 17 w 21"/>
                <a:gd name="T1" fmla="*/ 0 h 20"/>
                <a:gd name="T2" fmla="*/ 21 w 21"/>
                <a:gd name="T3" fmla="*/ 4 h 20"/>
                <a:gd name="T4" fmla="*/ 2 w 21"/>
                <a:gd name="T5" fmla="*/ 20 h 20"/>
                <a:gd name="T6" fmla="*/ 2 w 21"/>
                <a:gd name="T7" fmla="*/ 13 h 20"/>
                <a:gd name="T8" fmla="*/ 19 w 21"/>
                <a:gd name="T9" fmla="*/ 1 h 20"/>
                <a:gd name="T10" fmla="*/ 17 w 21"/>
                <a:gd name="T11" fmla="*/ 0 h 20"/>
              </a:gdLst>
              <a:ahLst/>
              <a:cxnLst>
                <a:cxn ang="0">
                  <a:pos x="T0" y="T1"/>
                </a:cxn>
                <a:cxn ang="0">
                  <a:pos x="T2" y="T3"/>
                </a:cxn>
                <a:cxn ang="0">
                  <a:pos x="T4" y="T5"/>
                </a:cxn>
                <a:cxn ang="0">
                  <a:pos x="T6" y="T7"/>
                </a:cxn>
                <a:cxn ang="0">
                  <a:pos x="T8" y="T9"/>
                </a:cxn>
                <a:cxn ang="0">
                  <a:pos x="T10" y="T11"/>
                </a:cxn>
              </a:cxnLst>
              <a:rect l="0" t="0" r="r" b="b"/>
              <a:pathLst>
                <a:path w="21" h="20">
                  <a:moveTo>
                    <a:pt x="17" y="0"/>
                  </a:moveTo>
                  <a:cubicBezTo>
                    <a:pt x="21" y="4"/>
                    <a:pt x="21" y="4"/>
                    <a:pt x="21" y="4"/>
                  </a:cubicBezTo>
                  <a:cubicBezTo>
                    <a:pt x="18" y="8"/>
                    <a:pt x="9" y="20"/>
                    <a:pt x="2" y="20"/>
                  </a:cubicBezTo>
                  <a:cubicBezTo>
                    <a:pt x="0" y="20"/>
                    <a:pt x="0" y="16"/>
                    <a:pt x="2" y="13"/>
                  </a:cubicBezTo>
                  <a:cubicBezTo>
                    <a:pt x="5" y="8"/>
                    <a:pt x="13" y="1"/>
                    <a:pt x="19" y="1"/>
                  </a:cubicBezTo>
                  <a:lnTo>
                    <a:pt x="17"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85" name="Freeform 70"/>
            <p:cNvSpPr>
              <a:spLocks/>
            </p:cNvSpPr>
            <p:nvPr/>
          </p:nvSpPr>
          <p:spPr bwMode="auto">
            <a:xfrm>
              <a:off x="9453019" y="2948783"/>
              <a:ext cx="33670" cy="22956"/>
            </a:xfrm>
            <a:custGeom>
              <a:avLst/>
              <a:gdLst>
                <a:gd name="T0" fmla="*/ 29 w 29"/>
                <a:gd name="T1" fmla="*/ 5 h 21"/>
                <a:gd name="T2" fmla="*/ 1 w 29"/>
                <a:gd name="T3" fmla="*/ 21 h 21"/>
                <a:gd name="T4" fmla="*/ 1 w 29"/>
                <a:gd name="T5" fmla="*/ 17 h 21"/>
                <a:gd name="T6" fmla="*/ 17 w 29"/>
                <a:gd name="T7" fmla="*/ 0 h 21"/>
                <a:gd name="T8" fmla="*/ 29 w 29"/>
                <a:gd name="T9" fmla="*/ 0 h 21"/>
                <a:gd name="T10" fmla="*/ 29 w 29"/>
                <a:gd name="T11" fmla="*/ 5 h 21"/>
              </a:gdLst>
              <a:ahLst/>
              <a:cxnLst>
                <a:cxn ang="0">
                  <a:pos x="T0" y="T1"/>
                </a:cxn>
                <a:cxn ang="0">
                  <a:pos x="T2" y="T3"/>
                </a:cxn>
                <a:cxn ang="0">
                  <a:pos x="T4" y="T5"/>
                </a:cxn>
                <a:cxn ang="0">
                  <a:pos x="T6" y="T7"/>
                </a:cxn>
                <a:cxn ang="0">
                  <a:pos x="T8" y="T9"/>
                </a:cxn>
                <a:cxn ang="0">
                  <a:pos x="T10" y="T11"/>
                </a:cxn>
              </a:cxnLst>
              <a:rect l="0" t="0" r="r" b="b"/>
              <a:pathLst>
                <a:path w="29" h="21">
                  <a:moveTo>
                    <a:pt x="29" y="5"/>
                  </a:moveTo>
                  <a:cubicBezTo>
                    <a:pt x="11" y="5"/>
                    <a:pt x="11" y="21"/>
                    <a:pt x="1" y="21"/>
                  </a:cubicBezTo>
                  <a:cubicBezTo>
                    <a:pt x="0" y="21"/>
                    <a:pt x="1" y="18"/>
                    <a:pt x="1" y="17"/>
                  </a:cubicBezTo>
                  <a:cubicBezTo>
                    <a:pt x="1" y="17"/>
                    <a:pt x="8" y="0"/>
                    <a:pt x="17" y="0"/>
                  </a:cubicBezTo>
                  <a:cubicBezTo>
                    <a:pt x="22" y="0"/>
                    <a:pt x="26" y="1"/>
                    <a:pt x="29" y="0"/>
                  </a:cubicBezTo>
                  <a:lnTo>
                    <a:pt x="29" y="5"/>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86" name="Freeform 71"/>
            <p:cNvSpPr>
              <a:spLocks/>
            </p:cNvSpPr>
            <p:nvPr/>
          </p:nvSpPr>
          <p:spPr bwMode="auto">
            <a:xfrm>
              <a:off x="9511175" y="2921236"/>
              <a:ext cx="16835" cy="18365"/>
            </a:xfrm>
            <a:custGeom>
              <a:avLst/>
              <a:gdLst>
                <a:gd name="T0" fmla="*/ 2 w 15"/>
                <a:gd name="T1" fmla="*/ 11 h 16"/>
                <a:gd name="T2" fmla="*/ 3 w 15"/>
                <a:gd name="T3" fmla="*/ 5 h 16"/>
                <a:gd name="T4" fmla="*/ 15 w 15"/>
                <a:gd name="T5" fmla="*/ 0 h 16"/>
                <a:gd name="T6" fmla="*/ 2 w 15"/>
                <a:gd name="T7" fmla="*/ 16 h 16"/>
                <a:gd name="T8" fmla="*/ 2 w 15"/>
                <a:gd name="T9" fmla="*/ 11 h 16"/>
              </a:gdLst>
              <a:ahLst/>
              <a:cxnLst>
                <a:cxn ang="0">
                  <a:pos x="T0" y="T1"/>
                </a:cxn>
                <a:cxn ang="0">
                  <a:pos x="T2" y="T3"/>
                </a:cxn>
                <a:cxn ang="0">
                  <a:pos x="T4" y="T5"/>
                </a:cxn>
                <a:cxn ang="0">
                  <a:pos x="T6" y="T7"/>
                </a:cxn>
                <a:cxn ang="0">
                  <a:pos x="T8" y="T9"/>
                </a:cxn>
              </a:cxnLst>
              <a:rect l="0" t="0" r="r" b="b"/>
              <a:pathLst>
                <a:path w="15" h="16">
                  <a:moveTo>
                    <a:pt x="2" y="11"/>
                  </a:moveTo>
                  <a:cubicBezTo>
                    <a:pt x="4" y="11"/>
                    <a:pt x="2" y="7"/>
                    <a:pt x="3" y="5"/>
                  </a:cubicBezTo>
                  <a:cubicBezTo>
                    <a:pt x="4" y="0"/>
                    <a:pt x="13" y="0"/>
                    <a:pt x="15" y="0"/>
                  </a:cubicBezTo>
                  <a:cubicBezTo>
                    <a:pt x="14" y="5"/>
                    <a:pt x="8" y="16"/>
                    <a:pt x="2" y="16"/>
                  </a:cubicBezTo>
                  <a:cubicBezTo>
                    <a:pt x="0" y="16"/>
                    <a:pt x="0" y="11"/>
                    <a:pt x="2" y="11"/>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87" name="Freeform 72"/>
            <p:cNvSpPr>
              <a:spLocks/>
            </p:cNvSpPr>
            <p:nvPr/>
          </p:nvSpPr>
          <p:spPr bwMode="auto">
            <a:xfrm>
              <a:off x="9310688" y="2644229"/>
              <a:ext cx="70400" cy="284659"/>
            </a:xfrm>
            <a:custGeom>
              <a:avLst/>
              <a:gdLst>
                <a:gd name="T0" fmla="*/ 45 w 61"/>
                <a:gd name="T1" fmla="*/ 152 h 249"/>
                <a:gd name="T2" fmla="*/ 23 w 61"/>
                <a:gd name="T3" fmla="*/ 198 h 249"/>
                <a:gd name="T4" fmla="*/ 45 w 61"/>
                <a:gd name="T5" fmla="*/ 239 h 249"/>
                <a:gd name="T6" fmla="*/ 42 w 61"/>
                <a:gd name="T7" fmla="*/ 240 h 249"/>
                <a:gd name="T8" fmla="*/ 35 w 61"/>
                <a:gd name="T9" fmla="*/ 232 h 249"/>
                <a:gd name="T10" fmla="*/ 27 w 61"/>
                <a:gd name="T11" fmla="*/ 232 h 249"/>
                <a:gd name="T12" fmla="*/ 9 w 61"/>
                <a:gd name="T13" fmla="*/ 249 h 249"/>
                <a:gd name="T14" fmla="*/ 9 w 61"/>
                <a:gd name="T15" fmla="*/ 226 h 249"/>
                <a:gd name="T16" fmla="*/ 12 w 61"/>
                <a:gd name="T17" fmla="*/ 190 h 249"/>
                <a:gd name="T18" fmla="*/ 7 w 61"/>
                <a:gd name="T19" fmla="*/ 168 h 249"/>
                <a:gd name="T20" fmla="*/ 11 w 61"/>
                <a:gd name="T21" fmla="*/ 143 h 249"/>
                <a:gd name="T22" fmla="*/ 11 w 61"/>
                <a:gd name="T23" fmla="*/ 96 h 249"/>
                <a:gd name="T24" fmla="*/ 0 w 61"/>
                <a:gd name="T25" fmla="*/ 68 h 249"/>
                <a:gd name="T26" fmla="*/ 16 w 61"/>
                <a:gd name="T27" fmla="*/ 27 h 249"/>
                <a:gd name="T28" fmla="*/ 19 w 61"/>
                <a:gd name="T29" fmla="*/ 17 h 249"/>
                <a:gd name="T30" fmla="*/ 19 w 61"/>
                <a:gd name="T31" fmla="*/ 0 h 249"/>
                <a:gd name="T32" fmla="*/ 24 w 61"/>
                <a:gd name="T33" fmla="*/ 0 h 249"/>
                <a:gd name="T34" fmla="*/ 33 w 61"/>
                <a:gd name="T35" fmla="*/ 37 h 249"/>
                <a:gd name="T36" fmla="*/ 35 w 61"/>
                <a:gd name="T37" fmla="*/ 67 h 249"/>
                <a:gd name="T38" fmla="*/ 35 w 61"/>
                <a:gd name="T39" fmla="*/ 86 h 249"/>
                <a:gd name="T40" fmla="*/ 41 w 61"/>
                <a:gd name="T41" fmla="*/ 108 h 249"/>
                <a:gd name="T42" fmla="*/ 61 w 61"/>
                <a:gd name="T43" fmla="*/ 163 h 249"/>
                <a:gd name="T44" fmla="*/ 45 w 61"/>
                <a:gd name="T45" fmla="*/ 15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249">
                  <a:moveTo>
                    <a:pt x="45" y="152"/>
                  </a:moveTo>
                  <a:cubicBezTo>
                    <a:pt x="25" y="152"/>
                    <a:pt x="23" y="178"/>
                    <a:pt x="23" y="198"/>
                  </a:cubicBezTo>
                  <a:cubicBezTo>
                    <a:pt x="23" y="217"/>
                    <a:pt x="38" y="225"/>
                    <a:pt x="45" y="239"/>
                  </a:cubicBezTo>
                  <a:cubicBezTo>
                    <a:pt x="45" y="239"/>
                    <a:pt x="43" y="240"/>
                    <a:pt x="42" y="240"/>
                  </a:cubicBezTo>
                  <a:cubicBezTo>
                    <a:pt x="39" y="240"/>
                    <a:pt x="35" y="235"/>
                    <a:pt x="35" y="232"/>
                  </a:cubicBezTo>
                  <a:cubicBezTo>
                    <a:pt x="32" y="232"/>
                    <a:pt x="29" y="232"/>
                    <a:pt x="27" y="232"/>
                  </a:cubicBezTo>
                  <a:cubicBezTo>
                    <a:pt x="18" y="232"/>
                    <a:pt x="18" y="249"/>
                    <a:pt x="9" y="249"/>
                  </a:cubicBezTo>
                  <a:cubicBezTo>
                    <a:pt x="7" y="249"/>
                    <a:pt x="9" y="230"/>
                    <a:pt x="9" y="226"/>
                  </a:cubicBezTo>
                  <a:cubicBezTo>
                    <a:pt x="9" y="212"/>
                    <a:pt x="12" y="202"/>
                    <a:pt x="12" y="190"/>
                  </a:cubicBezTo>
                  <a:cubicBezTo>
                    <a:pt x="12" y="179"/>
                    <a:pt x="7" y="178"/>
                    <a:pt x="7" y="168"/>
                  </a:cubicBezTo>
                  <a:cubicBezTo>
                    <a:pt x="7" y="156"/>
                    <a:pt x="11" y="153"/>
                    <a:pt x="11" y="143"/>
                  </a:cubicBezTo>
                  <a:cubicBezTo>
                    <a:pt x="11" y="123"/>
                    <a:pt x="11" y="116"/>
                    <a:pt x="11" y="96"/>
                  </a:cubicBezTo>
                  <a:cubicBezTo>
                    <a:pt x="11" y="85"/>
                    <a:pt x="0" y="80"/>
                    <a:pt x="0" y="68"/>
                  </a:cubicBezTo>
                  <a:cubicBezTo>
                    <a:pt x="0" y="51"/>
                    <a:pt x="4" y="30"/>
                    <a:pt x="16" y="27"/>
                  </a:cubicBezTo>
                  <a:cubicBezTo>
                    <a:pt x="16" y="23"/>
                    <a:pt x="19" y="21"/>
                    <a:pt x="19" y="17"/>
                  </a:cubicBezTo>
                  <a:cubicBezTo>
                    <a:pt x="19" y="9"/>
                    <a:pt x="19" y="7"/>
                    <a:pt x="19" y="0"/>
                  </a:cubicBezTo>
                  <a:cubicBezTo>
                    <a:pt x="20" y="0"/>
                    <a:pt x="23" y="0"/>
                    <a:pt x="24" y="0"/>
                  </a:cubicBezTo>
                  <a:cubicBezTo>
                    <a:pt x="24" y="16"/>
                    <a:pt x="30" y="27"/>
                    <a:pt x="33" y="37"/>
                  </a:cubicBezTo>
                  <a:cubicBezTo>
                    <a:pt x="36" y="48"/>
                    <a:pt x="30" y="56"/>
                    <a:pt x="35" y="67"/>
                  </a:cubicBezTo>
                  <a:cubicBezTo>
                    <a:pt x="35" y="86"/>
                    <a:pt x="35" y="86"/>
                    <a:pt x="35" y="86"/>
                  </a:cubicBezTo>
                  <a:cubicBezTo>
                    <a:pt x="34" y="94"/>
                    <a:pt x="39" y="103"/>
                    <a:pt x="41" y="108"/>
                  </a:cubicBezTo>
                  <a:cubicBezTo>
                    <a:pt x="47" y="127"/>
                    <a:pt x="57" y="143"/>
                    <a:pt x="61" y="163"/>
                  </a:cubicBezTo>
                  <a:cubicBezTo>
                    <a:pt x="57" y="157"/>
                    <a:pt x="52" y="152"/>
                    <a:pt x="45" y="15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88" name="Freeform 73"/>
            <p:cNvSpPr>
              <a:spLocks/>
            </p:cNvSpPr>
            <p:nvPr/>
          </p:nvSpPr>
          <p:spPr bwMode="auto">
            <a:xfrm>
              <a:off x="7080838" y="1655574"/>
              <a:ext cx="433114" cy="335163"/>
            </a:xfrm>
            <a:custGeom>
              <a:avLst/>
              <a:gdLst>
                <a:gd name="T0" fmla="*/ 131 w 379"/>
                <a:gd name="T1" fmla="*/ 290 h 292"/>
                <a:gd name="T2" fmla="*/ 87 w 379"/>
                <a:gd name="T3" fmla="*/ 236 h 292"/>
                <a:gd name="T4" fmla="*/ 178 w 379"/>
                <a:gd name="T5" fmla="*/ 121 h 292"/>
                <a:gd name="T6" fmla="*/ 215 w 379"/>
                <a:gd name="T7" fmla="*/ 99 h 292"/>
                <a:gd name="T8" fmla="*/ 231 w 379"/>
                <a:gd name="T9" fmla="*/ 81 h 292"/>
                <a:gd name="T10" fmla="*/ 302 w 379"/>
                <a:gd name="T11" fmla="*/ 61 h 292"/>
                <a:gd name="T12" fmla="*/ 379 w 379"/>
                <a:gd name="T13" fmla="*/ 20 h 292"/>
                <a:gd name="T14" fmla="*/ 349 w 379"/>
                <a:gd name="T15" fmla="*/ 0 h 292"/>
                <a:gd name="T16" fmla="*/ 235 w 379"/>
                <a:gd name="T17" fmla="*/ 45 h 292"/>
                <a:gd name="T18" fmla="*/ 212 w 379"/>
                <a:gd name="T19" fmla="*/ 36 h 292"/>
                <a:gd name="T20" fmla="*/ 188 w 379"/>
                <a:gd name="T21" fmla="*/ 45 h 292"/>
                <a:gd name="T22" fmla="*/ 120 w 379"/>
                <a:gd name="T23" fmla="*/ 83 h 292"/>
                <a:gd name="T24" fmla="*/ 90 w 379"/>
                <a:gd name="T25" fmla="*/ 89 h 292"/>
                <a:gd name="T26" fmla="*/ 82 w 379"/>
                <a:gd name="T27" fmla="*/ 97 h 292"/>
                <a:gd name="T28" fmla="*/ 87 w 379"/>
                <a:gd name="T29" fmla="*/ 111 h 292"/>
                <a:gd name="T30" fmla="*/ 48 w 379"/>
                <a:gd name="T31" fmla="*/ 159 h 292"/>
                <a:gd name="T32" fmla="*/ 59 w 379"/>
                <a:gd name="T33" fmla="*/ 176 h 292"/>
                <a:gd name="T34" fmla="*/ 23 w 379"/>
                <a:gd name="T35" fmla="*/ 199 h 292"/>
                <a:gd name="T36" fmla="*/ 23 w 379"/>
                <a:gd name="T37" fmla="*/ 211 h 292"/>
                <a:gd name="T38" fmla="*/ 0 w 379"/>
                <a:gd name="T39" fmla="*/ 242 h 292"/>
                <a:gd name="T40" fmla="*/ 14 w 379"/>
                <a:gd name="T41" fmla="*/ 258 h 292"/>
                <a:gd name="T42" fmla="*/ 37 w 379"/>
                <a:gd name="T43" fmla="*/ 258 h 292"/>
                <a:gd name="T44" fmla="*/ 48 w 379"/>
                <a:gd name="T45" fmla="*/ 286 h 292"/>
                <a:gd name="T46" fmla="*/ 67 w 379"/>
                <a:gd name="T47" fmla="*/ 286 h 292"/>
                <a:gd name="T48" fmla="*/ 72 w 379"/>
                <a:gd name="T49" fmla="*/ 292 h 292"/>
                <a:gd name="T50" fmla="*/ 131 w 379"/>
                <a:gd name="T51" fmla="*/ 292 h 292"/>
                <a:gd name="T52" fmla="*/ 124 w 379"/>
                <a:gd name="T53" fmla="*/ 282 h 292"/>
                <a:gd name="T54" fmla="*/ 131 w 379"/>
                <a:gd name="T55" fmla="*/ 29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9" h="292">
                  <a:moveTo>
                    <a:pt x="131" y="290"/>
                  </a:moveTo>
                  <a:cubicBezTo>
                    <a:pt x="115" y="273"/>
                    <a:pt x="87" y="266"/>
                    <a:pt x="87" y="236"/>
                  </a:cubicBezTo>
                  <a:cubicBezTo>
                    <a:pt x="87" y="185"/>
                    <a:pt x="140" y="132"/>
                    <a:pt x="178" y="121"/>
                  </a:cubicBezTo>
                  <a:cubicBezTo>
                    <a:pt x="192" y="117"/>
                    <a:pt x="196" y="99"/>
                    <a:pt x="215" y="99"/>
                  </a:cubicBezTo>
                  <a:cubicBezTo>
                    <a:pt x="224" y="99"/>
                    <a:pt x="227" y="83"/>
                    <a:pt x="231" y="81"/>
                  </a:cubicBezTo>
                  <a:cubicBezTo>
                    <a:pt x="256" y="68"/>
                    <a:pt x="275" y="75"/>
                    <a:pt x="302" y="61"/>
                  </a:cubicBezTo>
                  <a:cubicBezTo>
                    <a:pt x="321" y="52"/>
                    <a:pt x="379" y="47"/>
                    <a:pt x="379" y="20"/>
                  </a:cubicBezTo>
                  <a:cubicBezTo>
                    <a:pt x="379" y="11"/>
                    <a:pt x="358" y="0"/>
                    <a:pt x="349" y="0"/>
                  </a:cubicBezTo>
                  <a:cubicBezTo>
                    <a:pt x="311" y="0"/>
                    <a:pt x="275" y="45"/>
                    <a:pt x="235" y="45"/>
                  </a:cubicBezTo>
                  <a:cubicBezTo>
                    <a:pt x="226" y="45"/>
                    <a:pt x="222" y="36"/>
                    <a:pt x="212" y="36"/>
                  </a:cubicBezTo>
                  <a:cubicBezTo>
                    <a:pt x="198" y="36"/>
                    <a:pt x="198" y="45"/>
                    <a:pt x="188" y="45"/>
                  </a:cubicBezTo>
                  <a:cubicBezTo>
                    <a:pt x="160" y="45"/>
                    <a:pt x="139" y="83"/>
                    <a:pt x="120" y="83"/>
                  </a:cubicBezTo>
                  <a:cubicBezTo>
                    <a:pt x="109" y="83"/>
                    <a:pt x="101" y="89"/>
                    <a:pt x="90" y="89"/>
                  </a:cubicBezTo>
                  <a:cubicBezTo>
                    <a:pt x="84" y="89"/>
                    <a:pt x="82" y="94"/>
                    <a:pt x="82" y="97"/>
                  </a:cubicBezTo>
                  <a:cubicBezTo>
                    <a:pt x="82" y="102"/>
                    <a:pt x="87" y="105"/>
                    <a:pt x="87" y="111"/>
                  </a:cubicBezTo>
                  <a:cubicBezTo>
                    <a:pt x="87" y="134"/>
                    <a:pt x="48" y="145"/>
                    <a:pt x="48" y="159"/>
                  </a:cubicBezTo>
                  <a:cubicBezTo>
                    <a:pt x="48" y="165"/>
                    <a:pt x="59" y="167"/>
                    <a:pt x="59" y="176"/>
                  </a:cubicBezTo>
                  <a:cubicBezTo>
                    <a:pt x="47" y="180"/>
                    <a:pt x="23" y="185"/>
                    <a:pt x="23" y="199"/>
                  </a:cubicBezTo>
                  <a:cubicBezTo>
                    <a:pt x="23" y="207"/>
                    <a:pt x="23" y="211"/>
                    <a:pt x="23" y="211"/>
                  </a:cubicBezTo>
                  <a:cubicBezTo>
                    <a:pt x="23" y="225"/>
                    <a:pt x="0" y="223"/>
                    <a:pt x="0" y="242"/>
                  </a:cubicBezTo>
                  <a:cubicBezTo>
                    <a:pt x="0" y="252"/>
                    <a:pt x="14" y="258"/>
                    <a:pt x="14" y="258"/>
                  </a:cubicBezTo>
                  <a:cubicBezTo>
                    <a:pt x="14" y="258"/>
                    <a:pt x="34" y="257"/>
                    <a:pt x="37" y="258"/>
                  </a:cubicBezTo>
                  <a:cubicBezTo>
                    <a:pt x="50" y="262"/>
                    <a:pt x="43" y="275"/>
                    <a:pt x="48" y="286"/>
                  </a:cubicBezTo>
                  <a:cubicBezTo>
                    <a:pt x="50" y="290"/>
                    <a:pt x="62" y="286"/>
                    <a:pt x="67" y="286"/>
                  </a:cubicBezTo>
                  <a:cubicBezTo>
                    <a:pt x="69" y="286"/>
                    <a:pt x="71" y="291"/>
                    <a:pt x="72" y="292"/>
                  </a:cubicBezTo>
                  <a:cubicBezTo>
                    <a:pt x="131" y="292"/>
                    <a:pt x="131" y="292"/>
                    <a:pt x="131" y="292"/>
                  </a:cubicBezTo>
                  <a:cubicBezTo>
                    <a:pt x="129" y="287"/>
                    <a:pt x="126" y="284"/>
                    <a:pt x="124" y="282"/>
                  </a:cubicBezTo>
                  <a:lnTo>
                    <a:pt x="131" y="29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89" name="Freeform 74"/>
            <p:cNvSpPr>
              <a:spLocks/>
            </p:cNvSpPr>
            <p:nvPr/>
          </p:nvSpPr>
          <p:spPr bwMode="auto">
            <a:xfrm>
              <a:off x="5590190" y="2530977"/>
              <a:ext cx="954994" cy="716239"/>
            </a:xfrm>
            <a:custGeom>
              <a:avLst/>
              <a:gdLst>
                <a:gd name="T0" fmla="*/ 813 w 834"/>
                <a:gd name="T1" fmla="*/ 420 h 625"/>
                <a:gd name="T2" fmla="*/ 807 w 834"/>
                <a:gd name="T3" fmla="*/ 493 h 625"/>
                <a:gd name="T4" fmla="*/ 735 w 834"/>
                <a:gd name="T5" fmla="*/ 494 h 625"/>
                <a:gd name="T6" fmla="*/ 690 w 834"/>
                <a:gd name="T7" fmla="*/ 510 h 625"/>
                <a:gd name="T8" fmla="*/ 693 w 834"/>
                <a:gd name="T9" fmla="*/ 546 h 625"/>
                <a:gd name="T10" fmla="*/ 710 w 834"/>
                <a:gd name="T11" fmla="*/ 580 h 625"/>
                <a:gd name="T12" fmla="*/ 688 w 834"/>
                <a:gd name="T13" fmla="*/ 574 h 625"/>
                <a:gd name="T14" fmla="*/ 682 w 834"/>
                <a:gd name="T15" fmla="*/ 606 h 625"/>
                <a:gd name="T16" fmla="*/ 657 w 834"/>
                <a:gd name="T17" fmla="*/ 568 h 625"/>
                <a:gd name="T18" fmla="*/ 615 w 834"/>
                <a:gd name="T19" fmla="*/ 501 h 625"/>
                <a:gd name="T20" fmla="*/ 565 w 834"/>
                <a:gd name="T21" fmla="*/ 429 h 625"/>
                <a:gd name="T22" fmla="*/ 496 w 834"/>
                <a:gd name="T23" fmla="*/ 384 h 625"/>
                <a:gd name="T24" fmla="*/ 465 w 834"/>
                <a:gd name="T25" fmla="*/ 381 h 625"/>
                <a:gd name="T26" fmla="*/ 498 w 834"/>
                <a:gd name="T27" fmla="*/ 440 h 625"/>
                <a:gd name="T28" fmla="*/ 541 w 834"/>
                <a:gd name="T29" fmla="*/ 475 h 625"/>
                <a:gd name="T30" fmla="*/ 567 w 834"/>
                <a:gd name="T31" fmla="*/ 510 h 625"/>
                <a:gd name="T32" fmla="*/ 554 w 834"/>
                <a:gd name="T33" fmla="*/ 550 h 625"/>
                <a:gd name="T34" fmla="*/ 543 w 834"/>
                <a:gd name="T35" fmla="*/ 547 h 625"/>
                <a:gd name="T36" fmla="*/ 500 w 834"/>
                <a:gd name="T37" fmla="*/ 493 h 625"/>
                <a:gd name="T38" fmla="*/ 393 w 834"/>
                <a:gd name="T39" fmla="*/ 401 h 625"/>
                <a:gd name="T40" fmla="*/ 289 w 834"/>
                <a:gd name="T41" fmla="*/ 427 h 625"/>
                <a:gd name="T42" fmla="*/ 232 w 834"/>
                <a:gd name="T43" fmla="*/ 490 h 625"/>
                <a:gd name="T44" fmla="*/ 174 w 834"/>
                <a:gd name="T45" fmla="*/ 587 h 625"/>
                <a:gd name="T46" fmla="*/ 125 w 834"/>
                <a:gd name="T47" fmla="*/ 609 h 625"/>
                <a:gd name="T48" fmla="*/ 18 w 834"/>
                <a:gd name="T49" fmla="*/ 602 h 625"/>
                <a:gd name="T50" fmla="*/ 0 w 834"/>
                <a:gd name="T51" fmla="*/ 552 h 625"/>
                <a:gd name="T52" fmla="*/ 7 w 834"/>
                <a:gd name="T53" fmla="*/ 442 h 625"/>
                <a:gd name="T54" fmla="*/ 83 w 834"/>
                <a:gd name="T55" fmla="*/ 424 h 625"/>
                <a:gd name="T56" fmla="*/ 153 w 834"/>
                <a:gd name="T57" fmla="*/ 432 h 625"/>
                <a:gd name="T58" fmla="*/ 181 w 834"/>
                <a:gd name="T59" fmla="*/ 370 h 625"/>
                <a:gd name="T60" fmla="*/ 178 w 834"/>
                <a:gd name="T61" fmla="*/ 348 h 625"/>
                <a:gd name="T62" fmla="*/ 104 w 834"/>
                <a:gd name="T63" fmla="*/ 293 h 625"/>
                <a:gd name="T64" fmla="*/ 152 w 834"/>
                <a:gd name="T65" fmla="*/ 284 h 625"/>
                <a:gd name="T66" fmla="*/ 166 w 834"/>
                <a:gd name="T67" fmla="*/ 258 h 625"/>
                <a:gd name="T68" fmla="*/ 196 w 834"/>
                <a:gd name="T69" fmla="*/ 262 h 625"/>
                <a:gd name="T70" fmla="*/ 253 w 834"/>
                <a:gd name="T71" fmla="*/ 212 h 625"/>
                <a:gd name="T72" fmla="*/ 302 w 834"/>
                <a:gd name="T73" fmla="*/ 160 h 625"/>
                <a:gd name="T74" fmla="*/ 357 w 834"/>
                <a:gd name="T75" fmla="*/ 131 h 625"/>
                <a:gd name="T76" fmla="*/ 388 w 834"/>
                <a:gd name="T77" fmla="*/ 97 h 625"/>
                <a:gd name="T78" fmla="*/ 421 w 834"/>
                <a:gd name="T79" fmla="*/ 9 h 625"/>
                <a:gd name="T80" fmla="*/ 431 w 834"/>
                <a:gd name="T81" fmla="*/ 45 h 625"/>
                <a:gd name="T82" fmla="*/ 413 w 834"/>
                <a:gd name="T83" fmla="*/ 97 h 625"/>
                <a:gd name="T84" fmla="*/ 437 w 834"/>
                <a:gd name="T85" fmla="*/ 118 h 625"/>
                <a:gd name="T86" fmla="*/ 498 w 834"/>
                <a:gd name="T87" fmla="*/ 122 h 625"/>
                <a:gd name="T88" fmla="*/ 573 w 834"/>
                <a:gd name="T89" fmla="*/ 90 h 625"/>
                <a:gd name="T90" fmla="*/ 650 w 834"/>
                <a:gd name="T91" fmla="*/ 98 h 625"/>
                <a:gd name="T92" fmla="*/ 701 w 834"/>
                <a:gd name="T93" fmla="*/ 171 h 625"/>
                <a:gd name="T94" fmla="*/ 686 w 834"/>
                <a:gd name="T95" fmla="*/ 276 h 625"/>
                <a:gd name="T96" fmla="*/ 807 w 834"/>
                <a:gd name="T97" fmla="*/ 325 h 625"/>
                <a:gd name="T98" fmla="*/ 815 w 834"/>
                <a:gd name="T99" fmla="*/ 368 h 625"/>
                <a:gd name="T100" fmla="*/ 818 w 834"/>
                <a:gd name="T101" fmla="*/ 388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4" h="625">
                  <a:moveTo>
                    <a:pt x="818" y="388"/>
                  </a:moveTo>
                  <a:cubicBezTo>
                    <a:pt x="815" y="401"/>
                    <a:pt x="816" y="395"/>
                    <a:pt x="813" y="400"/>
                  </a:cubicBezTo>
                  <a:cubicBezTo>
                    <a:pt x="813" y="420"/>
                    <a:pt x="813" y="420"/>
                    <a:pt x="813" y="420"/>
                  </a:cubicBezTo>
                  <a:cubicBezTo>
                    <a:pt x="806" y="428"/>
                    <a:pt x="792" y="444"/>
                    <a:pt x="792" y="455"/>
                  </a:cubicBezTo>
                  <a:cubicBezTo>
                    <a:pt x="792" y="471"/>
                    <a:pt x="813" y="482"/>
                    <a:pt x="817" y="489"/>
                  </a:cubicBezTo>
                  <a:cubicBezTo>
                    <a:pt x="814" y="493"/>
                    <a:pt x="811" y="492"/>
                    <a:pt x="807" y="493"/>
                  </a:cubicBezTo>
                  <a:cubicBezTo>
                    <a:pt x="801" y="495"/>
                    <a:pt x="795" y="492"/>
                    <a:pt x="788" y="495"/>
                  </a:cubicBezTo>
                  <a:cubicBezTo>
                    <a:pt x="779" y="500"/>
                    <a:pt x="776" y="510"/>
                    <a:pt x="766" y="510"/>
                  </a:cubicBezTo>
                  <a:cubicBezTo>
                    <a:pt x="755" y="510"/>
                    <a:pt x="748" y="494"/>
                    <a:pt x="735" y="494"/>
                  </a:cubicBezTo>
                  <a:cubicBezTo>
                    <a:pt x="722" y="494"/>
                    <a:pt x="720" y="501"/>
                    <a:pt x="710" y="505"/>
                  </a:cubicBezTo>
                  <a:cubicBezTo>
                    <a:pt x="711" y="511"/>
                    <a:pt x="711" y="516"/>
                    <a:pt x="710" y="522"/>
                  </a:cubicBezTo>
                  <a:cubicBezTo>
                    <a:pt x="698" y="522"/>
                    <a:pt x="697" y="510"/>
                    <a:pt x="690" y="510"/>
                  </a:cubicBezTo>
                  <a:cubicBezTo>
                    <a:pt x="686" y="510"/>
                    <a:pt x="682" y="515"/>
                    <a:pt x="682" y="519"/>
                  </a:cubicBezTo>
                  <a:cubicBezTo>
                    <a:pt x="696" y="536"/>
                    <a:pt x="696" y="536"/>
                    <a:pt x="696" y="536"/>
                  </a:cubicBezTo>
                  <a:cubicBezTo>
                    <a:pt x="695" y="541"/>
                    <a:pt x="693" y="543"/>
                    <a:pt x="693" y="546"/>
                  </a:cubicBezTo>
                  <a:cubicBezTo>
                    <a:pt x="693" y="548"/>
                    <a:pt x="713" y="568"/>
                    <a:pt x="720" y="568"/>
                  </a:cubicBezTo>
                  <a:cubicBezTo>
                    <a:pt x="720" y="571"/>
                    <a:pt x="721" y="574"/>
                    <a:pt x="722" y="575"/>
                  </a:cubicBezTo>
                  <a:cubicBezTo>
                    <a:pt x="719" y="578"/>
                    <a:pt x="711" y="574"/>
                    <a:pt x="710" y="580"/>
                  </a:cubicBezTo>
                  <a:cubicBezTo>
                    <a:pt x="708" y="580"/>
                    <a:pt x="708" y="580"/>
                    <a:pt x="708" y="580"/>
                  </a:cubicBezTo>
                  <a:cubicBezTo>
                    <a:pt x="700" y="578"/>
                    <a:pt x="692" y="572"/>
                    <a:pt x="688" y="568"/>
                  </a:cubicBezTo>
                  <a:cubicBezTo>
                    <a:pt x="688" y="574"/>
                    <a:pt x="688" y="574"/>
                    <a:pt x="688" y="574"/>
                  </a:cubicBezTo>
                  <a:cubicBezTo>
                    <a:pt x="691" y="579"/>
                    <a:pt x="693" y="582"/>
                    <a:pt x="693" y="588"/>
                  </a:cubicBezTo>
                  <a:cubicBezTo>
                    <a:pt x="693" y="593"/>
                    <a:pt x="685" y="602"/>
                    <a:pt x="693" y="606"/>
                  </a:cubicBezTo>
                  <a:cubicBezTo>
                    <a:pt x="689" y="606"/>
                    <a:pt x="683" y="606"/>
                    <a:pt x="682" y="606"/>
                  </a:cubicBezTo>
                  <a:cubicBezTo>
                    <a:pt x="670" y="606"/>
                    <a:pt x="660" y="594"/>
                    <a:pt x="660" y="580"/>
                  </a:cubicBezTo>
                  <a:cubicBezTo>
                    <a:pt x="660" y="574"/>
                    <a:pt x="667" y="572"/>
                    <a:pt x="670" y="568"/>
                  </a:cubicBezTo>
                  <a:cubicBezTo>
                    <a:pt x="665" y="568"/>
                    <a:pt x="661" y="568"/>
                    <a:pt x="657" y="568"/>
                  </a:cubicBezTo>
                  <a:cubicBezTo>
                    <a:pt x="654" y="568"/>
                    <a:pt x="652" y="561"/>
                    <a:pt x="652" y="559"/>
                  </a:cubicBezTo>
                  <a:cubicBezTo>
                    <a:pt x="649" y="548"/>
                    <a:pt x="643" y="541"/>
                    <a:pt x="636" y="534"/>
                  </a:cubicBezTo>
                  <a:cubicBezTo>
                    <a:pt x="627" y="524"/>
                    <a:pt x="615" y="517"/>
                    <a:pt x="615" y="501"/>
                  </a:cubicBezTo>
                  <a:cubicBezTo>
                    <a:pt x="615" y="491"/>
                    <a:pt x="615" y="486"/>
                    <a:pt x="615" y="480"/>
                  </a:cubicBezTo>
                  <a:cubicBezTo>
                    <a:pt x="615" y="469"/>
                    <a:pt x="598" y="452"/>
                    <a:pt x="588" y="447"/>
                  </a:cubicBezTo>
                  <a:cubicBezTo>
                    <a:pt x="577" y="441"/>
                    <a:pt x="565" y="440"/>
                    <a:pt x="565" y="429"/>
                  </a:cubicBezTo>
                  <a:cubicBezTo>
                    <a:pt x="560" y="429"/>
                    <a:pt x="558" y="429"/>
                    <a:pt x="554" y="429"/>
                  </a:cubicBezTo>
                  <a:cubicBezTo>
                    <a:pt x="538" y="429"/>
                    <a:pt x="519" y="402"/>
                    <a:pt x="519" y="384"/>
                  </a:cubicBezTo>
                  <a:cubicBezTo>
                    <a:pt x="510" y="384"/>
                    <a:pt x="504" y="384"/>
                    <a:pt x="496" y="384"/>
                  </a:cubicBezTo>
                  <a:cubicBezTo>
                    <a:pt x="486" y="384"/>
                    <a:pt x="491" y="367"/>
                    <a:pt x="486" y="362"/>
                  </a:cubicBezTo>
                  <a:cubicBezTo>
                    <a:pt x="478" y="368"/>
                    <a:pt x="461" y="368"/>
                    <a:pt x="461" y="377"/>
                  </a:cubicBezTo>
                  <a:cubicBezTo>
                    <a:pt x="461" y="378"/>
                    <a:pt x="463" y="381"/>
                    <a:pt x="465" y="381"/>
                  </a:cubicBezTo>
                  <a:cubicBezTo>
                    <a:pt x="463" y="386"/>
                    <a:pt x="462" y="391"/>
                    <a:pt x="462" y="396"/>
                  </a:cubicBezTo>
                  <a:cubicBezTo>
                    <a:pt x="462" y="408"/>
                    <a:pt x="469" y="412"/>
                    <a:pt x="478" y="416"/>
                  </a:cubicBezTo>
                  <a:cubicBezTo>
                    <a:pt x="489" y="419"/>
                    <a:pt x="495" y="433"/>
                    <a:pt x="498" y="440"/>
                  </a:cubicBezTo>
                  <a:cubicBezTo>
                    <a:pt x="501" y="451"/>
                    <a:pt x="506" y="464"/>
                    <a:pt x="512" y="467"/>
                  </a:cubicBezTo>
                  <a:cubicBezTo>
                    <a:pt x="523" y="473"/>
                    <a:pt x="531" y="469"/>
                    <a:pt x="542" y="469"/>
                  </a:cubicBezTo>
                  <a:cubicBezTo>
                    <a:pt x="542" y="471"/>
                    <a:pt x="542" y="473"/>
                    <a:pt x="541" y="475"/>
                  </a:cubicBezTo>
                  <a:cubicBezTo>
                    <a:pt x="538" y="485"/>
                    <a:pt x="556" y="489"/>
                    <a:pt x="560" y="491"/>
                  </a:cubicBezTo>
                  <a:cubicBezTo>
                    <a:pt x="576" y="499"/>
                    <a:pt x="594" y="505"/>
                    <a:pt x="592" y="522"/>
                  </a:cubicBezTo>
                  <a:cubicBezTo>
                    <a:pt x="584" y="520"/>
                    <a:pt x="579" y="510"/>
                    <a:pt x="567" y="510"/>
                  </a:cubicBezTo>
                  <a:cubicBezTo>
                    <a:pt x="558" y="510"/>
                    <a:pt x="551" y="515"/>
                    <a:pt x="551" y="523"/>
                  </a:cubicBezTo>
                  <a:cubicBezTo>
                    <a:pt x="551" y="533"/>
                    <a:pt x="564" y="536"/>
                    <a:pt x="564" y="546"/>
                  </a:cubicBezTo>
                  <a:cubicBezTo>
                    <a:pt x="564" y="550"/>
                    <a:pt x="554" y="550"/>
                    <a:pt x="554" y="550"/>
                  </a:cubicBezTo>
                  <a:cubicBezTo>
                    <a:pt x="548" y="557"/>
                    <a:pt x="549" y="574"/>
                    <a:pt x="538" y="574"/>
                  </a:cubicBezTo>
                  <a:cubicBezTo>
                    <a:pt x="533" y="574"/>
                    <a:pt x="530" y="571"/>
                    <a:pt x="530" y="568"/>
                  </a:cubicBezTo>
                  <a:cubicBezTo>
                    <a:pt x="539" y="568"/>
                    <a:pt x="543" y="556"/>
                    <a:pt x="543" y="547"/>
                  </a:cubicBezTo>
                  <a:cubicBezTo>
                    <a:pt x="543" y="535"/>
                    <a:pt x="537" y="532"/>
                    <a:pt x="535" y="524"/>
                  </a:cubicBezTo>
                  <a:cubicBezTo>
                    <a:pt x="533" y="524"/>
                    <a:pt x="515" y="505"/>
                    <a:pt x="514" y="501"/>
                  </a:cubicBezTo>
                  <a:cubicBezTo>
                    <a:pt x="511" y="501"/>
                    <a:pt x="500" y="497"/>
                    <a:pt x="500" y="493"/>
                  </a:cubicBezTo>
                  <a:cubicBezTo>
                    <a:pt x="476" y="487"/>
                    <a:pt x="471" y="480"/>
                    <a:pt x="458" y="466"/>
                  </a:cubicBezTo>
                  <a:cubicBezTo>
                    <a:pt x="453" y="461"/>
                    <a:pt x="442" y="458"/>
                    <a:pt x="440" y="452"/>
                  </a:cubicBezTo>
                  <a:cubicBezTo>
                    <a:pt x="426" y="434"/>
                    <a:pt x="422" y="401"/>
                    <a:pt x="393" y="401"/>
                  </a:cubicBezTo>
                  <a:cubicBezTo>
                    <a:pt x="379" y="401"/>
                    <a:pt x="379" y="412"/>
                    <a:pt x="372" y="415"/>
                  </a:cubicBezTo>
                  <a:cubicBezTo>
                    <a:pt x="357" y="422"/>
                    <a:pt x="348" y="436"/>
                    <a:pt x="331" y="436"/>
                  </a:cubicBezTo>
                  <a:cubicBezTo>
                    <a:pt x="314" y="436"/>
                    <a:pt x="304" y="427"/>
                    <a:pt x="289" y="427"/>
                  </a:cubicBezTo>
                  <a:cubicBezTo>
                    <a:pt x="277" y="427"/>
                    <a:pt x="265" y="435"/>
                    <a:pt x="265" y="447"/>
                  </a:cubicBezTo>
                  <a:cubicBezTo>
                    <a:pt x="270" y="465"/>
                    <a:pt x="270" y="465"/>
                    <a:pt x="270" y="465"/>
                  </a:cubicBezTo>
                  <a:cubicBezTo>
                    <a:pt x="265" y="481"/>
                    <a:pt x="248" y="486"/>
                    <a:pt x="232" y="490"/>
                  </a:cubicBezTo>
                  <a:cubicBezTo>
                    <a:pt x="219" y="493"/>
                    <a:pt x="197" y="526"/>
                    <a:pt x="197" y="543"/>
                  </a:cubicBezTo>
                  <a:cubicBezTo>
                    <a:pt x="197" y="550"/>
                    <a:pt x="201" y="552"/>
                    <a:pt x="204" y="554"/>
                  </a:cubicBezTo>
                  <a:cubicBezTo>
                    <a:pt x="195" y="570"/>
                    <a:pt x="190" y="579"/>
                    <a:pt x="174" y="587"/>
                  </a:cubicBezTo>
                  <a:cubicBezTo>
                    <a:pt x="165" y="592"/>
                    <a:pt x="164" y="612"/>
                    <a:pt x="148" y="607"/>
                  </a:cubicBezTo>
                  <a:cubicBezTo>
                    <a:pt x="148" y="608"/>
                    <a:pt x="148" y="608"/>
                    <a:pt x="148" y="608"/>
                  </a:cubicBezTo>
                  <a:cubicBezTo>
                    <a:pt x="142" y="605"/>
                    <a:pt x="129" y="609"/>
                    <a:pt x="125" y="609"/>
                  </a:cubicBezTo>
                  <a:cubicBezTo>
                    <a:pt x="107" y="609"/>
                    <a:pt x="97" y="625"/>
                    <a:pt x="80" y="625"/>
                  </a:cubicBezTo>
                  <a:cubicBezTo>
                    <a:pt x="69" y="625"/>
                    <a:pt x="68" y="596"/>
                    <a:pt x="51" y="596"/>
                  </a:cubicBezTo>
                  <a:cubicBezTo>
                    <a:pt x="38" y="596"/>
                    <a:pt x="30" y="602"/>
                    <a:pt x="18" y="602"/>
                  </a:cubicBezTo>
                  <a:cubicBezTo>
                    <a:pt x="14" y="602"/>
                    <a:pt x="12" y="598"/>
                    <a:pt x="12" y="595"/>
                  </a:cubicBezTo>
                  <a:cubicBezTo>
                    <a:pt x="12" y="578"/>
                    <a:pt x="12" y="573"/>
                    <a:pt x="12" y="563"/>
                  </a:cubicBezTo>
                  <a:cubicBezTo>
                    <a:pt x="6" y="563"/>
                    <a:pt x="0" y="559"/>
                    <a:pt x="0" y="552"/>
                  </a:cubicBezTo>
                  <a:cubicBezTo>
                    <a:pt x="0" y="542"/>
                    <a:pt x="8" y="540"/>
                    <a:pt x="8" y="534"/>
                  </a:cubicBezTo>
                  <a:cubicBezTo>
                    <a:pt x="8" y="514"/>
                    <a:pt x="15" y="493"/>
                    <a:pt x="15" y="473"/>
                  </a:cubicBezTo>
                  <a:cubicBezTo>
                    <a:pt x="15" y="461"/>
                    <a:pt x="7" y="450"/>
                    <a:pt x="7" y="442"/>
                  </a:cubicBezTo>
                  <a:cubicBezTo>
                    <a:pt x="7" y="438"/>
                    <a:pt x="33" y="421"/>
                    <a:pt x="37" y="421"/>
                  </a:cubicBezTo>
                  <a:cubicBezTo>
                    <a:pt x="40" y="421"/>
                    <a:pt x="44" y="426"/>
                    <a:pt x="48" y="424"/>
                  </a:cubicBezTo>
                  <a:cubicBezTo>
                    <a:pt x="83" y="424"/>
                    <a:pt x="83" y="424"/>
                    <a:pt x="83" y="424"/>
                  </a:cubicBezTo>
                  <a:cubicBezTo>
                    <a:pt x="86" y="427"/>
                    <a:pt x="92" y="428"/>
                    <a:pt x="95" y="429"/>
                  </a:cubicBezTo>
                  <a:cubicBezTo>
                    <a:pt x="132" y="429"/>
                    <a:pt x="132" y="429"/>
                    <a:pt x="132" y="429"/>
                  </a:cubicBezTo>
                  <a:cubicBezTo>
                    <a:pt x="141" y="427"/>
                    <a:pt x="145" y="432"/>
                    <a:pt x="153" y="432"/>
                  </a:cubicBezTo>
                  <a:cubicBezTo>
                    <a:pt x="158" y="432"/>
                    <a:pt x="170" y="428"/>
                    <a:pt x="172" y="428"/>
                  </a:cubicBezTo>
                  <a:cubicBezTo>
                    <a:pt x="172" y="412"/>
                    <a:pt x="182" y="408"/>
                    <a:pt x="182" y="392"/>
                  </a:cubicBezTo>
                  <a:cubicBezTo>
                    <a:pt x="182" y="389"/>
                    <a:pt x="181" y="375"/>
                    <a:pt x="181" y="370"/>
                  </a:cubicBezTo>
                  <a:cubicBezTo>
                    <a:pt x="179" y="372"/>
                    <a:pt x="179" y="372"/>
                    <a:pt x="179" y="372"/>
                  </a:cubicBezTo>
                  <a:cubicBezTo>
                    <a:pt x="181" y="369"/>
                    <a:pt x="183" y="363"/>
                    <a:pt x="183" y="360"/>
                  </a:cubicBezTo>
                  <a:cubicBezTo>
                    <a:pt x="183" y="353"/>
                    <a:pt x="178" y="354"/>
                    <a:pt x="178" y="348"/>
                  </a:cubicBezTo>
                  <a:cubicBezTo>
                    <a:pt x="163" y="348"/>
                    <a:pt x="158" y="334"/>
                    <a:pt x="158" y="321"/>
                  </a:cubicBezTo>
                  <a:cubicBezTo>
                    <a:pt x="154" y="320"/>
                    <a:pt x="153" y="316"/>
                    <a:pt x="149" y="315"/>
                  </a:cubicBezTo>
                  <a:cubicBezTo>
                    <a:pt x="137" y="311"/>
                    <a:pt x="104" y="305"/>
                    <a:pt x="104" y="293"/>
                  </a:cubicBezTo>
                  <a:cubicBezTo>
                    <a:pt x="103" y="293"/>
                    <a:pt x="103" y="291"/>
                    <a:pt x="103" y="290"/>
                  </a:cubicBezTo>
                  <a:cubicBezTo>
                    <a:pt x="103" y="283"/>
                    <a:pt x="124" y="278"/>
                    <a:pt x="132" y="276"/>
                  </a:cubicBezTo>
                  <a:cubicBezTo>
                    <a:pt x="134" y="280"/>
                    <a:pt x="146" y="284"/>
                    <a:pt x="152" y="284"/>
                  </a:cubicBezTo>
                  <a:cubicBezTo>
                    <a:pt x="158" y="284"/>
                    <a:pt x="167" y="280"/>
                    <a:pt x="170" y="280"/>
                  </a:cubicBezTo>
                  <a:cubicBezTo>
                    <a:pt x="170" y="274"/>
                    <a:pt x="170" y="274"/>
                    <a:pt x="170" y="274"/>
                  </a:cubicBezTo>
                  <a:cubicBezTo>
                    <a:pt x="164" y="272"/>
                    <a:pt x="167" y="261"/>
                    <a:pt x="166" y="258"/>
                  </a:cubicBezTo>
                  <a:cubicBezTo>
                    <a:pt x="166" y="252"/>
                    <a:pt x="166" y="252"/>
                    <a:pt x="166" y="252"/>
                  </a:cubicBezTo>
                  <a:cubicBezTo>
                    <a:pt x="173" y="252"/>
                    <a:pt x="173" y="252"/>
                    <a:pt x="173" y="252"/>
                  </a:cubicBezTo>
                  <a:cubicBezTo>
                    <a:pt x="179" y="258"/>
                    <a:pt x="187" y="262"/>
                    <a:pt x="196" y="262"/>
                  </a:cubicBezTo>
                  <a:cubicBezTo>
                    <a:pt x="202" y="262"/>
                    <a:pt x="208" y="256"/>
                    <a:pt x="209" y="250"/>
                  </a:cubicBezTo>
                  <a:cubicBezTo>
                    <a:pt x="232" y="250"/>
                    <a:pt x="238" y="233"/>
                    <a:pt x="242" y="214"/>
                  </a:cubicBezTo>
                  <a:cubicBezTo>
                    <a:pt x="247" y="214"/>
                    <a:pt x="249" y="213"/>
                    <a:pt x="253" y="212"/>
                  </a:cubicBezTo>
                  <a:cubicBezTo>
                    <a:pt x="257" y="210"/>
                    <a:pt x="288" y="198"/>
                    <a:pt x="291" y="194"/>
                  </a:cubicBezTo>
                  <a:cubicBezTo>
                    <a:pt x="297" y="188"/>
                    <a:pt x="295" y="179"/>
                    <a:pt x="295" y="169"/>
                  </a:cubicBezTo>
                  <a:cubicBezTo>
                    <a:pt x="295" y="166"/>
                    <a:pt x="301" y="161"/>
                    <a:pt x="302" y="160"/>
                  </a:cubicBezTo>
                  <a:cubicBezTo>
                    <a:pt x="313" y="149"/>
                    <a:pt x="323" y="136"/>
                    <a:pt x="341" y="136"/>
                  </a:cubicBezTo>
                  <a:cubicBezTo>
                    <a:pt x="351" y="136"/>
                    <a:pt x="346" y="139"/>
                    <a:pt x="351" y="136"/>
                  </a:cubicBezTo>
                  <a:cubicBezTo>
                    <a:pt x="354" y="139"/>
                    <a:pt x="356" y="133"/>
                    <a:pt x="357" y="131"/>
                  </a:cubicBezTo>
                  <a:cubicBezTo>
                    <a:pt x="363" y="125"/>
                    <a:pt x="370" y="130"/>
                    <a:pt x="376" y="130"/>
                  </a:cubicBezTo>
                  <a:cubicBezTo>
                    <a:pt x="381" y="130"/>
                    <a:pt x="393" y="123"/>
                    <a:pt x="393" y="117"/>
                  </a:cubicBezTo>
                  <a:cubicBezTo>
                    <a:pt x="393" y="113"/>
                    <a:pt x="388" y="97"/>
                    <a:pt x="388" y="97"/>
                  </a:cubicBezTo>
                  <a:cubicBezTo>
                    <a:pt x="385" y="75"/>
                    <a:pt x="373" y="69"/>
                    <a:pt x="373" y="50"/>
                  </a:cubicBezTo>
                  <a:cubicBezTo>
                    <a:pt x="373" y="16"/>
                    <a:pt x="402" y="14"/>
                    <a:pt x="421" y="0"/>
                  </a:cubicBezTo>
                  <a:cubicBezTo>
                    <a:pt x="421" y="9"/>
                    <a:pt x="421" y="9"/>
                    <a:pt x="421" y="9"/>
                  </a:cubicBezTo>
                  <a:cubicBezTo>
                    <a:pt x="417" y="17"/>
                    <a:pt x="417" y="22"/>
                    <a:pt x="417" y="30"/>
                  </a:cubicBezTo>
                  <a:cubicBezTo>
                    <a:pt x="417" y="38"/>
                    <a:pt x="425" y="39"/>
                    <a:pt x="431" y="39"/>
                  </a:cubicBezTo>
                  <a:cubicBezTo>
                    <a:pt x="431" y="41"/>
                    <a:pt x="431" y="43"/>
                    <a:pt x="431" y="45"/>
                  </a:cubicBezTo>
                  <a:cubicBezTo>
                    <a:pt x="431" y="49"/>
                    <a:pt x="424" y="51"/>
                    <a:pt x="422" y="53"/>
                  </a:cubicBezTo>
                  <a:cubicBezTo>
                    <a:pt x="414" y="61"/>
                    <a:pt x="405" y="68"/>
                    <a:pt x="405" y="82"/>
                  </a:cubicBezTo>
                  <a:cubicBezTo>
                    <a:pt x="405" y="90"/>
                    <a:pt x="409" y="96"/>
                    <a:pt x="413" y="97"/>
                  </a:cubicBezTo>
                  <a:cubicBezTo>
                    <a:pt x="413" y="101"/>
                    <a:pt x="414" y="103"/>
                    <a:pt x="413" y="105"/>
                  </a:cubicBezTo>
                  <a:cubicBezTo>
                    <a:pt x="422" y="105"/>
                    <a:pt x="425" y="109"/>
                    <a:pt x="432" y="109"/>
                  </a:cubicBezTo>
                  <a:cubicBezTo>
                    <a:pt x="433" y="113"/>
                    <a:pt x="435" y="118"/>
                    <a:pt x="437" y="118"/>
                  </a:cubicBezTo>
                  <a:cubicBezTo>
                    <a:pt x="457" y="118"/>
                    <a:pt x="472" y="100"/>
                    <a:pt x="489" y="102"/>
                  </a:cubicBezTo>
                  <a:cubicBezTo>
                    <a:pt x="488" y="106"/>
                    <a:pt x="485" y="109"/>
                    <a:pt x="485" y="111"/>
                  </a:cubicBezTo>
                  <a:cubicBezTo>
                    <a:pt x="485" y="113"/>
                    <a:pt x="498" y="122"/>
                    <a:pt x="498" y="122"/>
                  </a:cubicBezTo>
                  <a:cubicBezTo>
                    <a:pt x="506" y="122"/>
                    <a:pt x="507" y="117"/>
                    <a:pt x="510" y="115"/>
                  </a:cubicBezTo>
                  <a:cubicBezTo>
                    <a:pt x="523" y="109"/>
                    <a:pt x="533" y="111"/>
                    <a:pt x="545" y="105"/>
                  </a:cubicBezTo>
                  <a:cubicBezTo>
                    <a:pt x="551" y="102"/>
                    <a:pt x="563" y="90"/>
                    <a:pt x="573" y="90"/>
                  </a:cubicBezTo>
                  <a:cubicBezTo>
                    <a:pt x="582" y="90"/>
                    <a:pt x="593" y="91"/>
                    <a:pt x="598" y="94"/>
                  </a:cubicBezTo>
                  <a:cubicBezTo>
                    <a:pt x="597" y="97"/>
                    <a:pt x="595" y="101"/>
                    <a:pt x="595" y="102"/>
                  </a:cubicBezTo>
                  <a:cubicBezTo>
                    <a:pt x="615" y="102"/>
                    <a:pt x="635" y="98"/>
                    <a:pt x="650" y="98"/>
                  </a:cubicBezTo>
                  <a:cubicBezTo>
                    <a:pt x="664" y="98"/>
                    <a:pt x="673" y="97"/>
                    <a:pt x="688" y="97"/>
                  </a:cubicBezTo>
                  <a:cubicBezTo>
                    <a:pt x="704" y="97"/>
                    <a:pt x="712" y="127"/>
                    <a:pt x="712" y="144"/>
                  </a:cubicBezTo>
                  <a:cubicBezTo>
                    <a:pt x="712" y="155"/>
                    <a:pt x="701" y="160"/>
                    <a:pt x="701" y="171"/>
                  </a:cubicBezTo>
                  <a:cubicBezTo>
                    <a:pt x="701" y="187"/>
                    <a:pt x="716" y="198"/>
                    <a:pt x="716" y="213"/>
                  </a:cubicBezTo>
                  <a:cubicBezTo>
                    <a:pt x="716" y="222"/>
                    <a:pt x="701" y="225"/>
                    <a:pt x="698" y="230"/>
                  </a:cubicBezTo>
                  <a:cubicBezTo>
                    <a:pt x="689" y="245"/>
                    <a:pt x="686" y="257"/>
                    <a:pt x="686" y="276"/>
                  </a:cubicBezTo>
                  <a:cubicBezTo>
                    <a:pt x="686" y="299"/>
                    <a:pt x="701" y="294"/>
                    <a:pt x="719" y="294"/>
                  </a:cubicBezTo>
                  <a:cubicBezTo>
                    <a:pt x="743" y="294"/>
                    <a:pt x="754" y="284"/>
                    <a:pt x="773" y="284"/>
                  </a:cubicBezTo>
                  <a:cubicBezTo>
                    <a:pt x="793" y="284"/>
                    <a:pt x="788" y="325"/>
                    <a:pt x="807" y="325"/>
                  </a:cubicBezTo>
                  <a:cubicBezTo>
                    <a:pt x="807" y="357"/>
                    <a:pt x="807" y="357"/>
                    <a:pt x="807" y="357"/>
                  </a:cubicBezTo>
                  <a:cubicBezTo>
                    <a:pt x="807" y="360"/>
                    <a:pt x="810" y="361"/>
                    <a:pt x="811" y="363"/>
                  </a:cubicBezTo>
                  <a:cubicBezTo>
                    <a:pt x="815" y="368"/>
                    <a:pt x="815" y="368"/>
                    <a:pt x="815" y="368"/>
                  </a:cubicBezTo>
                  <a:cubicBezTo>
                    <a:pt x="819" y="368"/>
                    <a:pt x="828" y="364"/>
                    <a:pt x="833" y="363"/>
                  </a:cubicBezTo>
                  <a:cubicBezTo>
                    <a:pt x="834" y="367"/>
                    <a:pt x="833" y="371"/>
                    <a:pt x="834" y="375"/>
                  </a:cubicBezTo>
                  <a:cubicBezTo>
                    <a:pt x="826" y="377"/>
                    <a:pt x="818" y="380"/>
                    <a:pt x="818" y="388"/>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90" name="Freeform 75"/>
            <p:cNvSpPr>
              <a:spLocks/>
            </p:cNvSpPr>
            <p:nvPr/>
          </p:nvSpPr>
          <p:spPr bwMode="auto">
            <a:xfrm>
              <a:off x="5945252" y="1963190"/>
              <a:ext cx="642785" cy="655022"/>
            </a:xfrm>
            <a:custGeom>
              <a:avLst/>
              <a:gdLst>
                <a:gd name="T0" fmla="*/ 113 w 562"/>
                <a:gd name="T1" fmla="*/ 425 h 572"/>
                <a:gd name="T2" fmla="*/ 7 w 562"/>
                <a:gd name="T3" fmla="*/ 457 h 572"/>
                <a:gd name="T4" fmla="*/ 20 w 562"/>
                <a:gd name="T5" fmla="*/ 433 h 572"/>
                <a:gd name="T6" fmla="*/ 13 w 562"/>
                <a:gd name="T7" fmla="*/ 416 h 572"/>
                <a:gd name="T8" fmla="*/ 16 w 562"/>
                <a:gd name="T9" fmla="*/ 342 h 572"/>
                <a:gd name="T10" fmla="*/ 94 w 562"/>
                <a:gd name="T11" fmla="*/ 294 h 572"/>
                <a:gd name="T12" fmla="*/ 145 w 562"/>
                <a:gd name="T13" fmla="*/ 233 h 572"/>
                <a:gd name="T14" fmla="*/ 166 w 562"/>
                <a:gd name="T15" fmla="*/ 183 h 572"/>
                <a:gd name="T16" fmla="*/ 243 w 562"/>
                <a:gd name="T17" fmla="*/ 99 h 572"/>
                <a:gd name="T18" fmla="*/ 213 w 562"/>
                <a:gd name="T19" fmla="*/ 102 h 572"/>
                <a:gd name="T20" fmla="*/ 213 w 562"/>
                <a:gd name="T21" fmla="*/ 87 h 572"/>
                <a:gd name="T22" fmla="*/ 226 w 562"/>
                <a:gd name="T23" fmla="*/ 79 h 572"/>
                <a:gd name="T24" fmla="*/ 253 w 562"/>
                <a:gd name="T25" fmla="*/ 102 h 572"/>
                <a:gd name="T26" fmla="*/ 255 w 562"/>
                <a:gd name="T27" fmla="*/ 80 h 572"/>
                <a:gd name="T28" fmla="*/ 288 w 562"/>
                <a:gd name="T29" fmla="*/ 66 h 572"/>
                <a:gd name="T30" fmla="*/ 314 w 562"/>
                <a:gd name="T31" fmla="*/ 50 h 572"/>
                <a:gd name="T32" fmla="*/ 342 w 562"/>
                <a:gd name="T33" fmla="*/ 38 h 572"/>
                <a:gd name="T34" fmla="*/ 378 w 562"/>
                <a:gd name="T35" fmla="*/ 29 h 572"/>
                <a:gd name="T36" fmla="*/ 383 w 562"/>
                <a:gd name="T37" fmla="*/ 8 h 572"/>
                <a:gd name="T38" fmla="*/ 439 w 562"/>
                <a:gd name="T39" fmla="*/ 10 h 572"/>
                <a:gd name="T40" fmla="*/ 456 w 562"/>
                <a:gd name="T41" fmla="*/ 12 h 572"/>
                <a:gd name="T42" fmla="*/ 488 w 562"/>
                <a:gd name="T43" fmla="*/ 4 h 572"/>
                <a:gd name="T44" fmla="*/ 507 w 562"/>
                <a:gd name="T45" fmla="*/ 10 h 572"/>
                <a:gd name="T46" fmla="*/ 503 w 562"/>
                <a:gd name="T47" fmla="*/ 42 h 572"/>
                <a:gd name="T48" fmla="*/ 541 w 562"/>
                <a:gd name="T49" fmla="*/ 57 h 572"/>
                <a:gd name="T50" fmla="*/ 530 w 562"/>
                <a:gd name="T51" fmla="*/ 129 h 572"/>
                <a:gd name="T52" fmla="*/ 531 w 562"/>
                <a:gd name="T53" fmla="*/ 203 h 572"/>
                <a:gd name="T54" fmla="*/ 547 w 562"/>
                <a:gd name="T55" fmla="*/ 266 h 572"/>
                <a:gd name="T56" fmla="*/ 562 w 562"/>
                <a:gd name="T57" fmla="*/ 310 h 572"/>
                <a:gd name="T58" fmla="*/ 437 w 562"/>
                <a:gd name="T59" fmla="*/ 404 h 572"/>
                <a:gd name="T60" fmla="*/ 375 w 562"/>
                <a:gd name="T61" fmla="*/ 405 h 572"/>
                <a:gd name="T62" fmla="*/ 353 w 562"/>
                <a:gd name="T63" fmla="*/ 360 h 572"/>
                <a:gd name="T64" fmla="*/ 338 w 562"/>
                <a:gd name="T65" fmla="*/ 314 h 572"/>
                <a:gd name="T66" fmla="*/ 435 w 562"/>
                <a:gd name="T67" fmla="*/ 234 h 572"/>
                <a:gd name="T68" fmla="*/ 346 w 562"/>
                <a:gd name="T69" fmla="*/ 242 h 572"/>
                <a:gd name="T70" fmla="*/ 295 w 562"/>
                <a:gd name="T71" fmla="*/ 304 h 572"/>
                <a:gd name="T72" fmla="*/ 251 w 562"/>
                <a:gd name="T73" fmla="*/ 362 h 572"/>
                <a:gd name="T74" fmla="*/ 257 w 562"/>
                <a:gd name="T75" fmla="*/ 392 h 572"/>
                <a:gd name="T76" fmla="*/ 261 w 562"/>
                <a:gd name="T77" fmla="*/ 455 h 572"/>
                <a:gd name="T78" fmla="*/ 251 w 562"/>
                <a:gd name="T79" fmla="*/ 509 h 572"/>
                <a:gd name="T80" fmla="*/ 208 w 562"/>
                <a:gd name="T81" fmla="*/ 547 h 572"/>
                <a:gd name="T82" fmla="*/ 155 w 562"/>
                <a:gd name="T83" fmla="*/ 535 h 572"/>
                <a:gd name="T84" fmla="*/ 140 w 562"/>
                <a:gd name="T85" fmla="*/ 485 h 572"/>
                <a:gd name="T86" fmla="*/ 130 w 562"/>
                <a:gd name="T87" fmla="*/ 44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2" h="572">
                  <a:moveTo>
                    <a:pt x="130" y="445"/>
                  </a:moveTo>
                  <a:cubicBezTo>
                    <a:pt x="120" y="440"/>
                    <a:pt x="119" y="433"/>
                    <a:pt x="113" y="425"/>
                  </a:cubicBezTo>
                  <a:cubicBezTo>
                    <a:pt x="97" y="449"/>
                    <a:pt x="73" y="479"/>
                    <a:pt x="41" y="479"/>
                  </a:cubicBezTo>
                  <a:cubicBezTo>
                    <a:pt x="37" y="479"/>
                    <a:pt x="7" y="460"/>
                    <a:pt x="7" y="457"/>
                  </a:cubicBezTo>
                  <a:cubicBezTo>
                    <a:pt x="7" y="451"/>
                    <a:pt x="17" y="447"/>
                    <a:pt x="20" y="445"/>
                  </a:cubicBezTo>
                  <a:cubicBezTo>
                    <a:pt x="20" y="433"/>
                    <a:pt x="20" y="433"/>
                    <a:pt x="20" y="433"/>
                  </a:cubicBezTo>
                  <a:cubicBezTo>
                    <a:pt x="10" y="433"/>
                    <a:pt x="10" y="433"/>
                    <a:pt x="1" y="437"/>
                  </a:cubicBezTo>
                  <a:cubicBezTo>
                    <a:pt x="1" y="432"/>
                    <a:pt x="9" y="422"/>
                    <a:pt x="13" y="416"/>
                  </a:cubicBezTo>
                  <a:cubicBezTo>
                    <a:pt x="1" y="402"/>
                    <a:pt x="0" y="382"/>
                    <a:pt x="0" y="360"/>
                  </a:cubicBezTo>
                  <a:cubicBezTo>
                    <a:pt x="0" y="348"/>
                    <a:pt x="12" y="349"/>
                    <a:pt x="16" y="342"/>
                  </a:cubicBezTo>
                  <a:cubicBezTo>
                    <a:pt x="25" y="328"/>
                    <a:pt x="34" y="319"/>
                    <a:pt x="50" y="314"/>
                  </a:cubicBezTo>
                  <a:cubicBezTo>
                    <a:pt x="64" y="310"/>
                    <a:pt x="67" y="291"/>
                    <a:pt x="94" y="294"/>
                  </a:cubicBezTo>
                  <a:cubicBezTo>
                    <a:pt x="86" y="292"/>
                    <a:pt x="83" y="290"/>
                    <a:pt x="76" y="288"/>
                  </a:cubicBezTo>
                  <a:cubicBezTo>
                    <a:pt x="110" y="280"/>
                    <a:pt x="122" y="252"/>
                    <a:pt x="145" y="233"/>
                  </a:cubicBezTo>
                  <a:cubicBezTo>
                    <a:pt x="154" y="226"/>
                    <a:pt x="153" y="201"/>
                    <a:pt x="159" y="201"/>
                  </a:cubicBezTo>
                  <a:cubicBezTo>
                    <a:pt x="159" y="201"/>
                    <a:pt x="166" y="183"/>
                    <a:pt x="166" y="183"/>
                  </a:cubicBezTo>
                  <a:cubicBezTo>
                    <a:pt x="175" y="167"/>
                    <a:pt x="186" y="156"/>
                    <a:pt x="202" y="149"/>
                  </a:cubicBezTo>
                  <a:cubicBezTo>
                    <a:pt x="218" y="143"/>
                    <a:pt x="239" y="116"/>
                    <a:pt x="243" y="99"/>
                  </a:cubicBezTo>
                  <a:cubicBezTo>
                    <a:pt x="224" y="103"/>
                    <a:pt x="216" y="114"/>
                    <a:pt x="198" y="114"/>
                  </a:cubicBezTo>
                  <a:cubicBezTo>
                    <a:pt x="202" y="108"/>
                    <a:pt x="210" y="104"/>
                    <a:pt x="213" y="102"/>
                  </a:cubicBezTo>
                  <a:cubicBezTo>
                    <a:pt x="210" y="102"/>
                    <a:pt x="202" y="100"/>
                    <a:pt x="202" y="100"/>
                  </a:cubicBezTo>
                  <a:cubicBezTo>
                    <a:pt x="203" y="92"/>
                    <a:pt x="207" y="87"/>
                    <a:pt x="213" y="87"/>
                  </a:cubicBezTo>
                  <a:cubicBezTo>
                    <a:pt x="216" y="87"/>
                    <a:pt x="217" y="90"/>
                    <a:pt x="219" y="90"/>
                  </a:cubicBezTo>
                  <a:cubicBezTo>
                    <a:pt x="222" y="85"/>
                    <a:pt x="224" y="82"/>
                    <a:pt x="226" y="79"/>
                  </a:cubicBezTo>
                  <a:cubicBezTo>
                    <a:pt x="230" y="84"/>
                    <a:pt x="231" y="88"/>
                    <a:pt x="228" y="94"/>
                  </a:cubicBezTo>
                  <a:cubicBezTo>
                    <a:pt x="241" y="94"/>
                    <a:pt x="244" y="102"/>
                    <a:pt x="253" y="102"/>
                  </a:cubicBezTo>
                  <a:cubicBezTo>
                    <a:pt x="257" y="102"/>
                    <a:pt x="266" y="83"/>
                    <a:pt x="267" y="82"/>
                  </a:cubicBezTo>
                  <a:cubicBezTo>
                    <a:pt x="262" y="80"/>
                    <a:pt x="262" y="79"/>
                    <a:pt x="255" y="80"/>
                  </a:cubicBezTo>
                  <a:cubicBezTo>
                    <a:pt x="259" y="74"/>
                    <a:pt x="265" y="67"/>
                    <a:pt x="272" y="67"/>
                  </a:cubicBezTo>
                  <a:cubicBezTo>
                    <a:pt x="278" y="67"/>
                    <a:pt x="282" y="69"/>
                    <a:pt x="288" y="66"/>
                  </a:cubicBezTo>
                  <a:cubicBezTo>
                    <a:pt x="284" y="62"/>
                    <a:pt x="285" y="63"/>
                    <a:pt x="282" y="59"/>
                  </a:cubicBezTo>
                  <a:cubicBezTo>
                    <a:pt x="289" y="52"/>
                    <a:pt x="303" y="52"/>
                    <a:pt x="314" y="50"/>
                  </a:cubicBezTo>
                  <a:cubicBezTo>
                    <a:pt x="314" y="59"/>
                    <a:pt x="314" y="59"/>
                    <a:pt x="314" y="59"/>
                  </a:cubicBezTo>
                  <a:cubicBezTo>
                    <a:pt x="324" y="57"/>
                    <a:pt x="326" y="39"/>
                    <a:pt x="342" y="38"/>
                  </a:cubicBezTo>
                  <a:cubicBezTo>
                    <a:pt x="342" y="52"/>
                    <a:pt x="342" y="52"/>
                    <a:pt x="342" y="52"/>
                  </a:cubicBezTo>
                  <a:cubicBezTo>
                    <a:pt x="352" y="32"/>
                    <a:pt x="365" y="37"/>
                    <a:pt x="378" y="29"/>
                  </a:cubicBezTo>
                  <a:cubicBezTo>
                    <a:pt x="372" y="27"/>
                    <a:pt x="367" y="25"/>
                    <a:pt x="367" y="20"/>
                  </a:cubicBezTo>
                  <a:cubicBezTo>
                    <a:pt x="367" y="16"/>
                    <a:pt x="381" y="13"/>
                    <a:pt x="383" y="8"/>
                  </a:cubicBezTo>
                  <a:cubicBezTo>
                    <a:pt x="388" y="13"/>
                    <a:pt x="392" y="20"/>
                    <a:pt x="399" y="20"/>
                  </a:cubicBezTo>
                  <a:cubicBezTo>
                    <a:pt x="410" y="20"/>
                    <a:pt x="439" y="0"/>
                    <a:pt x="439" y="10"/>
                  </a:cubicBezTo>
                  <a:cubicBezTo>
                    <a:pt x="439" y="21"/>
                    <a:pt x="426" y="25"/>
                    <a:pt x="423" y="36"/>
                  </a:cubicBezTo>
                  <a:cubicBezTo>
                    <a:pt x="438" y="37"/>
                    <a:pt x="443" y="19"/>
                    <a:pt x="456" y="12"/>
                  </a:cubicBezTo>
                  <a:cubicBezTo>
                    <a:pt x="459" y="17"/>
                    <a:pt x="459" y="21"/>
                    <a:pt x="459" y="26"/>
                  </a:cubicBezTo>
                  <a:cubicBezTo>
                    <a:pt x="470" y="15"/>
                    <a:pt x="476" y="12"/>
                    <a:pt x="488" y="4"/>
                  </a:cubicBezTo>
                  <a:cubicBezTo>
                    <a:pt x="489" y="14"/>
                    <a:pt x="487" y="21"/>
                    <a:pt x="496" y="22"/>
                  </a:cubicBezTo>
                  <a:cubicBezTo>
                    <a:pt x="498" y="16"/>
                    <a:pt x="501" y="10"/>
                    <a:pt x="507" y="10"/>
                  </a:cubicBezTo>
                  <a:cubicBezTo>
                    <a:pt x="511" y="10"/>
                    <a:pt x="528" y="20"/>
                    <a:pt x="534" y="23"/>
                  </a:cubicBezTo>
                  <a:cubicBezTo>
                    <a:pt x="527" y="42"/>
                    <a:pt x="521" y="36"/>
                    <a:pt x="503" y="42"/>
                  </a:cubicBezTo>
                  <a:cubicBezTo>
                    <a:pt x="511" y="48"/>
                    <a:pt x="516" y="49"/>
                    <a:pt x="516" y="54"/>
                  </a:cubicBezTo>
                  <a:cubicBezTo>
                    <a:pt x="523" y="55"/>
                    <a:pt x="539" y="57"/>
                    <a:pt x="541" y="57"/>
                  </a:cubicBezTo>
                  <a:cubicBezTo>
                    <a:pt x="531" y="65"/>
                    <a:pt x="503" y="79"/>
                    <a:pt x="503" y="98"/>
                  </a:cubicBezTo>
                  <a:cubicBezTo>
                    <a:pt x="503" y="113"/>
                    <a:pt x="530" y="112"/>
                    <a:pt x="530" y="129"/>
                  </a:cubicBezTo>
                  <a:cubicBezTo>
                    <a:pt x="530" y="143"/>
                    <a:pt x="516" y="149"/>
                    <a:pt x="516" y="163"/>
                  </a:cubicBezTo>
                  <a:cubicBezTo>
                    <a:pt x="516" y="178"/>
                    <a:pt x="531" y="187"/>
                    <a:pt x="531" y="203"/>
                  </a:cubicBezTo>
                  <a:cubicBezTo>
                    <a:pt x="531" y="212"/>
                    <a:pt x="524" y="217"/>
                    <a:pt x="524" y="226"/>
                  </a:cubicBezTo>
                  <a:cubicBezTo>
                    <a:pt x="524" y="244"/>
                    <a:pt x="547" y="249"/>
                    <a:pt x="547" y="266"/>
                  </a:cubicBezTo>
                  <a:cubicBezTo>
                    <a:pt x="547" y="271"/>
                    <a:pt x="540" y="275"/>
                    <a:pt x="538" y="277"/>
                  </a:cubicBezTo>
                  <a:cubicBezTo>
                    <a:pt x="544" y="289"/>
                    <a:pt x="562" y="292"/>
                    <a:pt x="562" y="310"/>
                  </a:cubicBezTo>
                  <a:cubicBezTo>
                    <a:pt x="562" y="336"/>
                    <a:pt x="509" y="366"/>
                    <a:pt x="494" y="388"/>
                  </a:cubicBezTo>
                  <a:cubicBezTo>
                    <a:pt x="486" y="404"/>
                    <a:pt x="451" y="406"/>
                    <a:pt x="437" y="404"/>
                  </a:cubicBezTo>
                  <a:cubicBezTo>
                    <a:pt x="422" y="408"/>
                    <a:pt x="404" y="416"/>
                    <a:pt x="391" y="416"/>
                  </a:cubicBezTo>
                  <a:cubicBezTo>
                    <a:pt x="381" y="416"/>
                    <a:pt x="375" y="414"/>
                    <a:pt x="375" y="405"/>
                  </a:cubicBezTo>
                  <a:cubicBezTo>
                    <a:pt x="359" y="405"/>
                    <a:pt x="342" y="394"/>
                    <a:pt x="342" y="377"/>
                  </a:cubicBezTo>
                  <a:cubicBezTo>
                    <a:pt x="342" y="370"/>
                    <a:pt x="350" y="364"/>
                    <a:pt x="353" y="360"/>
                  </a:cubicBezTo>
                  <a:cubicBezTo>
                    <a:pt x="345" y="357"/>
                    <a:pt x="338" y="339"/>
                    <a:pt x="338" y="330"/>
                  </a:cubicBezTo>
                  <a:cubicBezTo>
                    <a:pt x="338" y="324"/>
                    <a:pt x="340" y="319"/>
                    <a:pt x="338" y="314"/>
                  </a:cubicBezTo>
                  <a:cubicBezTo>
                    <a:pt x="370" y="314"/>
                    <a:pt x="387" y="270"/>
                    <a:pt x="406" y="258"/>
                  </a:cubicBezTo>
                  <a:cubicBezTo>
                    <a:pt x="417" y="252"/>
                    <a:pt x="435" y="248"/>
                    <a:pt x="435" y="234"/>
                  </a:cubicBezTo>
                  <a:cubicBezTo>
                    <a:pt x="435" y="214"/>
                    <a:pt x="410" y="211"/>
                    <a:pt x="391" y="211"/>
                  </a:cubicBezTo>
                  <a:cubicBezTo>
                    <a:pt x="366" y="211"/>
                    <a:pt x="346" y="220"/>
                    <a:pt x="346" y="242"/>
                  </a:cubicBezTo>
                  <a:cubicBezTo>
                    <a:pt x="346" y="252"/>
                    <a:pt x="348" y="256"/>
                    <a:pt x="346" y="261"/>
                  </a:cubicBezTo>
                  <a:cubicBezTo>
                    <a:pt x="346" y="279"/>
                    <a:pt x="311" y="295"/>
                    <a:pt x="295" y="304"/>
                  </a:cubicBezTo>
                  <a:cubicBezTo>
                    <a:pt x="282" y="312"/>
                    <a:pt x="269" y="315"/>
                    <a:pt x="261" y="330"/>
                  </a:cubicBezTo>
                  <a:cubicBezTo>
                    <a:pt x="255" y="341"/>
                    <a:pt x="263" y="356"/>
                    <a:pt x="251" y="362"/>
                  </a:cubicBezTo>
                  <a:cubicBezTo>
                    <a:pt x="251" y="377"/>
                    <a:pt x="251" y="377"/>
                    <a:pt x="251" y="377"/>
                  </a:cubicBezTo>
                  <a:cubicBezTo>
                    <a:pt x="255" y="381"/>
                    <a:pt x="257" y="386"/>
                    <a:pt x="257" y="392"/>
                  </a:cubicBezTo>
                  <a:cubicBezTo>
                    <a:pt x="271" y="394"/>
                    <a:pt x="291" y="408"/>
                    <a:pt x="291" y="424"/>
                  </a:cubicBezTo>
                  <a:cubicBezTo>
                    <a:pt x="291" y="436"/>
                    <a:pt x="269" y="455"/>
                    <a:pt x="261" y="455"/>
                  </a:cubicBezTo>
                  <a:cubicBezTo>
                    <a:pt x="246" y="455"/>
                    <a:pt x="240" y="478"/>
                    <a:pt x="240" y="495"/>
                  </a:cubicBezTo>
                  <a:cubicBezTo>
                    <a:pt x="240" y="505"/>
                    <a:pt x="247" y="508"/>
                    <a:pt x="251" y="509"/>
                  </a:cubicBezTo>
                  <a:cubicBezTo>
                    <a:pt x="249" y="530"/>
                    <a:pt x="231" y="532"/>
                    <a:pt x="228" y="547"/>
                  </a:cubicBezTo>
                  <a:cubicBezTo>
                    <a:pt x="218" y="547"/>
                    <a:pt x="214" y="547"/>
                    <a:pt x="208" y="547"/>
                  </a:cubicBezTo>
                  <a:cubicBezTo>
                    <a:pt x="195" y="547"/>
                    <a:pt x="191" y="572"/>
                    <a:pt x="172" y="572"/>
                  </a:cubicBezTo>
                  <a:cubicBezTo>
                    <a:pt x="166" y="572"/>
                    <a:pt x="155" y="539"/>
                    <a:pt x="155" y="535"/>
                  </a:cubicBezTo>
                  <a:cubicBezTo>
                    <a:pt x="155" y="532"/>
                    <a:pt x="157" y="529"/>
                    <a:pt x="157" y="527"/>
                  </a:cubicBezTo>
                  <a:cubicBezTo>
                    <a:pt x="144" y="513"/>
                    <a:pt x="145" y="502"/>
                    <a:pt x="140" y="485"/>
                  </a:cubicBezTo>
                  <a:cubicBezTo>
                    <a:pt x="136" y="473"/>
                    <a:pt x="125" y="470"/>
                    <a:pt x="125" y="455"/>
                  </a:cubicBezTo>
                  <a:cubicBezTo>
                    <a:pt x="125" y="450"/>
                    <a:pt x="129" y="443"/>
                    <a:pt x="130" y="441"/>
                  </a:cubicBezTo>
                  <a:lnTo>
                    <a:pt x="130" y="445"/>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91" name="Freeform 76"/>
            <p:cNvSpPr>
              <a:spLocks/>
            </p:cNvSpPr>
            <p:nvPr/>
          </p:nvSpPr>
          <p:spPr bwMode="auto">
            <a:xfrm>
              <a:off x="6303375" y="1624966"/>
              <a:ext cx="4199525" cy="1639085"/>
            </a:xfrm>
            <a:custGeom>
              <a:avLst/>
              <a:gdLst>
                <a:gd name="T0" fmla="*/ 2600 w 3672"/>
                <a:gd name="T1" fmla="*/ 1054 h 1433"/>
                <a:gd name="T2" fmla="*/ 2506 w 3672"/>
                <a:gd name="T3" fmla="*/ 875 h 1433"/>
                <a:gd name="T4" fmla="*/ 2858 w 3672"/>
                <a:gd name="T5" fmla="*/ 735 h 1433"/>
                <a:gd name="T6" fmla="*/ 3096 w 3672"/>
                <a:gd name="T7" fmla="*/ 624 h 1433"/>
                <a:gd name="T8" fmla="*/ 2934 w 3672"/>
                <a:gd name="T9" fmla="*/ 839 h 1433"/>
                <a:gd name="T10" fmla="*/ 3077 w 3672"/>
                <a:gd name="T11" fmla="*/ 815 h 1433"/>
                <a:gd name="T12" fmla="*/ 3414 w 3672"/>
                <a:gd name="T13" fmla="*/ 565 h 1433"/>
                <a:gd name="T14" fmla="*/ 3626 w 3672"/>
                <a:gd name="T15" fmla="*/ 517 h 1433"/>
                <a:gd name="T16" fmla="*/ 3248 w 3672"/>
                <a:gd name="T17" fmla="*/ 350 h 1433"/>
                <a:gd name="T18" fmla="*/ 2850 w 3672"/>
                <a:gd name="T19" fmla="*/ 286 h 1433"/>
                <a:gd name="T20" fmla="*/ 2464 w 3672"/>
                <a:gd name="T21" fmla="*/ 282 h 1433"/>
                <a:gd name="T22" fmla="*/ 2256 w 3672"/>
                <a:gd name="T23" fmla="*/ 175 h 1433"/>
                <a:gd name="T24" fmla="*/ 1892 w 3672"/>
                <a:gd name="T25" fmla="*/ 187 h 1433"/>
                <a:gd name="T26" fmla="*/ 1744 w 3672"/>
                <a:gd name="T27" fmla="*/ 48 h 1433"/>
                <a:gd name="T28" fmla="*/ 1301 w 3672"/>
                <a:gd name="T29" fmla="*/ 211 h 1433"/>
                <a:gd name="T30" fmla="*/ 1146 w 3672"/>
                <a:gd name="T31" fmla="*/ 266 h 1433"/>
                <a:gd name="T32" fmla="*/ 1105 w 3672"/>
                <a:gd name="T33" fmla="*/ 219 h 1433"/>
                <a:gd name="T34" fmla="*/ 877 w 3672"/>
                <a:gd name="T35" fmla="*/ 374 h 1433"/>
                <a:gd name="T36" fmla="*/ 552 w 3672"/>
                <a:gd name="T37" fmla="*/ 445 h 1433"/>
                <a:gd name="T38" fmla="*/ 366 w 3672"/>
                <a:gd name="T39" fmla="*/ 533 h 1433"/>
                <a:gd name="T40" fmla="*/ 393 w 3672"/>
                <a:gd name="T41" fmla="*/ 410 h 1433"/>
                <a:gd name="T42" fmla="*/ 217 w 3672"/>
                <a:gd name="T43" fmla="*/ 425 h 1433"/>
                <a:gd name="T44" fmla="*/ 234 w 3672"/>
                <a:gd name="T45" fmla="*/ 562 h 1433"/>
                <a:gd name="T46" fmla="*/ 199 w 3672"/>
                <a:gd name="T47" fmla="*/ 712 h 1433"/>
                <a:gd name="T48" fmla="*/ 86 w 3672"/>
                <a:gd name="T49" fmla="*/ 803 h 1433"/>
                <a:gd name="T50" fmla="*/ 27 w 3672"/>
                <a:gd name="T51" fmla="*/ 891 h 1433"/>
                <a:gd name="T52" fmla="*/ 93 w 3672"/>
                <a:gd name="T53" fmla="*/ 1006 h 1433"/>
                <a:gd name="T54" fmla="*/ 150 w 3672"/>
                <a:gd name="T55" fmla="*/ 1077 h 1433"/>
                <a:gd name="T56" fmla="*/ 192 w 3672"/>
                <a:gd name="T57" fmla="*/ 1161 h 1433"/>
                <a:gd name="T58" fmla="*/ 357 w 3672"/>
                <a:gd name="T59" fmla="*/ 1166 h 1433"/>
                <a:gd name="T60" fmla="*/ 385 w 3672"/>
                <a:gd name="T61" fmla="*/ 1128 h 1433"/>
                <a:gd name="T62" fmla="*/ 487 w 3672"/>
                <a:gd name="T63" fmla="*/ 1264 h 1433"/>
                <a:gd name="T64" fmla="*/ 601 w 3672"/>
                <a:gd name="T65" fmla="*/ 1319 h 1433"/>
                <a:gd name="T66" fmla="*/ 627 w 3672"/>
                <a:gd name="T67" fmla="*/ 1337 h 1433"/>
                <a:gd name="T68" fmla="*/ 599 w 3672"/>
                <a:gd name="T69" fmla="*/ 1142 h 1433"/>
                <a:gd name="T70" fmla="*/ 707 w 3672"/>
                <a:gd name="T71" fmla="*/ 1162 h 1433"/>
                <a:gd name="T72" fmla="*/ 732 w 3672"/>
                <a:gd name="T73" fmla="*/ 1262 h 1433"/>
                <a:gd name="T74" fmla="*/ 733 w 3672"/>
                <a:gd name="T75" fmla="*/ 1345 h 1433"/>
                <a:gd name="T76" fmla="*/ 766 w 3672"/>
                <a:gd name="T77" fmla="*/ 1361 h 1433"/>
                <a:gd name="T78" fmla="*/ 895 w 3672"/>
                <a:gd name="T79" fmla="*/ 1400 h 1433"/>
                <a:gd name="T80" fmla="*/ 960 w 3672"/>
                <a:gd name="T81" fmla="*/ 1407 h 1433"/>
                <a:gd name="T82" fmla="*/ 1044 w 3672"/>
                <a:gd name="T83" fmla="*/ 1388 h 1433"/>
                <a:gd name="T84" fmla="*/ 1123 w 3672"/>
                <a:gd name="T85" fmla="*/ 1391 h 1433"/>
                <a:gd name="T86" fmla="*/ 1161 w 3672"/>
                <a:gd name="T87" fmla="*/ 1348 h 1433"/>
                <a:gd name="T88" fmla="*/ 1423 w 3672"/>
                <a:gd name="T89" fmla="*/ 1069 h 1433"/>
                <a:gd name="T90" fmla="*/ 1707 w 3672"/>
                <a:gd name="T91" fmla="*/ 962 h 1433"/>
                <a:gd name="T92" fmla="*/ 2100 w 3672"/>
                <a:gd name="T93" fmla="*/ 1026 h 1433"/>
                <a:gd name="T94" fmla="*/ 2422 w 3672"/>
                <a:gd name="T95" fmla="*/ 1093 h 1433"/>
                <a:gd name="T96" fmla="*/ 2403 w 3672"/>
                <a:gd name="T97" fmla="*/ 1181 h 1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72" h="1433">
                  <a:moveTo>
                    <a:pt x="2400" y="1232"/>
                  </a:moveTo>
                  <a:cubicBezTo>
                    <a:pt x="2400" y="1232"/>
                    <a:pt x="2429" y="1240"/>
                    <a:pt x="2453" y="1240"/>
                  </a:cubicBezTo>
                  <a:cubicBezTo>
                    <a:pt x="2496" y="1240"/>
                    <a:pt x="2536" y="1145"/>
                    <a:pt x="2567" y="1113"/>
                  </a:cubicBezTo>
                  <a:cubicBezTo>
                    <a:pt x="2579" y="1100"/>
                    <a:pt x="2596" y="1074"/>
                    <a:pt x="2600" y="1054"/>
                  </a:cubicBezTo>
                  <a:cubicBezTo>
                    <a:pt x="2606" y="1030"/>
                    <a:pt x="2597" y="1016"/>
                    <a:pt x="2608" y="994"/>
                  </a:cubicBezTo>
                  <a:cubicBezTo>
                    <a:pt x="2613" y="985"/>
                    <a:pt x="2622" y="967"/>
                    <a:pt x="2622" y="950"/>
                  </a:cubicBezTo>
                  <a:cubicBezTo>
                    <a:pt x="2622" y="928"/>
                    <a:pt x="2589" y="886"/>
                    <a:pt x="2574" y="898"/>
                  </a:cubicBezTo>
                  <a:cubicBezTo>
                    <a:pt x="2529" y="934"/>
                    <a:pt x="2506" y="879"/>
                    <a:pt x="2506" y="875"/>
                  </a:cubicBezTo>
                  <a:cubicBezTo>
                    <a:pt x="2506" y="852"/>
                    <a:pt x="2546" y="828"/>
                    <a:pt x="2562" y="811"/>
                  </a:cubicBezTo>
                  <a:cubicBezTo>
                    <a:pt x="2586" y="786"/>
                    <a:pt x="2617" y="745"/>
                    <a:pt x="2650" y="735"/>
                  </a:cubicBezTo>
                  <a:cubicBezTo>
                    <a:pt x="2678" y="728"/>
                    <a:pt x="2768" y="720"/>
                    <a:pt x="2793" y="720"/>
                  </a:cubicBezTo>
                  <a:cubicBezTo>
                    <a:pt x="2824" y="720"/>
                    <a:pt x="2839" y="735"/>
                    <a:pt x="2858" y="735"/>
                  </a:cubicBezTo>
                  <a:cubicBezTo>
                    <a:pt x="2868" y="735"/>
                    <a:pt x="2875" y="735"/>
                    <a:pt x="2899" y="735"/>
                  </a:cubicBezTo>
                  <a:cubicBezTo>
                    <a:pt x="2912" y="683"/>
                    <a:pt x="2934" y="652"/>
                    <a:pt x="2987" y="652"/>
                  </a:cubicBezTo>
                  <a:cubicBezTo>
                    <a:pt x="3000" y="652"/>
                    <a:pt x="3006" y="648"/>
                    <a:pt x="3032" y="652"/>
                  </a:cubicBezTo>
                  <a:cubicBezTo>
                    <a:pt x="3019" y="662"/>
                    <a:pt x="3014" y="731"/>
                    <a:pt x="3096" y="624"/>
                  </a:cubicBezTo>
                  <a:cubicBezTo>
                    <a:pt x="3105" y="623"/>
                    <a:pt x="3144" y="640"/>
                    <a:pt x="3085" y="680"/>
                  </a:cubicBezTo>
                  <a:cubicBezTo>
                    <a:pt x="3064" y="694"/>
                    <a:pt x="3046" y="687"/>
                    <a:pt x="3032" y="708"/>
                  </a:cubicBezTo>
                  <a:cubicBezTo>
                    <a:pt x="3016" y="732"/>
                    <a:pt x="3002" y="762"/>
                    <a:pt x="2979" y="775"/>
                  </a:cubicBezTo>
                  <a:cubicBezTo>
                    <a:pt x="2960" y="786"/>
                    <a:pt x="2934" y="805"/>
                    <a:pt x="2934" y="839"/>
                  </a:cubicBezTo>
                  <a:cubicBezTo>
                    <a:pt x="2934" y="868"/>
                    <a:pt x="2943" y="964"/>
                    <a:pt x="2964" y="982"/>
                  </a:cubicBezTo>
                  <a:cubicBezTo>
                    <a:pt x="2979" y="958"/>
                    <a:pt x="2990" y="914"/>
                    <a:pt x="3021" y="906"/>
                  </a:cubicBezTo>
                  <a:cubicBezTo>
                    <a:pt x="3017" y="884"/>
                    <a:pt x="3051" y="879"/>
                    <a:pt x="3051" y="863"/>
                  </a:cubicBezTo>
                  <a:cubicBezTo>
                    <a:pt x="3051" y="836"/>
                    <a:pt x="3077" y="829"/>
                    <a:pt x="3077" y="815"/>
                  </a:cubicBezTo>
                  <a:cubicBezTo>
                    <a:pt x="3077" y="805"/>
                    <a:pt x="3070" y="796"/>
                    <a:pt x="3077" y="779"/>
                  </a:cubicBezTo>
                  <a:cubicBezTo>
                    <a:pt x="3139" y="642"/>
                    <a:pt x="3195" y="716"/>
                    <a:pt x="3217" y="716"/>
                  </a:cubicBezTo>
                  <a:cubicBezTo>
                    <a:pt x="3285" y="716"/>
                    <a:pt x="3333" y="625"/>
                    <a:pt x="3392" y="624"/>
                  </a:cubicBezTo>
                  <a:cubicBezTo>
                    <a:pt x="3504" y="622"/>
                    <a:pt x="3414" y="577"/>
                    <a:pt x="3414" y="565"/>
                  </a:cubicBezTo>
                  <a:cubicBezTo>
                    <a:pt x="3414" y="530"/>
                    <a:pt x="3458" y="536"/>
                    <a:pt x="3467" y="517"/>
                  </a:cubicBezTo>
                  <a:cubicBezTo>
                    <a:pt x="3471" y="509"/>
                    <a:pt x="3464" y="489"/>
                    <a:pt x="3479" y="489"/>
                  </a:cubicBezTo>
                  <a:cubicBezTo>
                    <a:pt x="3526" y="489"/>
                    <a:pt x="3566" y="557"/>
                    <a:pt x="3600" y="557"/>
                  </a:cubicBezTo>
                  <a:cubicBezTo>
                    <a:pt x="3615" y="557"/>
                    <a:pt x="3618" y="527"/>
                    <a:pt x="3626" y="517"/>
                  </a:cubicBezTo>
                  <a:cubicBezTo>
                    <a:pt x="3639" y="501"/>
                    <a:pt x="3651" y="503"/>
                    <a:pt x="3672" y="495"/>
                  </a:cubicBezTo>
                  <a:cubicBezTo>
                    <a:pt x="3645" y="457"/>
                    <a:pt x="3556" y="436"/>
                    <a:pt x="3513" y="410"/>
                  </a:cubicBezTo>
                  <a:cubicBezTo>
                    <a:pt x="3453" y="373"/>
                    <a:pt x="3374" y="334"/>
                    <a:pt x="3286" y="334"/>
                  </a:cubicBezTo>
                  <a:cubicBezTo>
                    <a:pt x="3261" y="334"/>
                    <a:pt x="3245" y="339"/>
                    <a:pt x="3248" y="350"/>
                  </a:cubicBezTo>
                  <a:cubicBezTo>
                    <a:pt x="3271" y="427"/>
                    <a:pt x="3213" y="349"/>
                    <a:pt x="3199" y="350"/>
                  </a:cubicBezTo>
                  <a:cubicBezTo>
                    <a:pt x="3024" y="346"/>
                    <a:pt x="3024" y="346"/>
                    <a:pt x="3024" y="346"/>
                  </a:cubicBezTo>
                  <a:cubicBezTo>
                    <a:pt x="3015" y="305"/>
                    <a:pt x="2989" y="290"/>
                    <a:pt x="2937" y="290"/>
                  </a:cubicBezTo>
                  <a:cubicBezTo>
                    <a:pt x="2909" y="290"/>
                    <a:pt x="2867" y="301"/>
                    <a:pt x="2850" y="286"/>
                  </a:cubicBezTo>
                  <a:cubicBezTo>
                    <a:pt x="2835" y="273"/>
                    <a:pt x="2834" y="254"/>
                    <a:pt x="2812" y="247"/>
                  </a:cubicBezTo>
                  <a:cubicBezTo>
                    <a:pt x="2766" y="231"/>
                    <a:pt x="2716" y="219"/>
                    <a:pt x="2657" y="219"/>
                  </a:cubicBezTo>
                  <a:cubicBezTo>
                    <a:pt x="2598" y="219"/>
                    <a:pt x="2590" y="251"/>
                    <a:pt x="2585" y="282"/>
                  </a:cubicBezTo>
                  <a:cubicBezTo>
                    <a:pt x="2529" y="282"/>
                    <a:pt x="2502" y="282"/>
                    <a:pt x="2464" y="282"/>
                  </a:cubicBezTo>
                  <a:cubicBezTo>
                    <a:pt x="2443" y="282"/>
                    <a:pt x="2440" y="264"/>
                    <a:pt x="2415" y="262"/>
                  </a:cubicBezTo>
                  <a:cubicBezTo>
                    <a:pt x="2412" y="274"/>
                    <a:pt x="2408" y="298"/>
                    <a:pt x="2396" y="298"/>
                  </a:cubicBezTo>
                  <a:cubicBezTo>
                    <a:pt x="2364" y="298"/>
                    <a:pt x="2350" y="257"/>
                    <a:pt x="2350" y="235"/>
                  </a:cubicBezTo>
                  <a:cubicBezTo>
                    <a:pt x="2350" y="229"/>
                    <a:pt x="2412" y="189"/>
                    <a:pt x="2256" y="175"/>
                  </a:cubicBezTo>
                  <a:cubicBezTo>
                    <a:pt x="2236" y="173"/>
                    <a:pt x="2225" y="182"/>
                    <a:pt x="2225" y="207"/>
                  </a:cubicBezTo>
                  <a:cubicBezTo>
                    <a:pt x="2142" y="207"/>
                    <a:pt x="2142" y="207"/>
                    <a:pt x="2142" y="207"/>
                  </a:cubicBezTo>
                  <a:cubicBezTo>
                    <a:pt x="2117" y="200"/>
                    <a:pt x="1986" y="184"/>
                    <a:pt x="1969" y="155"/>
                  </a:cubicBezTo>
                  <a:cubicBezTo>
                    <a:pt x="1870" y="240"/>
                    <a:pt x="1892" y="187"/>
                    <a:pt x="1892" y="187"/>
                  </a:cubicBezTo>
                  <a:cubicBezTo>
                    <a:pt x="1916" y="156"/>
                    <a:pt x="2145" y="91"/>
                    <a:pt x="1956" y="44"/>
                  </a:cubicBezTo>
                  <a:cubicBezTo>
                    <a:pt x="1877" y="44"/>
                    <a:pt x="1877" y="44"/>
                    <a:pt x="1877" y="44"/>
                  </a:cubicBezTo>
                  <a:cubicBezTo>
                    <a:pt x="1869" y="22"/>
                    <a:pt x="1853" y="0"/>
                    <a:pt x="1820" y="0"/>
                  </a:cubicBezTo>
                  <a:cubicBezTo>
                    <a:pt x="1781" y="0"/>
                    <a:pt x="1765" y="31"/>
                    <a:pt x="1744" y="48"/>
                  </a:cubicBezTo>
                  <a:cubicBezTo>
                    <a:pt x="1729" y="60"/>
                    <a:pt x="1631" y="101"/>
                    <a:pt x="1640" y="64"/>
                  </a:cubicBezTo>
                  <a:cubicBezTo>
                    <a:pt x="1615" y="72"/>
                    <a:pt x="1508" y="79"/>
                    <a:pt x="1453" y="131"/>
                  </a:cubicBezTo>
                  <a:cubicBezTo>
                    <a:pt x="1441" y="142"/>
                    <a:pt x="1438" y="175"/>
                    <a:pt x="1420" y="175"/>
                  </a:cubicBezTo>
                  <a:cubicBezTo>
                    <a:pt x="1395" y="175"/>
                    <a:pt x="1301" y="165"/>
                    <a:pt x="1301" y="211"/>
                  </a:cubicBezTo>
                  <a:cubicBezTo>
                    <a:pt x="1301" y="220"/>
                    <a:pt x="1310" y="230"/>
                    <a:pt x="1313" y="243"/>
                  </a:cubicBezTo>
                  <a:cubicBezTo>
                    <a:pt x="1296" y="254"/>
                    <a:pt x="1290" y="243"/>
                    <a:pt x="1237" y="243"/>
                  </a:cubicBezTo>
                  <a:cubicBezTo>
                    <a:pt x="1192" y="306"/>
                    <a:pt x="1196" y="233"/>
                    <a:pt x="1186" y="219"/>
                  </a:cubicBezTo>
                  <a:cubicBezTo>
                    <a:pt x="1182" y="244"/>
                    <a:pt x="1166" y="255"/>
                    <a:pt x="1146" y="266"/>
                  </a:cubicBezTo>
                  <a:cubicBezTo>
                    <a:pt x="1152" y="289"/>
                    <a:pt x="1185" y="312"/>
                    <a:pt x="1161" y="338"/>
                  </a:cubicBezTo>
                  <a:cubicBezTo>
                    <a:pt x="1145" y="356"/>
                    <a:pt x="1192" y="415"/>
                    <a:pt x="1167" y="415"/>
                  </a:cubicBezTo>
                  <a:cubicBezTo>
                    <a:pt x="1136" y="415"/>
                    <a:pt x="1127" y="295"/>
                    <a:pt x="1127" y="270"/>
                  </a:cubicBezTo>
                  <a:cubicBezTo>
                    <a:pt x="1127" y="243"/>
                    <a:pt x="1169" y="232"/>
                    <a:pt x="1105" y="219"/>
                  </a:cubicBezTo>
                  <a:cubicBezTo>
                    <a:pt x="1072" y="212"/>
                    <a:pt x="1010" y="268"/>
                    <a:pt x="1010" y="298"/>
                  </a:cubicBezTo>
                  <a:cubicBezTo>
                    <a:pt x="1010" y="335"/>
                    <a:pt x="1026" y="359"/>
                    <a:pt x="1044" y="378"/>
                  </a:cubicBezTo>
                  <a:cubicBezTo>
                    <a:pt x="1086" y="447"/>
                    <a:pt x="985" y="370"/>
                    <a:pt x="948" y="360"/>
                  </a:cubicBezTo>
                  <a:cubicBezTo>
                    <a:pt x="844" y="331"/>
                    <a:pt x="878" y="368"/>
                    <a:pt x="877" y="374"/>
                  </a:cubicBezTo>
                  <a:cubicBezTo>
                    <a:pt x="874" y="435"/>
                    <a:pt x="849" y="386"/>
                    <a:pt x="836" y="386"/>
                  </a:cubicBezTo>
                  <a:cubicBezTo>
                    <a:pt x="812" y="386"/>
                    <a:pt x="764" y="419"/>
                    <a:pt x="730" y="402"/>
                  </a:cubicBezTo>
                  <a:cubicBezTo>
                    <a:pt x="712" y="355"/>
                    <a:pt x="599" y="461"/>
                    <a:pt x="571" y="461"/>
                  </a:cubicBezTo>
                  <a:cubicBezTo>
                    <a:pt x="561" y="461"/>
                    <a:pt x="548" y="454"/>
                    <a:pt x="552" y="445"/>
                  </a:cubicBezTo>
                  <a:cubicBezTo>
                    <a:pt x="563" y="413"/>
                    <a:pt x="546" y="344"/>
                    <a:pt x="514" y="449"/>
                  </a:cubicBezTo>
                  <a:cubicBezTo>
                    <a:pt x="512" y="456"/>
                    <a:pt x="525" y="459"/>
                    <a:pt x="525" y="473"/>
                  </a:cubicBezTo>
                  <a:cubicBezTo>
                    <a:pt x="525" y="501"/>
                    <a:pt x="486" y="482"/>
                    <a:pt x="465" y="489"/>
                  </a:cubicBezTo>
                  <a:cubicBezTo>
                    <a:pt x="443" y="496"/>
                    <a:pt x="454" y="572"/>
                    <a:pt x="366" y="533"/>
                  </a:cubicBezTo>
                  <a:cubicBezTo>
                    <a:pt x="366" y="565"/>
                    <a:pt x="366" y="565"/>
                    <a:pt x="366" y="565"/>
                  </a:cubicBezTo>
                  <a:cubicBezTo>
                    <a:pt x="323" y="561"/>
                    <a:pt x="328" y="512"/>
                    <a:pt x="313" y="489"/>
                  </a:cubicBezTo>
                  <a:cubicBezTo>
                    <a:pt x="346" y="489"/>
                    <a:pt x="363" y="488"/>
                    <a:pt x="395" y="497"/>
                  </a:cubicBezTo>
                  <a:cubicBezTo>
                    <a:pt x="437" y="508"/>
                    <a:pt x="522" y="453"/>
                    <a:pt x="393" y="410"/>
                  </a:cubicBezTo>
                  <a:cubicBezTo>
                    <a:pt x="356" y="397"/>
                    <a:pt x="274" y="354"/>
                    <a:pt x="249" y="354"/>
                  </a:cubicBezTo>
                  <a:cubicBezTo>
                    <a:pt x="246" y="354"/>
                    <a:pt x="246" y="351"/>
                    <a:pt x="228" y="353"/>
                  </a:cubicBezTo>
                  <a:cubicBezTo>
                    <a:pt x="218" y="361"/>
                    <a:pt x="190" y="375"/>
                    <a:pt x="190" y="394"/>
                  </a:cubicBezTo>
                  <a:cubicBezTo>
                    <a:pt x="190" y="409"/>
                    <a:pt x="217" y="408"/>
                    <a:pt x="217" y="425"/>
                  </a:cubicBezTo>
                  <a:cubicBezTo>
                    <a:pt x="217" y="439"/>
                    <a:pt x="203" y="445"/>
                    <a:pt x="203" y="459"/>
                  </a:cubicBezTo>
                  <a:cubicBezTo>
                    <a:pt x="203" y="474"/>
                    <a:pt x="218" y="483"/>
                    <a:pt x="218" y="499"/>
                  </a:cubicBezTo>
                  <a:cubicBezTo>
                    <a:pt x="218" y="508"/>
                    <a:pt x="211" y="513"/>
                    <a:pt x="211" y="522"/>
                  </a:cubicBezTo>
                  <a:cubicBezTo>
                    <a:pt x="211" y="540"/>
                    <a:pt x="234" y="545"/>
                    <a:pt x="234" y="562"/>
                  </a:cubicBezTo>
                  <a:cubicBezTo>
                    <a:pt x="234" y="567"/>
                    <a:pt x="227" y="571"/>
                    <a:pt x="225" y="573"/>
                  </a:cubicBezTo>
                  <a:cubicBezTo>
                    <a:pt x="231" y="585"/>
                    <a:pt x="249" y="588"/>
                    <a:pt x="249" y="606"/>
                  </a:cubicBezTo>
                  <a:cubicBezTo>
                    <a:pt x="249" y="632"/>
                    <a:pt x="196" y="662"/>
                    <a:pt x="181" y="684"/>
                  </a:cubicBezTo>
                  <a:cubicBezTo>
                    <a:pt x="187" y="693"/>
                    <a:pt x="194" y="697"/>
                    <a:pt x="199" y="712"/>
                  </a:cubicBezTo>
                  <a:cubicBezTo>
                    <a:pt x="190" y="718"/>
                    <a:pt x="168" y="729"/>
                    <a:pt x="158" y="729"/>
                  </a:cubicBezTo>
                  <a:cubicBezTo>
                    <a:pt x="145" y="729"/>
                    <a:pt x="137" y="724"/>
                    <a:pt x="120" y="724"/>
                  </a:cubicBezTo>
                  <a:cubicBezTo>
                    <a:pt x="103" y="724"/>
                    <a:pt x="65" y="740"/>
                    <a:pt x="77" y="751"/>
                  </a:cubicBezTo>
                  <a:cubicBezTo>
                    <a:pt x="115" y="789"/>
                    <a:pt x="95" y="803"/>
                    <a:pt x="86" y="803"/>
                  </a:cubicBezTo>
                  <a:cubicBezTo>
                    <a:pt x="71" y="803"/>
                    <a:pt x="68" y="783"/>
                    <a:pt x="56" y="783"/>
                  </a:cubicBezTo>
                  <a:cubicBezTo>
                    <a:pt x="42" y="783"/>
                    <a:pt x="25" y="820"/>
                    <a:pt x="25" y="839"/>
                  </a:cubicBezTo>
                  <a:cubicBezTo>
                    <a:pt x="25" y="870"/>
                    <a:pt x="1" y="866"/>
                    <a:pt x="0" y="893"/>
                  </a:cubicBezTo>
                  <a:cubicBezTo>
                    <a:pt x="10" y="892"/>
                    <a:pt x="19" y="891"/>
                    <a:pt x="27" y="891"/>
                  </a:cubicBezTo>
                  <a:cubicBezTo>
                    <a:pt x="41" y="891"/>
                    <a:pt x="50" y="890"/>
                    <a:pt x="65" y="890"/>
                  </a:cubicBezTo>
                  <a:cubicBezTo>
                    <a:pt x="81" y="890"/>
                    <a:pt x="89" y="920"/>
                    <a:pt x="89" y="937"/>
                  </a:cubicBezTo>
                  <a:cubicBezTo>
                    <a:pt x="89" y="948"/>
                    <a:pt x="78" y="953"/>
                    <a:pt x="78" y="964"/>
                  </a:cubicBezTo>
                  <a:cubicBezTo>
                    <a:pt x="78" y="980"/>
                    <a:pt x="93" y="991"/>
                    <a:pt x="93" y="1006"/>
                  </a:cubicBezTo>
                  <a:cubicBezTo>
                    <a:pt x="93" y="1015"/>
                    <a:pt x="78" y="1018"/>
                    <a:pt x="75" y="1023"/>
                  </a:cubicBezTo>
                  <a:cubicBezTo>
                    <a:pt x="66" y="1038"/>
                    <a:pt x="63" y="1050"/>
                    <a:pt x="63" y="1069"/>
                  </a:cubicBezTo>
                  <a:cubicBezTo>
                    <a:pt x="63" y="1092"/>
                    <a:pt x="78" y="1087"/>
                    <a:pt x="96" y="1087"/>
                  </a:cubicBezTo>
                  <a:cubicBezTo>
                    <a:pt x="120" y="1087"/>
                    <a:pt x="131" y="1077"/>
                    <a:pt x="150" y="1077"/>
                  </a:cubicBezTo>
                  <a:cubicBezTo>
                    <a:pt x="170" y="1077"/>
                    <a:pt x="165" y="1118"/>
                    <a:pt x="184" y="1118"/>
                  </a:cubicBezTo>
                  <a:cubicBezTo>
                    <a:pt x="184" y="1150"/>
                    <a:pt x="184" y="1150"/>
                    <a:pt x="184" y="1150"/>
                  </a:cubicBezTo>
                  <a:cubicBezTo>
                    <a:pt x="184" y="1153"/>
                    <a:pt x="187" y="1154"/>
                    <a:pt x="188" y="1156"/>
                  </a:cubicBezTo>
                  <a:cubicBezTo>
                    <a:pt x="192" y="1161"/>
                    <a:pt x="192" y="1161"/>
                    <a:pt x="192" y="1161"/>
                  </a:cubicBezTo>
                  <a:cubicBezTo>
                    <a:pt x="196" y="1161"/>
                    <a:pt x="205" y="1157"/>
                    <a:pt x="210" y="1156"/>
                  </a:cubicBezTo>
                  <a:cubicBezTo>
                    <a:pt x="227" y="1151"/>
                    <a:pt x="228" y="1131"/>
                    <a:pt x="245" y="1131"/>
                  </a:cubicBezTo>
                  <a:cubicBezTo>
                    <a:pt x="259" y="1131"/>
                    <a:pt x="293" y="1190"/>
                    <a:pt x="304" y="1190"/>
                  </a:cubicBezTo>
                  <a:cubicBezTo>
                    <a:pt x="315" y="1190"/>
                    <a:pt x="351" y="1173"/>
                    <a:pt x="357" y="1166"/>
                  </a:cubicBezTo>
                  <a:cubicBezTo>
                    <a:pt x="355" y="1166"/>
                    <a:pt x="336" y="1162"/>
                    <a:pt x="336" y="1162"/>
                  </a:cubicBezTo>
                  <a:cubicBezTo>
                    <a:pt x="333" y="1162"/>
                    <a:pt x="323" y="1160"/>
                    <a:pt x="323" y="1150"/>
                  </a:cubicBezTo>
                  <a:cubicBezTo>
                    <a:pt x="323" y="1144"/>
                    <a:pt x="378" y="1123"/>
                    <a:pt x="399" y="1115"/>
                  </a:cubicBezTo>
                  <a:cubicBezTo>
                    <a:pt x="399" y="1115"/>
                    <a:pt x="389" y="1127"/>
                    <a:pt x="385" y="1128"/>
                  </a:cubicBezTo>
                  <a:cubicBezTo>
                    <a:pt x="387" y="1133"/>
                    <a:pt x="406" y="1155"/>
                    <a:pt x="362" y="1166"/>
                  </a:cubicBezTo>
                  <a:cubicBezTo>
                    <a:pt x="381" y="1213"/>
                    <a:pt x="468" y="1205"/>
                    <a:pt x="468" y="1268"/>
                  </a:cubicBezTo>
                  <a:cubicBezTo>
                    <a:pt x="471" y="1268"/>
                    <a:pt x="471" y="1268"/>
                    <a:pt x="471" y="1268"/>
                  </a:cubicBezTo>
                  <a:cubicBezTo>
                    <a:pt x="476" y="1266"/>
                    <a:pt x="481" y="1264"/>
                    <a:pt x="487" y="1264"/>
                  </a:cubicBezTo>
                  <a:cubicBezTo>
                    <a:pt x="511" y="1264"/>
                    <a:pt x="510" y="1279"/>
                    <a:pt x="518" y="1296"/>
                  </a:cubicBezTo>
                  <a:cubicBezTo>
                    <a:pt x="519" y="1299"/>
                    <a:pt x="534" y="1309"/>
                    <a:pt x="536" y="1309"/>
                  </a:cubicBezTo>
                  <a:cubicBezTo>
                    <a:pt x="549" y="1313"/>
                    <a:pt x="552" y="1337"/>
                    <a:pt x="574" y="1337"/>
                  </a:cubicBezTo>
                  <a:cubicBezTo>
                    <a:pt x="590" y="1337"/>
                    <a:pt x="590" y="1323"/>
                    <a:pt x="601" y="1319"/>
                  </a:cubicBezTo>
                  <a:cubicBezTo>
                    <a:pt x="607" y="1317"/>
                    <a:pt x="606" y="1317"/>
                    <a:pt x="611" y="1317"/>
                  </a:cubicBezTo>
                  <a:cubicBezTo>
                    <a:pt x="614" y="1321"/>
                    <a:pt x="614" y="1328"/>
                    <a:pt x="617" y="1331"/>
                  </a:cubicBezTo>
                  <a:cubicBezTo>
                    <a:pt x="616" y="1333"/>
                    <a:pt x="617" y="1334"/>
                    <a:pt x="617" y="1336"/>
                  </a:cubicBezTo>
                  <a:cubicBezTo>
                    <a:pt x="627" y="1337"/>
                    <a:pt x="627" y="1337"/>
                    <a:pt x="627" y="1337"/>
                  </a:cubicBezTo>
                  <a:cubicBezTo>
                    <a:pt x="636" y="1325"/>
                    <a:pt x="636" y="1305"/>
                    <a:pt x="649" y="1299"/>
                  </a:cubicBezTo>
                  <a:cubicBezTo>
                    <a:pt x="628" y="1287"/>
                    <a:pt x="597" y="1240"/>
                    <a:pt x="597" y="1212"/>
                  </a:cubicBezTo>
                  <a:cubicBezTo>
                    <a:pt x="597" y="1205"/>
                    <a:pt x="580" y="1193"/>
                    <a:pt x="580" y="1181"/>
                  </a:cubicBezTo>
                  <a:cubicBezTo>
                    <a:pt x="580" y="1177"/>
                    <a:pt x="595" y="1147"/>
                    <a:pt x="599" y="1142"/>
                  </a:cubicBezTo>
                  <a:cubicBezTo>
                    <a:pt x="602" y="1145"/>
                    <a:pt x="625" y="1131"/>
                    <a:pt x="627" y="1131"/>
                  </a:cubicBezTo>
                  <a:cubicBezTo>
                    <a:pt x="647" y="1123"/>
                    <a:pt x="659" y="1117"/>
                    <a:pt x="684" y="1117"/>
                  </a:cubicBezTo>
                  <a:cubicBezTo>
                    <a:pt x="725" y="1117"/>
                    <a:pt x="732" y="1138"/>
                    <a:pt x="747" y="1162"/>
                  </a:cubicBezTo>
                  <a:cubicBezTo>
                    <a:pt x="736" y="1171"/>
                    <a:pt x="721" y="1162"/>
                    <a:pt x="707" y="1162"/>
                  </a:cubicBezTo>
                  <a:cubicBezTo>
                    <a:pt x="686" y="1162"/>
                    <a:pt x="656" y="1183"/>
                    <a:pt x="654" y="1182"/>
                  </a:cubicBezTo>
                  <a:cubicBezTo>
                    <a:pt x="655" y="1198"/>
                    <a:pt x="667" y="1197"/>
                    <a:pt x="671" y="1206"/>
                  </a:cubicBezTo>
                  <a:cubicBezTo>
                    <a:pt x="686" y="1232"/>
                    <a:pt x="706" y="1243"/>
                    <a:pt x="706" y="1274"/>
                  </a:cubicBezTo>
                  <a:cubicBezTo>
                    <a:pt x="712" y="1271"/>
                    <a:pt x="727" y="1263"/>
                    <a:pt x="732" y="1262"/>
                  </a:cubicBezTo>
                  <a:cubicBezTo>
                    <a:pt x="733" y="1274"/>
                    <a:pt x="745" y="1280"/>
                    <a:pt x="745" y="1292"/>
                  </a:cubicBezTo>
                  <a:cubicBezTo>
                    <a:pt x="722" y="1292"/>
                    <a:pt x="722" y="1292"/>
                    <a:pt x="722" y="1292"/>
                  </a:cubicBezTo>
                  <a:cubicBezTo>
                    <a:pt x="715" y="1292"/>
                    <a:pt x="708" y="1300"/>
                    <a:pt x="707" y="1312"/>
                  </a:cubicBezTo>
                  <a:cubicBezTo>
                    <a:pt x="723" y="1314"/>
                    <a:pt x="733" y="1330"/>
                    <a:pt x="733" y="1345"/>
                  </a:cubicBezTo>
                  <a:cubicBezTo>
                    <a:pt x="733" y="1354"/>
                    <a:pt x="728" y="1356"/>
                    <a:pt x="728" y="1364"/>
                  </a:cubicBezTo>
                  <a:cubicBezTo>
                    <a:pt x="728" y="1371"/>
                    <a:pt x="735" y="1379"/>
                    <a:pt x="736" y="1380"/>
                  </a:cubicBezTo>
                  <a:cubicBezTo>
                    <a:pt x="736" y="1373"/>
                    <a:pt x="745" y="1373"/>
                    <a:pt x="752" y="1371"/>
                  </a:cubicBezTo>
                  <a:cubicBezTo>
                    <a:pt x="761" y="1367"/>
                    <a:pt x="758" y="1364"/>
                    <a:pt x="766" y="1361"/>
                  </a:cubicBezTo>
                  <a:cubicBezTo>
                    <a:pt x="780" y="1356"/>
                    <a:pt x="789" y="1359"/>
                    <a:pt x="800" y="1350"/>
                  </a:cubicBezTo>
                  <a:cubicBezTo>
                    <a:pt x="817" y="1360"/>
                    <a:pt x="827" y="1361"/>
                    <a:pt x="842" y="1367"/>
                  </a:cubicBezTo>
                  <a:cubicBezTo>
                    <a:pt x="861" y="1373"/>
                    <a:pt x="867" y="1391"/>
                    <a:pt x="889" y="1391"/>
                  </a:cubicBezTo>
                  <a:cubicBezTo>
                    <a:pt x="889" y="1395"/>
                    <a:pt x="894" y="1397"/>
                    <a:pt x="895" y="1400"/>
                  </a:cubicBezTo>
                  <a:cubicBezTo>
                    <a:pt x="897" y="1408"/>
                    <a:pt x="895" y="1418"/>
                    <a:pt x="899" y="1429"/>
                  </a:cubicBezTo>
                  <a:cubicBezTo>
                    <a:pt x="907" y="1419"/>
                    <a:pt x="914" y="1433"/>
                    <a:pt x="921" y="1433"/>
                  </a:cubicBezTo>
                  <a:cubicBezTo>
                    <a:pt x="930" y="1433"/>
                    <a:pt x="934" y="1425"/>
                    <a:pt x="939" y="1420"/>
                  </a:cubicBezTo>
                  <a:cubicBezTo>
                    <a:pt x="945" y="1414"/>
                    <a:pt x="954" y="1414"/>
                    <a:pt x="960" y="1407"/>
                  </a:cubicBezTo>
                  <a:cubicBezTo>
                    <a:pt x="973" y="1394"/>
                    <a:pt x="974" y="1373"/>
                    <a:pt x="993" y="1373"/>
                  </a:cubicBezTo>
                  <a:cubicBezTo>
                    <a:pt x="1001" y="1373"/>
                    <a:pt x="998" y="1376"/>
                    <a:pt x="1005" y="1376"/>
                  </a:cubicBezTo>
                  <a:cubicBezTo>
                    <a:pt x="1007" y="1386"/>
                    <a:pt x="1025" y="1379"/>
                    <a:pt x="1030" y="1379"/>
                  </a:cubicBezTo>
                  <a:cubicBezTo>
                    <a:pt x="1036" y="1379"/>
                    <a:pt x="1038" y="1388"/>
                    <a:pt x="1044" y="1388"/>
                  </a:cubicBezTo>
                  <a:cubicBezTo>
                    <a:pt x="1058" y="1388"/>
                    <a:pt x="1070" y="1379"/>
                    <a:pt x="1076" y="1368"/>
                  </a:cubicBezTo>
                  <a:cubicBezTo>
                    <a:pt x="1078" y="1369"/>
                    <a:pt x="1080" y="1368"/>
                    <a:pt x="1081" y="1368"/>
                  </a:cubicBezTo>
                  <a:cubicBezTo>
                    <a:pt x="1088" y="1368"/>
                    <a:pt x="1091" y="1349"/>
                    <a:pt x="1107" y="1349"/>
                  </a:cubicBezTo>
                  <a:cubicBezTo>
                    <a:pt x="1122" y="1349"/>
                    <a:pt x="1105" y="1391"/>
                    <a:pt x="1123" y="1391"/>
                  </a:cubicBezTo>
                  <a:cubicBezTo>
                    <a:pt x="1140" y="1391"/>
                    <a:pt x="1146" y="1377"/>
                    <a:pt x="1161" y="1377"/>
                  </a:cubicBezTo>
                  <a:cubicBezTo>
                    <a:pt x="1171" y="1377"/>
                    <a:pt x="1177" y="1377"/>
                    <a:pt x="1187" y="1379"/>
                  </a:cubicBezTo>
                  <a:cubicBezTo>
                    <a:pt x="1188" y="1375"/>
                    <a:pt x="1188" y="1375"/>
                    <a:pt x="1188" y="1375"/>
                  </a:cubicBezTo>
                  <a:cubicBezTo>
                    <a:pt x="1185" y="1356"/>
                    <a:pt x="1180" y="1352"/>
                    <a:pt x="1161" y="1348"/>
                  </a:cubicBezTo>
                  <a:cubicBezTo>
                    <a:pt x="1164" y="1332"/>
                    <a:pt x="1179" y="1296"/>
                    <a:pt x="1192" y="1296"/>
                  </a:cubicBezTo>
                  <a:cubicBezTo>
                    <a:pt x="1261" y="1296"/>
                    <a:pt x="1309" y="1258"/>
                    <a:pt x="1309" y="1169"/>
                  </a:cubicBezTo>
                  <a:cubicBezTo>
                    <a:pt x="1348" y="1163"/>
                    <a:pt x="1350" y="1114"/>
                    <a:pt x="1373" y="1117"/>
                  </a:cubicBezTo>
                  <a:cubicBezTo>
                    <a:pt x="1434" y="1125"/>
                    <a:pt x="1410" y="1080"/>
                    <a:pt x="1423" y="1069"/>
                  </a:cubicBezTo>
                  <a:cubicBezTo>
                    <a:pt x="1453" y="1042"/>
                    <a:pt x="1499" y="1041"/>
                    <a:pt x="1536" y="1018"/>
                  </a:cubicBezTo>
                  <a:cubicBezTo>
                    <a:pt x="1542" y="1015"/>
                    <a:pt x="1554" y="998"/>
                    <a:pt x="1566" y="998"/>
                  </a:cubicBezTo>
                  <a:cubicBezTo>
                    <a:pt x="1586" y="998"/>
                    <a:pt x="1618" y="1022"/>
                    <a:pt x="1650" y="1022"/>
                  </a:cubicBezTo>
                  <a:cubicBezTo>
                    <a:pt x="1691" y="1022"/>
                    <a:pt x="1683" y="962"/>
                    <a:pt x="1707" y="962"/>
                  </a:cubicBezTo>
                  <a:cubicBezTo>
                    <a:pt x="1720" y="962"/>
                    <a:pt x="1767" y="970"/>
                    <a:pt x="1771" y="982"/>
                  </a:cubicBezTo>
                  <a:cubicBezTo>
                    <a:pt x="1789" y="1033"/>
                    <a:pt x="1820" y="1006"/>
                    <a:pt x="1839" y="1006"/>
                  </a:cubicBezTo>
                  <a:cubicBezTo>
                    <a:pt x="1886" y="1006"/>
                    <a:pt x="1900" y="1046"/>
                    <a:pt x="1949" y="1046"/>
                  </a:cubicBezTo>
                  <a:cubicBezTo>
                    <a:pt x="1991" y="1046"/>
                    <a:pt x="2046" y="1004"/>
                    <a:pt x="2100" y="1026"/>
                  </a:cubicBezTo>
                  <a:cubicBezTo>
                    <a:pt x="2173" y="1055"/>
                    <a:pt x="2138" y="922"/>
                    <a:pt x="2233" y="922"/>
                  </a:cubicBezTo>
                  <a:cubicBezTo>
                    <a:pt x="2300" y="922"/>
                    <a:pt x="2298" y="979"/>
                    <a:pt x="2324" y="1022"/>
                  </a:cubicBezTo>
                  <a:cubicBezTo>
                    <a:pt x="2334" y="1038"/>
                    <a:pt x="2368" y="1040"/>
                    <a:pt x="2381" y="1054"/>
                  </a:cubicBezTo>
                  <a:cubicBezTo>
                    <a:pt x="2390" y="1064"/>
                    <a:pt x="2400" y="1093"/>
                    <a:pt x="2422" y="1093"/>
                  </a:cubicBezTo>
                  <a:cubicBezTo>
                    <a:pt x="2447" y="1093"/>
                    <a:pt x="2452" y="1069"/>
                    <a:pt x="2483" y="1069"/>
                  </a:cubicBezTo>
                  <a:cubicBezTo>
                    <a:pt x="2483" y="1089"/>
                    <a:pt x="2483" y="1089"/>
                    <a:pt x="2483" y="1089"/>
                  </a:cubicBezTo>
                  <a:cubicBezTo>
                    <a:pt x="2466" y="1107"/>
                    <a:pt x="2460" y="1149"/>
                    <a:pt x="2441" y="1161"/>
                  </a:cubicBezTo>
                  <a:cubicBezTo>
                    <a:pt x="2424" y="1171"/>
                    <a:pt x="2393" y="1174"/>
                    <a:pt x="2403" y="1181"/>
                  </a:cubicBezTo>
                  <a:cubicBezTo>
                    <a:pt x="2429" y="1198"/>
                    <a:pt x="2400" y="1232"/>
                    <a:pt x="2400" y="1232"/>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92" name="Freeform 77"/>
            <p:cNvSpPr>
              <a:spLocks/>
            </p:cNvSpPr>
            <p:nvPr/>
          </p:nvSpPr>
          <p:spPr bwMode="auto">
            <a:xfrm>
              <a:off x="7631796" y="2679429"/>
              <a:ext cx="1512074" cy="1002428"/>
            </a:xfrm>
            <a:custGeom>
              <a:avLst/>
              <a:gdLst>
                <a:gd name="T0" fmla="*/ 1006 w 1322"/>
                <a:gd name="T1" fmla="*/ 554 h 876"/>
                <a:gd name="T2" fmla="*/ 985 w 1322"/>
                <a:gd name="T3" fmla="*/ 519 h 876"/>
                <a:gd name="T4" fmla="*/ 1055 w 1322"/>
                <a:gd name="T5" fmla="*/ 461 h 876"/>
                <a:gd name="T6" fmla="*/ 1011 w 1322"/>
                <a:gd name="T7" fmla="*/ 445 h 876"/>
                <a:gd name="T8" fmla="*/ 980 w 1322"/>
                <a:gd name="T9" fmla="*/ 461 h 876"/>
                <a:gd name="T10" fmla="*/ 949 w 1322"/>
                <a:gd name="T11" fmla="*/ 426 h 876"/>
                <a:gd name="T12" fmla="*/ 1014 w 1322"/>
                <a:gd name="T13" fmla="*/ 377 h 876"/>
                <a:gd name="T14" fmla="*/ 1041 w 1322"/>
                <a:gd name="T15" fmla="*/ 382 h 876"/>
                <a:gd name="T16" fmla="*/ 1089 w 1322"/>
                <a:gd name="T17" fmla="*/ 391 h 876"/>
                <a:gd name="T18" fmla="*/ 1114 w 1322"/>
                <a:gd name="T19" fmla="*/ 417 h 876"/>
                <a:gd name="T20" fmla="*/ 1113 w 1322"/>
                <a:gd name="T21" fmla="*/ 447 h 876"/>
                <a:gd name="T22" fmla="*/ 1144 w 1322"/>
                <a:gd name="T23" fmla="*/ 459 h 876"/>
                <a:gd name="T24" fmla="*/ 1132 w 1322"/>
                <a:gd name="T25" fmla="*/ 477 h 876"/>
                <a:gd name="T26" fmla="*/ 1143 w 1322"/>
                <a:gd name="T27" fmla="*/ 496 h 876"/>
                <a:gd name="T28" fmla="*/ 1140 w 1322"/>
                <a:gd name="T29" fmla="*/ 523 h 876"/>
                <a:gd name="T30" fmla="*/ 1147 w 1322"/>
                <a:gd name="T31" fmla="*/ 533 h 876"/>
                <a:gd name="T32" fmla="*/ 1186 w 1322"/>
                <a:gd name="T33" fmla="*/ 516 h 876"/>
                <a:gd name="T34" fmla="*/ 1173 w 1322"/>
                <a:gd name="T35" fmla="*/ 419 h 876"/>
                <a:gd name="T36" fmla="*/ 1182 w 1322"/>
                <a:gd name="T37" fmla="*/ 380 h 876"/>
                <a:gd name="T38" fmla="*/ 1239 w 1322"/>
                <a:gd name="T39" fmla="*/ 310 h 876"/>
                <a:gd name="T40" fmla="*/ 1280 w 1322"/>
                <a:gd name="T41" fmla="*/ 239 h 876"/>
                <a:gd name="T42" fmla="*/ 1322 w 1322"/>
                <a:gd name="T43" fmla="*/ 147 h 876"/>
                <a:gd name="T44" fmla="*/ 1220 w 1322"/>
                <a:gd name="T45" fmla="*/ 132 h 876"/>
                <a:gd name="T46" fmla="*/ 1072 w 1322"/>
                <a:gd name="T47" fmla="*/ 0 h 876"/>
                <a:gd name="T48" fmla="*/ 788 w 1322"/>
                <a:gd name="T49" fmla="*/ 124 h 876"/>
                <a:gd name="T50" fmla="*/ 610 w 1322"/>
                <a:gd name="T51" fmla="*/ 60 h 876"/>
                <a:gd name="T52" fmla="*/ 489 w 1322"/>
                <a:gd name="T53" fmla="*/ 100 h 876"/>
                <a:gd name="T54" fmla="*/ 375 w 1322"/>
                <a:gd name="T55" fmla="*/ 96 h 876"/>
                <a:gd name="T56" fmla="*/ 212 w 1322"/>
                <a:gd name="T57" fmla="*/ 195 h 876"/>
                <a:gd name="T58" fmla="*/ 31 w 1322"/>
                <a:gd name="T59" fmla="*/ 374 h 876"/>
                <a:gd name="T60" fmla="*/ 27 w 1322"/>
                <a:gd name="T61" fmla="*/ 453 h 876"/>
                <a:gd name="T62" fmla="*/ 44 w 1322"/>
                <a:gd name="T63" fmla="*/ 471 h 876"/>
                <a:gd name="T64" fmla="*/ 87 w 1322"/>
                <a:gd name="T65" fmla="*/ 505 h 876"/>
                <a:gd name="T66" fmla="*/ 143 w 1322"/>
                <a:gd name="T67" fmla="*/ 513 h 876"/>
                <a:gd name="T68" fmla="*/ 126 w 1322"/>
                <a:gd name="T69" fmla="*/ 572 h 876"/>
                <a:gd name="T70" fmla="*/ 109 w 1322"/>
                <a:gd name="T71" fmla="*/ 588 h 876"/>
                <a:gd name="T72" fmla="*/ 125 w 1322"/>
                <a:gd name="T73" fmla="*/ 618 h 876"/>
                <a:gd name="T74" fmla="*/ 190 w 1322"/>
                <a:gd name="T75" fmla="*/ 645 h 876"/>
                <a:gd name="T76" fmla="*/ 227 w 1322"/>
                <a:gd name="T77" fmla="*/ 672 h 876"/>
                <a:gd name="T78" fmla="*/ 275 w 1322"/>
                <a:gd name="T79" fmla="*/ 694 h 876"/>
                <a:gd name="T80" fmla="*/ 321 w 1322"/>
                <a:gd name="T81" fmla="*/ 690 h 876"/>
                <a:gd name="T82" fmla="*/ 361 w 1322"/>
                <a:gd name="T83" fmla="*/ 687 h 876"/>
                <a:gd name="T84" fmla="*/ 439 w 1322"/>
                <a:gd name="T85" fmla="*/ 671 h 876"/>
                <a:gd name="T86" fmla="*/ 473 w 1322"/>
                <a:gd name="T87" fmla="*/ 661 h 876"/>
                <a:gd name="T88" fmla="*/ 484 w 1322"/>
                <a:gd name="T89" fmla="*/ 654 h 876"/>
                <a:gd name="T90" fmla="*/ 543 w 1322"/>
                <a:gd name="T91" fmla="*/ 721 h 876"/>
                <a:gd name="T92" fmla="*/ 526 w 1322"/>
                <a:gd name="T93" fmla="*/ 791 h 876"/>
                <a:gd name="T94" fmla="*/ 558 w 1322"/>
                <a:gd name="T95" fmla="*/ 811 h 876"/>
                <a:gd name="T96" fmla="*/ 594 w 1322"/>
                <a:gd name="T97" fmla="*/ 843 h 876"/>
                <a:gd name="T98" fmla="*/ 603 w 1322"/>
                <a:gd name="T99" fmla="*/ 852 h 876"/>
                <a:gd name="T100" fmla="*/ 607 w 1322"/>
                <a:gd name="T101" fmla="*/ 824 h 876"/>
                <a:gd name="T102" fmla="*/ 652 w 1322"/>
                <a:gd name="T103" fmla="*/ 819 h 876"/>
                <a:gd name="T104" fmla="*/ 714 w 1322"/>
                <a:gd name="T105" fmla="*/ 817 h 876"/>
                <a:gd name="T106" fmla="*/ 741 w 1322"/>
                <a:gd name="T107" fmla="*/ 848 h 876"/>
                <a:gd name="T108" fmla="*/ 781 w 1322"/>
                <a:gd name="T109" fmla="*/ 876 h 876"/>
                <a:gd name="T110" fmla="*/ 817 w 1322"/>
                <a:gd name="T111" fmla="*/ 849 h 876"/>
                <a:gd name="T112" fmla="*/ 864 w 1322"/>
                <a:gd name="T113" fmla="*/ 820 h 876"/>
                <a:gd name="T114" fmla="*/ 948 w 1322"/>
                <a:gd name="T115" fmla="*/ 791 h 876"/>
                <a:gd name="T116" fmla="*/ 989 w 1322"/>
                <a:gd name="T117" fmla="*/ 732 h 876"/>
                <a:gd name="T118" fmla="*/ 1037 w 1322"/>
                <a:gd name="T119" fmla="*/ 640 h 876"/>
                <a:gd name="T120" fmla="*/ 1007 w 1322"/>
                <a:gd name="T121" fmla="*/ 55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22" h="876">
                  <a:moveTo>
                    <a:pt x="1008" y="554"/>
                  </a:moveTo>
                  <a:cubicBezTo>
                    <a:pt x="1006" y="554"/>
                    <a:pt x="1006" y="554"/>
                    <a:pt x="1006" y="554"/>
                  </a:cubicBezTo>
                  <a:cubicBezTo>
                    <a:pt x="1006" y="554"/>
                    <a:pt x="1005" y="541"/>
                    <a:pt x="1005" y="539"/>
                  </a:cubicBezTo>
                  <a:cubicBezTo>
                    <a:pt x="999" y="538"/>
                    <a:pt x="985" y="530"/>
                    <a:pt x="985" y="519"/>
                  </a:cubicBezTo>
                  <a:cubicBezTo>
                    <a:pt x="985" y="509"/>
                    <a:pt x="998" y="508"/>
                    <a:pt x="1001" y="499"/>
                  </a:cubicBezTo>
                  <a:cubicBezTo>
                    <a:pt x="1008" y="477"/>
                    <a:pt x="1040" y="477"/>
                    <a:pt x="1055" y="461"/>
                  </a:cubicBezTo>
                  <a:cubicBezTo>
                    <a:pt x="1049" y="453"/>
                    <a:pt x="1038" y="461"/>
                    <a:pt x="1027" y="454"/>
                  </a:cubicBezTo>
                  <a:cubicBezTo>
                    <a:pt x="1022" y="451"/>
                    <a:pt x="1019" y="445"/>
                    <a:pt x="1011" y="445"/>
                  </a:cubicBezTo>
                  <a:cubicBezTo>
                    <a:pt x="1004" y="445"/>
                    <a:pt x="1004" y="462"/>
                    <a:pt x="1000" y="462"/>
                  </a:cubicBezTo>
                  <a:cubicBezTo>
                    <a:pt x="994" y="462"/>
                    <a:pt x="986" y="465"/>
                    <a:pt x="980" y="461"/>
                  </a:cubicBezTo>
                  <a:cubicBezTo>
                    <a:pt x="971" y="454"/>
                    <a:pt x="974" y="446"/>
                    <a:pt x="965" y="439"/>
                  </a:cubicBezTo>
                  <a:cubicBezTo>
                    <a:pt x="962" y="437"/>
                    <a:pt x="949" y="434"/>
                    <a:pt x="949" y="426"/>
                  </a:cubicBezTo>
                  <a:cubicBezTo>
                    <a:pt x="949" y="409"/>
                    <a:pt x="971" y="414"/>
                    <a:pt x="982" y="407"/>
                  </a:cubicBezTo>
                  <a:cubicBezTo>
                    <a:pt x="991" y="399"/>
                    <a:pt x="1008" y="387"/>
                    <a:pt x="1014" y="377"/>
                  </a:cubicBezTo>
                  <a:cubicBezTo>
                    <a:pt x="1016" y="375"/>
                    <a:pt x="1019" y="367"/>
                    <a:pt x="1027" y="367"/>
                  </a:cubicBezTo>
                  <a:cubicBezTo>
                    <a:pt x="1033" y="367"/>
                    <a:pt x="1041" y="377"/>
                    <a:pt x="1041" y="382"/>
                  </a:cubicBezTo>
                  <a:cubicBezTo>
                    <a:pt x="1041" y="395"/>
                    <a:pt x="1027" y="400"/>
                    <a:pt x="1027" y="414"/>
                  </a:cubicBezTo>
                  <a:cubicBezTo>
                    <a:pt x="1048" y="414"/>
                    <a:pt x="1065" y="391"/>
                    <a:pt x="1089" y="391"/>
                  </a:cubicBezTo>
                  <a:cubicBezTo>
                    <a:pt x="1098" y="391"/>
                    <a:pt x="1102" y="399"/>
                    <a:pt x="1114" y="399"/>
                  </a:cubicBezTo>
                  <a:cubicBezTo>
                    <a:pt x="1110" y="407"/>
                    <a:pt x="1114" y="407"/>
                    <a:pt x="1114" y="417"/>
                  </a:cubicBezTo>
                  <a:cubicBezTo>
                    <a:pt x="1114" y="425"/>
                    <a:pt x="1105" y="424"/>
                    <a:pt x="1105" y="434"/>
                  </a:cubicBezTo>
                  <a:cubicBezTo>
                    <a:pt x="1105" y="438"/>
                    <a:pt x="1108" y="447"/>
                    <a:pt x="1113" y="447"/>
                  </a:cubicBezTo>
                  <a:cubicBezTo>
                    <a:pt x="1115" y="447"/>
                    <a:pt x="1118" y="443"/>
                    <a:pt x="1123" y="443"/>
                  </a:cubicBezTo>
                  <a:cubicBezTo>
                    <a:pt x="1133" y="443"/>
                    <a:pt x="1144" y="449"/>
                    <a:pt x="1144" y="459"/>
                  </a:cubicBezTo>
                  <a:cubicBezTo>
                    <a:pt x="1144" y="465"/>
                    <a:pt x="1138" y="469"/>
                    <a:pt x="1132" y="469"/>
                  </a:cubicBezTo>
                  <a:cubicBezTo>
                    <a:pt x="1132" y="477"/>
                    <a:pt x="1132" y="477"/>
                    <a:pt x="1132" y="477"/>
                  </a:cubicBezTo>
                  <a:cubicBezTo>
                    <a:pt x="1133" y="479"/>
                    <a:pt x="1135" y="482"/>
                    <a:pt x="1139" y="483"/>
                  </a:cubicBezTo>
                  <a:cubicBezTo>
                    <a:pt x="1139" y="488"/>
                    <a:pt x="1143" y="492"/>
                    <a:pt x="1143" y="496"/>
                  </a:cubicBezTo>
                  <a:cubicBezTo>
                    <a:pt x="1143" y="499"/>
                    <a:pt x="1136" y="509"/>
                    <a:pt x="1136" y="515"/>
                  </a:cubicBezTo>
                  <a:cubicBezTo>
                    <a:pt x="1136" y="518"/>
                    <a:pt x="1136" y="522"/>
                    <a:pt x="1140" y="523"/>
                  </a:cubicBezTo>
                  <a:cubicBezTo>
                    <a:pt x="1139" y="527"/>
                    <a:pt x="1136" y="529"/>
                    <a:pt x="1136" y="533"/>
                  </a:cubicBezTo>
                  <a:cubicBezTo>
                    <a:pt x="1147" y="533"/>
                    <a:pt x="1147" y="533"/>
                    <a:pt x="1147" y="533"/>
                  </a:cubicBezTo>
                  <a:cubicBezTo>
                    <a:pt x="1152" y="528"/>
                    <a:pt x="1153" y="528"/>
                    <a:pt x="1162" y="526"/>
                  </a:cubicBezTo>
                  <a:cubicBezTo>
                    <a:pt x="1162" y="519"/>
                    <a:pt x="1181" y="518"/>
                    <a:pt x="1186" y="516"/>
                  </a:cubicBezTo>
                  <a:cubicBezTo>
                    <a:pt x="1196" y="513"/>
                    <a:pt x="1201" y="504"/>
                    <a:pt x="1201" y="486"/>
                  </a:cubicBezTo>
                  <a:cubicBezTo>
                    <a:pt x="1201" y="455"/>
                    <a:pt x="1189" y="437"/>
                    <a:pt x="1173" y="419"/>
                  </a:cubicBezTo>
                  <a:cubicBezTo>
                    <a:pt x="1166" y="412"/>
                    <a:pt x="1158" y="405"/>
                    <a:pt x="1160" y="391"/>
                  </a:cubicBezTo>
                  <a:cubicBezTo>
                    <a:pt x="1169" y="391"/>
                    <a:pt x="1176" y="386"/>
                    <a:pt x="1182" y="380"/>
                  </a:cubicBezTo>
                  <a:cubicBezTo>
                    <a:pt x="1188" y="374"/>
                    <a:pt x="1201" y="366"/>
                    <a:pt x="1204" y="360"/>
                  </a:cubicBezTo>
                  <a:cubicBezTo>
                    <a:pt x="1214" y="338"/>
                    <a:pt x="1220" y="325"/>
                    <a:pt x="1239" y="310"/>
                  </a:cubicBezTo>
                  <a:cubicBezTo>
                    <a:pt x="1239" y="310"/>
                    <a:pt x="1268" y="276"/>
                    <a:pt x="1242" y="259"/>
                  </a:cubicBezTo>
                  <a:cubicBezTo>
                    <a:pt x="1232" y="252"/>
                    <a:pt x="1263" y="249"/>
                    <a:pt x="1280" y="239"/>
                  </a:cubicBezTo>
                  <a:cubicBezTo>
                    <a:pt x="1299" y="227"/>
                    <a:pt x="1305" y="185"/>
                    <a:pt x="1322" y="167"/>
                  </a:cubicBezTo>
                  <a:cubicBezTo>
                    <a:pt x="1322" y="147"/>
                    <a:pt x="1322" y="147"/>
                    <a:pt x="1322" y="147"/>
                  </a:cubicBezTo>
                  <a:cubicBezTo>
                    <a:pt x="1291" y="147"/>
                    <a:pt x="1286" y="171"/>
                    <a:pt x="1261" y="171"/>
                  </a:cubicBezTo>
                  <a:cubicBezTo>
                    <a:pt x="1239" y="171"/>
                    <a:pt x="1229" y="142"/>
                    <a:pt x="1220" y="132"/>
                  </a:cubicBezTo>
                  <a:cubicBezTo>
                    <a:pt x="1207" y="118"/>
                    <a:pt x="1173" y="116"/>
                    <a:pt x="1163" y="100"/>
                  </a:cubicBezTo>
                  <a:cubicBezTo>
                    <a:pt x="1137" y="57"/>
                    <a:pt x="1139" y="0"/>
                    <a:pt x="1072" y="0"/>
                  </a:cubicBezTo>
                  <a:cubicBezTo>
                    <a:pt x="977" y="0"/>
                    <a:pt x="1012" y="133"/>
                    <a:pt x="939" y="104"/>
                  </a:cubicBezTo>
                  <a:cubicBezTo>
                    <a:pt x="885" y="82"/>
                    <a:pt x="830" y="124"/>
                    <a:pt x="788" y="124"/>
                  </a:cubicBezTo>
                  <a:cubicBezTo>
                    <a:pt x="739" y="124"/>
                    <a:pt x="725" y="84"/>
                    <a:pt x="678" y="84"/>
                  </a:cubicBezTo>
                  <a:cubicBezTo>
                    <a:pt x="659" y="84"/>
                    <a:pt x="628" y="111"/>
                    <a:pt x="610" y="60"/>
                  </a:cubicBezTo>
                  <a:cubicBezTo>
                    <a:pt x="606" y="48"/>
                    <a:pt x="559" y="40"/>
                    <a:pt x="546" y="40"/>
                  </a:cubicBezTo>
                  <a:cubicBezTo>
                    <a:pt x="522" y="40"/>
                    <a:pt x="530" y="100"/>
                    <a:pt x="489" y="100"/>
                  </a:cubicBezTo>
                  <a:cubicBezTo>
                    <a:pt x="457" y="100"/>
                    <a:pt x="425" y="76"/>
                    <a:pt x="405" y="76"/>
                  </a:cubicBezTo>
                  <a:cubicBezTo>
                    <a:pt x="393" y="76"/>
                    <a:pt x="381" y="93"/>
                    <a:pt x="375" y="96"/>
                  </a:cubicBezTo>
                  <a:cubicBezTo>
                    <a:pt x="338" y="119"/>
                    <a:pt x="292" y="120"/>
                    <a:pt x="262" y="147"/>
                  </a:cubicBezTo>
                  <a:cubicBezTo>
                    <a:pt x="249" y="158"/>
                    <a:pt x="273" y="203"/>
                    <a:pt x="212" y="195"/>
                  </a:cubicBezTo>
                  <a:cubicBezTo>
                    <a:pt x="189" y="192"/>
                    <a:pt x="187" y="241"/>
                    <a:pt x="148" y="247"/>
                  </a:cubicBezTo>
                  <a:cubicBezTo>
                    <a:pt x="148" y="336"/>
                    <a:pt x="100" y="374"/>
                    <a:pt x="31" y="374"/>
                  </a:cubicBezTo>
                  <a:cubicBezTo>
                    <a:pt x="18" y="374"/>
                    <a:pt x="3" y="410"/>
                    <a:pt x="0" y="426"/>
                  </a:cubicBezTo>
                  <a:cubicBezTo>
                    <a:pt x="19" y="430"/>
                    <a:pt x="24" y="434"/>
                    <a:pt x="27" y="453"/>
                  </a:cubicBezTo>
                  <a:cubicBezTo>
                    <a:pt x="26" y="457"/>
                    <a:pt x="26" y="457"/>
                    <a:pt x="26" y="457"/>
                  </a:cubicBezTo>
                  <a:cubicBezTo>
                    <a:pt x="26" y="471"/>
                    <a:pt x="33" y="467"/>
                    <a:pt x="44" y="471"/>
                  </a:cubicBezTo>
                  <a:cubicBezTo>
                    <a:pt x="53" y="473"/>
                    <a:pt x="49" y="484"/>
                    <a:pt x="53" y="488"/>
                  </a:cubicBezTo>
                  <a:cubicBezTo>
                    <a:pt x="65" y="500"/>
                    <a:pt x="73" y="500"/>
                    <a:pt x="87" y="505"/>
                  </a:cubicBezTo>
                  <a:cubicBezTo>
                    <a:pt x="100" y="503"/>
                    <a:pt x="106" y="491"/>
                    <a:pt x="118" y="491"/>
                  </a:cubicBezTo>
                  <a:cubicBezTo>
                    <a:pt x="125" y="491"/>
                    <a:pt x="143" y="505"/>
                    <a:pt x="143" y="513"/>
                  </a:cubicBezTo>
                  <a:cubicBezTo>
                    <a:pt x="143" y="534"/>
                    <a:pt x="115" y="531"/>
                    <a:pt x="115" y="552"/>
                  </a:cubicBezTo>
                  <a:cubicBezTo>
                    <a:pt x="115" y="561"/>
                    <a:pt x="126" y="563"/>
                    <a:pt x="126" y="572"/>
                  </a:cubicBezTo>
                  <a:cubicBezTo>
                    <a:pt x="126" y="582"/>
                    <a:pt x="117" y="581"/>
                    <a:pt x="109" y="581"/>
                  </a:cubicBezTo>
                  <a:cubicBezTo>
                    <a:pt x="109" y="588"/>
                    <a:pt x="109" y="588"/>
                    <a:pt x="109" y="588"/>
                  </a:cubicBezTo>
                  <a:cubicBezTo>
                    <a:pt x="111" y="597"/>
                    <a:pt x="110" y="604"/>
                    <a:pt x="113" y="613"/>
                  </a:cubicBezTo>
                  <a:cubicBezTo>
                    <a:pt x="115" y="618"/>
                    <a:pt x="122" y="617"/>
                    <a:pt x="125" y="618"/>
                  </a:cubicBezTo>
                  <a:cubicBezTo>
                    <a:pt x="139" y="623"/>
                    <a:pt x="143" y="633"/>
                    <a:pt x="156" y="636"/>
                  </a:cubicBezTo>
                  <a:cubicBezTo>
                    <a:pt x="173" y="640"/>
                    <a:pt x="181" y="635"/>
                    <a:pt x="190" y="645"/>
                  </a:cubicBezTo>
                  <a:cubicBezTo>
                    <a:pt x="199" y="655"/>
                    <a:pt x="207" y="651"/>
                    <a:pt x="218" y="657"/>
                  </a:cubicBezTo>
                  <a:cubicBezTo>
                    <a:pt x="224" y="660"/>
                    <a:pt x="224" y="666"/>
                    <a:pt x="227" y="672"/>
                  </a:cubicBezTo>
                  <a:cubicBezTo>
                    <a:pt x="230" y="678"/>
                    <a:pt x="236" y="671"/>
                    <a:pt x="240" y="674"/>
                  </a:cubicBezTo>
                  <a:cubicBezTo>
                    <a:pt x="251" y="682"/>
                    <a:pt x="258" y="694"/>
                    <a:pt x="275" y="694"/>
                  </a:cubicBezTo>
                  <a:cubicBezTo>
                    <a:pt x="286" y="694"/>
                    <a:pt x="296" y="694"/>
                    <a:pt x="307" y="694"/>
                  </a:cubicBezTo>
                  <a:cubicBezTo>
                    <a:pt x="314" y="694"/>
                    <a:pt x="316" y="690"/>
                    <a:pt x="321" y="690"/>
                  </a:cubicBezTo>
                  <a:cubicBezTo>
                    <a:pt x="324" y="690"/>
                    <a:pt x="328" y="701"/>
                    <a:pt x="328" y="707"/>
                  </a:cubicBezTo>
                  <a:cubicBezTo>
                    <a:pt x="339" y="701"/>
                    <a:pt x="342" y="687"/>
                    <a:pt x="361" y="687"/>
                  </a:cubicBezTo>
                  <a:cubicBezTo>
                    <a:pt x="377" y="687"/>
                    <a:pt x="385" y="697"/>
                    <a:pt x="398" y="697"/>
                  </a:cubicBezTo>
                  <a:cubicBezTo>
                    <a:pt x="409" y="697"/>
                    <a:pt x="434" y="674"/>
                    <a:pt x="439" y="671"/>
                  </a:cubicBezTo>
                  <a:cubicBezTo>
                    <a:pt x="443" y="668"/>
                    <a:pt x="445" y="665"/>
                    <a:pt x="448" y="662"/>
                  </a:cubicBezTo>
                  <a:cubicBezTo>
                    <a:pt x="454" y="655"/>
                    <a:pt x="464" y="664"/>
                    <a:pt x="473" y="661"/>
                  </a:cubicBezTo>
                  <a:cubicBezTo>
                    <a:pt x="480" y="654"/>
                    <a:pt x="480" y="654"/>
                    <a:pt x="480" y="654"/>
                  </a:cubicBezTo>
                  <a:cubicBezTo>
                    <a:pt x="484" y="654"/>
                    <a:pt x="484" y="654"/>
                    <a:pt x="484" y="654"/>
                  </a:cubicBezTo>
                  <a:cubicBezTo>
                    <a:pt x="490" y="679"/>
                    <a:pt x="506" y="678"/>
                    <a:pt x="525" y="687"/>
                  </a:cubicBezTo>
                  <a:cubicBezTo>
                    <a:pt x="532" y="699"/>
                    <a:pt x="543" y="705"/>
                    <a:pt x="543" y="721"/>
                  </a:cubicBezTo>
                  <a:cubicBezTo>
                    <a:pt x="543" y="753"/>
                    <a:pt x="523" y="754"/>
                    <a:pt x="523" y="783"/>
                  </a:cubicBezTo>
                  <a:cubicBezTo>
                    <a:pt x="523" y="786"/>
                    <a:pt x="524" y="791"/>
                    <a:pt x="526" y="791"/>
                  </a:cubicBezTo>
                  <a:cubicBezTo>
                    <a:pt x="532" y="791"/>
                    <a:pt x="536" y="787"/>
                    <a:pt x="542" y="787"/>
                  </a:cubicBezTo>
                  <a:cubicBezTo>
                    <a:pt x="548" y="787"/>
                    <a:pt x="549" y="810"/>
                    <a:pt x="558" y="811"/>
                  </a:cubicBezTo>
                  <a:cubicBezTo>
                    <a:pt x="558" y="827"/>
                    <a:pt x="567" y="845"/>
                    <a:pt x="582" y="845"/>
                  </a:cubicBezTo>
                  <a:cubicBezTo>
                    <a:pt x="587" y="845"/>
                    <a:pt x="590" y="843"/>
                    <a:pt x="594" y="843"/>
                  </a:cubicBezTo>
                  <a:cubicBezTo>
                    <a:pt x="599" y="843"/>
                    <a:pt x="599" y="843"/>
                    <a:pt x="599" y="843"/>
                  </a:cubicBezTo>
                  <a:cubicBezTo>
                    <a:pt x="599" y="849"/>
                    <a:pt x="602" y="852"/>
                    <a:pt x="603" y="852"/>
                  </a:cubicBezTo>
                  <a:cubicBezTo>
                    <a:pt x="605" y="852"/>
                    <a:pt x="607" y="847"/>
                    <a:pt x="607" y="845"/>
                  </a:cubicBezTo>
                  <a:cubicBezTo>
                    <a:pt x="607" y="837"/>
                    <a:pt x="607" y="832"/>
                    <a:pt x="607" y="824"/>
                  </a:cubicBezTo>
                  <a:cubicBezTo>
                    <a:pt x="607" y="824"/>
                    <a:pt x="624" y="818"/>
                    <a:pt x="627" y="819"/>
                  </a:cubicBezTo>
                  <a:cubicBezTo>
                    <a:pt x="652" y="819"/>
                    <a:pt x="652" y="819"/>
                    <a:pt x="652" y="819"/>
                  </a:cubicBezTo>
                  <a:cubicBezTo>
                    <a:pt x="662" y="825"/>
                    <a:pt x="671" y="808"/>
                    <a:pt x="682" y="808"/>
                  </a:cubicBezTo>
                  <a:cubicBezTo>
                    <a:pt x="694" y="808"/>
                    <a:pt x="702" y="817"/>
                    <a:pt x="714" y="817"/>
                  </a:cubicBezTo>
                  <a:cubicBezTo>
                    <a:pt x="714" y="837"/>
                    <a:pt x="730" y="844"/>
                    <a:pt x="741" y="848"/>
                  </a:cubicBezTo>
                  <a:cubicBezTo>
                    <a:pt x="741" y="848"/>
                    <a:pt x="741" y="848"/>
                    <a:pt x="741" y="848"/>
                  </a:cubicBezTo>
                  <a:cubicBezTo>
                    <a:pt x="754" y="854"/>
                    <a:pt x="763" y="849"/>
                    <a:pt x="777" y="856"/>
                  </a:cubicBezTo>
                  <a:cubicBezTo>
                    <a:pt x="777" y="861"/>
                    <a:pt x="774" y="876"/>
                    <a:pt x="781" y="876"/>
                  </a:cubicBezTo>
                  <a:cubicBezTo>
                    <a:pt x="789" y="876"/>
                    <a:pt x="785" y="866"/>
                    <a:pt x="791" y="860"/>
                  </a:cubicBezTo>
                  <a:cubicBezTo>
                    <a:pt x="796" y="854"/>
                    <a:pt x="811" y="852"/>
                    <a:pt x="817" y="849"/>
                  </a:cubicBezTo>
                  <a:cubicBezTo>
                    <a:pt x="832" y="841"/>
                    <a:pt x="846" y="845"/>
                    <a:pt x="855" y="835"/>
                  </a:cubicBezTo>
                  <a:cubicBezTo>
                    <a:pt x="855" y="835"/>
                    <a:pt x="863" y="820"/>
                    <a:pt x="864" y="820"/>
                  </a:cubicBezTo>
                  <a:cubicBezTo>
                    <a:pt x="872" y="820"/>
                    <a:pt x="876" y="826"/>
                    <a:pt x="883" y="826"/>
                  </a:cubicBezTo>
                  <a:cubicBezTo>
                    <a:pt x="918" y="826"/>
                    <a:pt x="927" y="804"/>
                    <a:pt x="948" y="791"/>
                  </a:cubicBezTo>
                  <a:cubicBezTo>
                    <a:pt x="954" y="788"/>
                    <a:pt x="958" y="785"/>
                    <a:pt x="959" y="777"/>
                  </a:cubicBezTo>
                  <a:cubicBezTo>
                    <a:pt x="977" y="777"/>
                    <a:pt x="983" y="748"/>
                    <a:pt x="989" y="732"/>
                  </a:cubicBezTo>
                  <a:cubicBezTo>
                    <a:pt x="994" y="723"/>
                    <a:pt x="1014" y="691"/>
                    <a:pt x="1026" y="689"/>
                  </a:cubicBezTo>
                  <a:cubicBezTo>
                    <a:pt x="1026" y="671"/>
                    <a:pt x="1037" y="663"/>
                    <a:pt x="1037" y="640"/>
                  </a:cubicBezTo>
                  <a:cubicBezTo>
                    <a:pt x="1037" y="606"/>
                    <a:pt x="1030" y="593"/>
                    <a:pt x="1016" y="572"/>
                  </a:cubicBezTo>
                  <a:cubicBezTo>
                    <a:pt x="1014" y="568"/>
                    <a:pt x="1014" y="558"/>
                    <a:pt x="1007" y="554"/>
                  </a:cubicBezTo>
                  <a:lnTo>
                    <a:pt x="1008" y="554"/>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93" name="Freeform 78"/>
            <p:cNvSpPr>
              <a:spLocks/>
            </p:cNvSpPr>
            <p:nvPr/>
          </p:nvSpPr>
          <p:spPr bwMode="auto">
            <a:xfrm>
              <a:off x="10219769" y="1931051"/>
              <a:ext cx="87235" cy="38261"/>
            </a:xfrm>
            <a:custGeom>
              <a:avLst/>
              <a:gdLst>
                <a:gd name="T0" fmla="*/ 8 w 76"/>
                <a:gd name="T1" fmla="*/ 34 h 34"/>
                <a:gd name="T2" fmla="*/ 0 w 76"/>
                <a:gd name="T3" fmla="*/ 26 h 34"/>
                <a:gd name="T4" fmla="*/ 36 w 76"/>
                <a:gd name="T5" fmla="*/ 0 h 34"/>
                <a:gd name="T6" fmla="*/ 76 w 76"/>
                <a:gd name="T7" fmla="*/ 20 h 34"/>
                <a:gd name="T8" fmla="*/ 8 w 76"/>
                <a:gd name="T9" fmla="*/ 34 h 34"/>
              </a:gdLst>
              <a:ahLst/>
              <a:cxnLst>
                <a:cxn ang="0">
                  <a:pos x="T0" y="T1"/>
                </a:cxn>
                <a:cxn ang="0">
                  <a:pos x="T2" y="T3"/>
                </a:cxn>
                <a:cxn ang="0">
                  <a:pos x="T4" y="T5"/>
                </a:cxn>
                <a:cxn ang="0">
                  <a:pos x="T6" y="T7"/>
                </a:cxn>
                <a:cxn ang="0">
                  <a:pos x="T8" y="T9"/>
                </a:cxn>
              </a:cxnLst>
              <a:rect l="0" t="0" r="r" b="b"/>
              <a:pathLst>
                <a:path w="76" h="34">
                  <a:moveTo>
                    <a:pt x="8" y="34"/>
                  </a:moveTo>
                  <a:cubicBezTo>
                    <a:pt x="3" y="34"/>
                    <a:pt x="0" y="30"/>
                    <a:pt x="0" y="26"/>
                  </a:cubicBezTo>
                  <a:cubicBezTo>
                    <a:pt x="0" y="14"/>
                    <a:pt x="23" y="0"/>
                    <a:pt x="36" y="0"/>
                  </a:cubicBezTo>
                  <a:cubicBezTo>
                    <a:pt x="47" y="0"/>
                    <a:pt x="76" y="8"/>
                    <a:pt x="76" y="20"/>
                  </a:cubicBezTo>
                  <a:cubicBezTo>
                    <a:pt x="76" y="30"/>
                    <a:pt x="16" y="34"/>
                    <a:pt x="8" y="34"/>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94" name="Freeform 79"/>
            <p:cNvSpPr>
              <a:spLocks/>
            </p:cNvSpPr>
            <p:nvPr/>
          </p:nvSpPr>
          <p:spPr bwMode="auto">
            <a:xfrm>
              <a:off x="9958064" y="2006042"/>
              <a:ext cx="33670" cy="21426"/>
            </a:xfrm>
            <a:custGeom>
              <a:avLst/>
              <a:gdLst>
                <a:gd name="T0" fmla="*/ 22 w 30"/>
                <a:gd name="T1" fmla="*/ 18 h 18"/>
                <a:gd name="T2" fmla="*/ 30 w 30"/>
                <a:gd name="T3" fmla="*/ 10 h 18"/>
                <a:gd name="T4" fmla="*/ 25 w 30"/>
                <a:gd name="T5" fmla="*/ 0 h 18"/>
                <a:gd name="T6" fmla="*/ 0 w 30"/>
                <a:gd name="T7" fmla="*/ 0 h 18"/>
                <a:gd name="T8" fmla="*/ 22 w 30"/>
                <a:gd name="T9" fmla="*/ 18 h 18"/>
              </a:gdLst>
              <a:ahLst/>
              <a:cxnLst>
                <a:cxn ang="0">
                  <a:pos x="T0" y="T1"/>
                </a:cxn>
                <a:cxn ang="0">
                  <a:pos x="T2" y="T3"/>
                </a:cxn>
                <a:cxn ang="0">
                  <a:pos x="T4" y="T5"/>
                </a:cxn>
                <a:cxn ang="0">
                  <a:pos x="T6" y="T7"/>
                </a:cxn>
                <a:cxn ang="0">
                  <a:pos x="T8" y="T9"/>
                </a:cxn>
              </a:cxnLst>
              <a:rect l="0" t="0" r="r" b="b"/>
              <a:pathLst>
                <a:path w="30" h="18">
                  <a:moveTo>
                    <a:pt x="22" y="18"/>
                  </a:moveTo>
                  <a:cubicBezTo>
                    <a:pt x="26" y="18"/>
                    <a:pt x="30" y="14"/>
                    <a:pt x="30" y="10"/>
                  </a:cubicBezTo>
                  <a:cubicBezTo>
                    <a:pt x="30" y="5"/>
                    <a:pt x="26" y="3"/>
                    <a:pt x="25" y="0"/>
                  </a:cubicBezTo>
                  <a:cubicBezTo>
                    <a:pt x="0" y="0"/>
                    <a:pt x="0" y="0"/>
                    <a:pt x="0" y="0"/>
                  </a:cubicBezTo>
                  <a:cubicBezTo>
                    <a:pt x="4" y="10"/>
                    <a:pt x="12" y="18"/>
                    <a:pt x="22" y="18"/>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95" name="Freeform 80"/>
            <p:cNvSpPr>
              <a:spLocks/>
            </p:cNvSpPr>
            <p:nvPr/>
          </p:nvSpPr>
          <p:spPr bwMode="auto">
            <a:xfrm>
              <a:off x="9151522" y="1716791"/>
              <a:ext cx="15304" cy="21426"/>
            </a:xfrm>
            <a:custGeom>
              <a:avLst/>
              <a:gdLst>
                <a:gd name="T0" fmla="*/ 14 w 14"/>
                <a:gd name="T1" fmla="*/ 8 h 19"/>
                <a:gd name="T2" fmla="*/ 6 w 14"/>
                <a:gd name="T3" fmla="*/ 0 h 19"/>
                <a:gd name="T4" fmla="*/ 0 w 14"/>
                <a:gd name="T5" fmla="*/ 12 h 19"/>
                <a:gd name="T6" fmla="*/ 6 w 14"/>
                <a:gd name="T7" fmla="*/ 19 h 19"/>
                <a:gd name="T8" fmla="*/ 14 w 14"/>
                <a:gd name="T9" fmla="*/ 7 h 19"/>
                <a:gd name="T10" fmla="*/ 12 w 14"/>
                <a:gd name="T11" fmla="*/ 7 h 19"/>
                <a:gd name="T12" fmla="*/ 14 w 14"/>
                <a:gd name="T13" fmla="*/ 8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4" y="8"/>
                  </a:moveTo>
                  <a:cubicBezTo>
                    <a:pt x="6" y="0"/>
                    <a:pt x="6" y="0"/>
                    <a:pt x="6" y="0"/>
                  </a:cubicBezTo>
                  <a:cubicBezTo>
                    <a:pt x="3" y="4"/>
                    <a:pt x="0" y="7"/>
                    <a:pt x="0" y="12"/>
                  </a:cubicBezTo>
                  <a:cubicBezTo>
                    <a:pt x="0" y="17"/>
                    <a:pt x="3" y="19"/>
                    <a:pt x="6" y="19"/>
                  </a:cubicBezTo>
                  <a:cubicBezTo>
                    <a:pt x="13" y="19"/>
                    <a:pt x="13" y="11"/>
                    <a:pt x="14" y="7"/>
                  </a:cubicBezTo>
                  <a:cubicBezTo>
                    <a:pt x="12" y="7"/>
                    <a:pt x="12" y="7"/>
                    <a:pt x="12" y="7"/>
                  </a:cubicBezTo>
                  <a:lnTo>
                    <a:pt x="14" y="8"/>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96" name="Freeform 81"/>
            <p:cNvSpPr>
              <a:spLocks/>
            </p:cNvSpPr>
            <p:nvPr/>
          </p:nvSpPr>
          <p:spPr bwMode="auto">
            <a:xfrm>
              <a:off x="8569955" y="1782600"/>
              <a:ext cx="39791" cy="26017"/>
            </a:xfrm>
            <a:custGeom>
              <a:avLst/>
              <a:gdLst>
                <a:gd name="T0" fmla="*/ 34 w 34"/>
                <a:gd name="T1" fmla="*/ 16 h 22"/>
                <a:gd name="T2" fmla="*/ 16 w 34"/>
                <a:gd name="T3" fmla="*/ 22 h 22"/>
                <a:gd name="T4" fmla="*/ 0 w 34"/>
                <a:gd name="T5" fmla="*/ 12 h 22"/>
                <a:gd name="T6" fmla="*/ 16 w 34"/>
                <a:gd name="T7" fmla="*/ 0 h 22"/>
                <a:gd name="T8" fmla="*/ 34 w 34"/>
                <a:gd name="T9" fmla="*/ 12 h 22"/>
                <a:gd name="T10" fmla="*/ 28 w 34"/>
                <a:gd name="T11" fmla="*/ 22 h 22"/>
                <a:gd name="T12" fmla="*/ 34 w 34"/>
                <a:gd name="T13" fmla="*/ 16 h 22"/>
              </a:gdLst>
              <a:ahLst/>
              <a:cxnLst>
                <a:cxn ang="0">
                  <a:pos x="T0" y="T1"/>
                </a:cxn>
                <a:cxn ang="0">
                  <a:pos x="T2" y="T3"/>
                </a:cxn>
                <a:cxn ang="0">
                  <a:pos x="T4" y="T5"/>
                </a:cxn>
                <a:cxn ang="0">
                  <a:pos x="T6" y="T7"/>
                </a:cxn>
                <a:cxn ang="0">
                  <a:pos x="T8" y="T9"/>
                </a:cxn>
                <a:cxn ang="0">
                  <a:pos x="T10" y="T11"/>
                </a:cxn>
                <a:cxn ang="0">
                  <a:pos x="T12" y="T13"/>
                </a:cxn>
              </a:cxnLst>
              <a:rect l="0" t="0" r="r" b="b"/>
              <a:pathLst>
                <a:path w="34" h="22">
                  <a:moveTo>
                    <a:pt x="34" y="16"/>
                  </a:moveTo>
                  <a:cubicBezTo>
                    <a:pt x="28" y="19"/>
                    <a:pt x="23" y="22"/>
                    <a:pt x="16" y="22"/>
                  </a:cubicBezTo>
                  <a:cubicBezTo>
                    <a:pt x="8" y="22"/>
                    <a:pt x="0" y="19"/>
                    <a:pt x="0" y="12"/>
                  </a:cubicBezTo>
                  <a:cubicBezTo>
                    <a:pt x="0" y="4"/>
                    <a:pt x="9" y="0"/>
                    <a:pt x="16" y="0"/>
                  </a:cubicBezTo>
                  <a:cubicBezTo>
                    <a:pt x="27" y="0"/>
                    <a:pt x="34" y="3"/>
                    <a:pt x="34" y="12"/>
                  </a:cubicBezTo>
                  <a:cubicBezTo>
                    <a:pt x="34" y="17"/>
                    <a:pt x="30" y="19"/>
                    <a:pt x="28" y="22"/>
                  </a:cubicBezTo>
                  <a:lnTo>
                    <a:pt x="34" y="16"/>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97" name="Freeform 82"/>
            <p:cNvSpPr>
              <a:spLocks/>
            </p:cNvSpPr>
            <p:nvPr/>
          </p:nvSpPr>
          <p:spPr bwMode="auto">
            <a:xfrm>
              <a:off x="8263867" y="1519367"/>
              <a:ext cx="149983" cy="88765"/>
            </a:xfrm>
            <a:custGeom>
              <a:avLst/>
              <a:gdLst>
                <a:gd name="T0" fmla="*/ 12 w 131"/>
                <a:gd name="T1" fmla="*/ 77 h 77"/>
                <a:gd name="T2" fmla="*/ 0 w 131"/>
                <a:gd name="T3" fmla="*/ 65 h 77"/>
                <a:gd name="T4" fmla="*/ 14 w 131"/>
                <a:gd name="T5" fmla="*/ 47 h 77"/>
                <a:gd name="T6" fmla="*/ 68 w 131"/>
                <a:gd name="T7" fmla="*/ 0 h 77"/>
                <a:gd name="T8" fmla="*/ 78 w 131"/>
                <a:gd name="T9" fmla="*/ 0 h 77"/>
                <a:gd name="T10" fmla="*/ 76 w 131"/>
                <a:gd name="T11" fmla="*/ 17 h 77"/>
                <a:gd name="T12" fmla="*/ 90 w 131"/>
                <a:gd name="T13" fmla="*/ 9 h 77"/>
                <a:gd name="T14" fmla="*/ 131 w 131"/>
                <a:gd name="T15" fmla="*/ 41 h 77"/>
                <a:gd name="T16" fmla="*/ 78 w 131"/>
                <a:gd name="T17" fmla="*/ 61 h 77"/>
                <a:gd name="T18" fmla="*/ 52 w 131"/>
                <a:gd name="T19" fmla="*/ 65 h 77"/>
                <a:gd name="T20" fmla="*/ 12 w 131"/>
                <a:gd name="T21"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7">
                  <a:moveTo>
                    <a:pt x="12" y="77"/>
                  </a:moveTo>
                  <a:cubicBezTo>
                    <a:pt x="2" y="77"/>
                    <a:pt x="0" y="73"/>
                    <a:pt x="0" y="65"/>
                  </a:cubicBezTo>
                  <a:cubicBezTo>
                    <a:pt x="0" y="52"/>
                    <a:pt x="9" y="52"/>
                    <a:pt x="14" y="47"/>
                  </a:cubicBezTo>
                  <a:cubicBezTo>
                    <a:pt x="31" y="29"/>
                    <a:pt x="38" y="0"/>
                    <a:pt x="68" y="0"/>
                  </a:cubicBezTo>
                  <a:cubicBezTo>
                    <a:pt x="75" y="0"/>
                    <a:pt x="75" y="0"/>
                    <a:pt x="78" y="0"/>
                  </a:cubicBezTo>
                  <a:cubicBezTo>
                    <a:pt x="78" y="11"/>
                    <a:pt x="82" y="11"/>
                    <a:pt x="76" y="17"/>
                  </a:cubicBezTo>
                  <a:cubicBezTo>
                    <a:pt x="81" y="16"/>
                    <a:pt x="84" y="9"/>
                    <a:pt x="90" y="9"/>
                  </a:cubicBezTo>
                  <a:cubicBezTo>
                    <a:pt x="100" y="9"/>
                    <a:pt x="131" y="30"/>
                    <a:pt x="131" y="41"/>
                  </a:cubicBezTo>
                  <a:cubicBezTo>
                    <a:pt x="131" y="60"/>
                    <a:pt x="92" y="63"/>
                    <a:pt x="78" y="61"/>
                  </a:cubicBezTo>
                  <a:cubicBezTo>
                    <a:pt x="75" y="61"/>
                    <a:pt x="52" y="65"/>
                    <a:pt x="52" y="65"/>
                  </a:cubicBezTo>
                  <a:lnTo>
                    <a:pt x="12" y="77"/>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99" name="Freeform 84"/>
            <p:cNvSpPr>
              <a:spLocks/>
            </p:cNvSpPr>
            <p:nvPr/>
          </p:nvSpPr>
          <p:spPr bwMode="auto">
            <a:xfrm>
              <a:off x="8074093" y="1407646"/>
              <a:ext cx="205079" cy="153042"/>
            </a:xfrm>
            <a:custGeom>
              <a:avLst/>
              <a:gdLst>
                <a:gd name="T0" fmla="*/ 170 w 180"/>
                <a:gd name="T1" fmla="*/ 122 h 133"/>
                <a:gd name="T2" fmla="*/ 155 w 180"/>
                <a:gd name="T3" fmla="*/ 133 h 133"/>
                <a:gd name="T4" fmla="*/ 70 w 180"/>
                <a:gd name="T5" fmla="*/ 119 h 133"/>
                <a:gd name="T6" fmla="*/ 30 w 180"/>
                <a:gd name="T7" fmla="*/ 91 h 133"/>
                <a:gd name="T8" fmla="*/ 87 w 180"/>
                <a:gd name="T9" fmla="*/ 65 h 133"/>
                <a:gd name="T10" fmla="*/ 55 w 180"/>
                <a:gd name="T11" fmla="*/ 64 h 133"/>
                <a:gd name="T12" fmla="*/ 0 w 180"/>
                <a:gd name="T13" fmla="*/ 47 h 133"/>
                <a:gd name="T14" fmla="*/ 79 w 180"/>
                <a:gd name="T15" fmla="*/ 0 h 133"/>
                <a:gd name="T16" fmla="*/ 125 w 180"/>
                <a:gd name="T17" fmla="*/ 31 h 133"/>
                <a:gd name="T18" fmla="*/ 115 w 180"/>
                <a:gd name="T19" fmla="*/ 32 h 133"/>
                <a:gd name="T20" fmla="*/ 115 w 180"/>
                <a:gd name="T21" fmla="*/ 48 h 133"/>
                <a:gd name="T22" fmla="*/ 101 w 180"/>
                <a:gd name="T23" fmla="*/ 62 h 133"/>
                <a:gd name="T24" fmla="*/ 117 w 180"/>
                <a:gd name="T25" fmla="*/ 62 h 133"/>
                <a:gd name="T26" fmla="*/ 140 w 180"/>
                <a:gd name="T27" fmla="*/ 70 h 133"/>
                <a:gd name="T28" fmla="*/ 155 w 180"/>
                <a:gd name="T29" fmla="*/ 70 h 133"/>
                <a:gd name="T30" fmla="*/ 180 w 180"/>
                <a:gd name="T31" fmla="*/ 86 h 133"/>
                <a:gd name="T32" fmla="*/ 174 w 180"/>
                <a:gd name="T33" fmla="*/ 102 h 133"/>
                <a:gd name="T34" fmla="*/ 159 w 180"/>
                <a:gd name="T35" fmla="*/ 112 h 133"/>
                <a:gd name="T36" fmla="*/ 170 w 180"/>
                <a:gd name="T37" fmla="*/ 12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0" h="133">
                  <a:moveTo>
                    <a:pt x="170" y="122"/>
                  </a:moveTo>
                  <a:cubicBezTo>
                    <a:pt x="170" y="129"/>
                    <a:pt x="162" y="133"/>
                    <a:pt x="155" y="133"/>
                  </a:cubicBezTo>
                  <a:cubicBezTo>
                    <a:pt x="121" y="133"/>
                    <a:pt x="97" y="119"/>
                    <a:pt x="70" y="119"/>
                  </a:cubicBezTo>
                  <a:cubicBezTo>
                    <a:pt x="61" y="119"/>
                    <a:pt x="41" y="97"/>
                    <a:pt x="30" y="91"/>
                  </a:cubicBezTo>
                  <a:cubicBezTo>
                    <a:pt x="55" y="82"/>
                    <a:pt x="62" y="73"/>
                    <a:pt x="87" y="65"/>
                  </a:cubicBezTo>
                  <a:cubicBezTo>
                    <a:pt x="79" y="65"/>
                    <a:pt x="59" y="64"/>
                    <a:pt x="55" y="64"/>
                  </a:cubicBezTo>
                  <a:cubicBezTo>
                    <a:pt x="34" y="64"/>
                    <a:pt x="19" y="57"/>
                    <a:pt x="0" y="47"/>
                  </a:cubicBezTo>
                  <a:cubicBezTo>
                    <a:pt x="31" y="37"/>
                    <a:pt x="43" y="0"/>
                    <a:pt x="79" y="0"/>
                  </a:cubicBezTo>
                  <a:cubicBezTo>
                    <a:pt x="100" y="0"/>
                    <a:pt x="112" y="21"/>
                    <a:pt x="125" y="31"/>
                  </a:cubicBezTo>
                  <a:cubicBezTo>
                    <a:pt x="117" y="34"/>
                    <a:pt x="118" y="33"/>
                    <a:pt x="115" y="32"/>
                  </a:cubicBezTo>
                  <a:cubicBezTo>
                    <a:pt x="116" y="41"/>
                    <a:pt x="115" y="44"/>
                    <a:pt x="115" y="48"/>
                  </a:cubicBezTo>
                  <a:cubicBezTo>
                    <a:pt x="115" y="52"/>
                    <a:pt x="107" y="59"/>
                    <a:pt x="101" y="62"/>
                  </a:cubicBezTo>
                  <a:cubicBezTo>
                    <a:pt x="109" y="60"/>
                    <a:pt x="111" y="62"/>
                    <a:pt x="117" y="62"/>
                  </a:cubicBezTo>
                  <a:cubicBezTo>
                    <a:pt x="126" y="62"/>
                    <a:pt x="131" y="70"/>
                    <a:pt x="140" y="70"/>
                  </a:cubicBezTo>
                  <a:cubicBezTo>
                    <a:pt x="145" y="70"/>
                    <a:pt x="150" y="70"/>
                    <a:pt x="155" y="70"/>
                  </a:cubicBezTo>
                  <a:cubicBezTo>
                    <a:pt x="170" y="70"/>
                    <a:pt x="170" y="75"/>
                    <a:pt x="180" y="86"/>
                  </a:cubicBezTo>
                  <a:cubicBezTo>
                    <a:pt x="172" y="92"/>
                    <a:pt x="174" y="94"/>
                    <a:pt x="174" y="102"/>
                  </a:cubicBezTo>
                  <a:cubicBezTo>
                    <a:pt x="174" y="110"/>
                    <a:pt x="163" y="110"/>
                    <a:pt x="159" y="112"/>
                  </a:cubicBezTo>
                  <a:cubicBezTo>
                    <a:pt x="164" y="114"/>
                    <a:pt x="170" y="116"/>
                    <a:pt x="170" y="122"/>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00" name="Freeform 85"/>
            <p:cNvSpPr>
              <a:spLocks/>
            </p:cNvSpPr>
            <p:nvPr/>
          </p:nvSpPr>
          <p:spPr bwMode="auto">
            <a:xfrm>
              <a:off x="8162858" y="1649453"/>
              <a:ext cx="26017" cy="18365"/>
            </a:xfrm>
            <a:custGeom>
              <a:avLst/>
              <a:gdLst>
                <a:gd name="T0" fmla="*/ 0 w 22"/>
                <a:gd name="T1" fmla="*/ 8 h 16"/>
                <a:gd name="T2" fmla="*/ 11 w 22"/>
                <a:gd name="T3" fmla="*/ 0 h 16"/>
                <a:gd name="T4" fmla="*/ 22 w 22"/>
                <a:gd name="T5" fmla="*/ 0 h 16"/>
                <a:gd name="T6" fmla="*/ 7 w 22"/>
                <a:gd name="T7" fmla="*/ 16 h 16"/>
                <a:gd name="T8" fmla="*/ 0 w 22"/>
                <a:gd name="T9" fmla="*/ 8 h 16"/>
              </a:gdLst>
              <a:ahLst/>
              <a:cxnLst>
                <a:cxn ang="0">
                  <a:pos x="T0" y="T1"/>
                </a:cxn>
                <a:cxn ang="0">
                  <a:pos x="T2" y="T3"/>
                </a:cxn>
                <a:cxn ang="0">
                  <a:pos x="T4" y="T5"/>
                </a:cxn>
                <a:cxn ang="0">
                  <a:pos x="T6" y="T7"/>
                </a:cxn>
                <a:cxn ang="0">
                  <a:pos x="T8" y="T9"/>
                </a:cxn>
              </a:cxnLst>
              <a:rect l="0" t="0" r="r" b="b"/>
              <a:pathLst>
                <a:path w="22" h="16">
                  <a:moveTo>
                    <a:pt x="0" y="8"/>
                  </a:moveTo>
                  <a:cubicBezTo>
                    <a:pt x="4" y="5"/>
                    <a:pt x="8" y="2"/>
                    <a:pt x="11" y="0"/>
                  </a:cubicBezTo>
                  <a:cubicBezTo>
                    <a:pt x="22" y="0"/>
                    <a:pt x="22" y="0"/>
                    <a:pt x="22" y="0"/>
                  </a:cubicBezTo>
                  <a:cubicBezTo>
                    <a:pt x="21" y="11"/>
                    <a:pt x="16" y="16"/>
                    <a:pt x="7" y="16"/>
                  </a:cubicBezTo>
                  <a:cubicBezTo>
                    <a:pt x="3" y="16"/>
                    <a:pt x="0" y="11"/>
                    <a:pt x="0" y="8"/>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01" name="Freeform 86"/>
            <p:cNvSpPr>
              <a:spLocks/>
            </p:cNvSpPr>
            <p:nvPr/>
          </p:nvSpPr>
          <p:spPr bwMode="auto">
            <a:xfrm>
              <a:off x="8032771" y="1412237"/>
              <a:ext cx="33670" cy="12243"/>
            </a:xfrm>
            <a:custGeom>
              <a:avLst/>
              <a:gdLst>
                <a:gd name="T0" fmla="*/ 30 w 30"/>
                <a:gd name="T1" fmla="*/ 6 h 10"/>
                <a:gd name="T2" fmla="*/ 0 w 30"/>
                <a:gd name="T3" fmla="*/ 0 h 10"/>
                <a:gd name="T4" fmla="*/ 28 w 30"/>
                <a:gd name="T5" fmla="*/ 0 h 10"/>
                <a:gd name="T6" fmla="*/ 30 w 30"/>
                <a:gd name="T7" fmla="*/ 6 h 10"/>
              </a:gdLst>
              <a:ahLst/>
              <a:cxnLst>
                <a:cxn ang="0">
                  <a:pos x="T0" y="T1"/>
                </a:cxn>
                <a:cxn ang="0">
                  <a:pos x="T2" y="T3"/>
                </a:cxn>
                <a:cxn ang="0">
                  <a:pos x="T4" y="T5"/>
                </a:cxn>
                <a:cxn ang="0">
                  <a:pos x="T6" y="T7"/>
                </a:cxn>
              </a:cxnLst>
              <a:rect l="0" t="0" r="r" b="b"/>
              <a:pathLst>
                <a:path w="30" h="10">
                  <a:moveTo>
                    <a:pt x="30" y="6"/>
                  </a:moveTo>
                  <a:cubicBezTo>
                    <a:pt x="19" y="8"/>
                    <a:pt x="4" y="10"/>
                    <a:pt x="0" y="0"/>
                  </a:cubicBezTo>
                  <a:cubicBezTo>
                    <a:pt x="28" y="0"/>
                    <a:pt x="28" y="0"/>
                    <a:pt x="28" y="0"/>
                  </a:cubicBezTo>
                  <a:lnTo>
                    <a:pt x="30" y="6"/>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02" name="Freeform 87"/>
            <p:cNvSpPr>
              <a:spLocks/>
            </p:cNvSpPr>
            <p:nvPr/>
          </p:nvSpPr>
          <p:spPr bwMode="auto">
            <a:xfrm>
              <a:off x="8441398" y="1588236"/>
              <a:ext cx="27548" cy="13774"/>
            </a:xfrm>
            <a:custGeom>
              <a:avLst/>
              <a:gdLst>
                <a:gd name="T0" fmla="*/ 25 w 25"/>
                <a:gd name="T1" fmla="*/ 0 h 12"/>
                <a:gd name="T2" fmla="*/ 16 w 25"/>
                <a:gd name="T3" fmla="*/ 12 h 12"/>
                <a:gd name="T4" fmla="*/ 0 w 25"/>
                <a:gd name="T5" fmla="*/ 3 h 12"/>
                <a:gd name="T6" fmla="*/ 25 w 25"/>
                <a:gd name="T7" fmla="*/ 0 h 12"/>
              </a:gdLst>
              <a:ahLst/>
              <a:cxnLst>
                <a:cxn ang="0">
                  <a:pos x="T0" y="T1"/>
                </a:cxn>
                <a:cxn ang="0">
                  <a:pos x="T2" y="T3"/>
                </a:cxn>
                <a:cxn ang="0">
                  <a:pos x="T4" y="T5"/>
                </a:cxn>
                <a:cxn ang="0">
                  <a:pos x="T6" y="T7"/>
                </a:cxn>
              </a:cxnLst>
              <a:rect l="0" t="0" r="r" b="b"/>
              <a:pathLst>
                <a:path w="25" h="12">
                  <a:moveTo>
                    <a:pt x="25" y="0"/>
                  </a:moveTo>
                  <a:cubicBezTo>
                    <a:pt x="25" y="6"/>
                    <a:pt x="21" y="12"/>
                    <a:pt x="16" y="12"/>
                  </a:cubicBezTo>
                  <a:cubicBezTo>
                    <a:pt x="6" y="12"/>
                    <a:pt x="3" y="7"/>
                    <a:pt x="0" y="3"/>
                  </a:cubicBezTo>
                  <a:cubicBezTo>
                    <a:pt x="16" y="0"/>
                    <a:pt x="19" y="4"/>
                    <a:pt x="25" y="0"/>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03" name="Freeform 88"/>
            <p:cNvSpPr>
              <a:spLocks/>
            </p:cNvSpPr>
            <p:nvPr/>
          </p:nvSpPr>
          <p:spPr bwMode="auto">
            <a:xfrm>
              <a:off x="6903307" y="1435193"/>
              <a:ext cx="174470" cy="55095"/>
            </a:xfrm>
            <a:custGeom>
              <a:avLst/>
              <a:gdLst>
                <a:gd name="T0" fmla="*/ 130 w 153"/>
                <a:gd name="T1" fmla="*/ 24 h 48"/>
                <a:gd name="T2" fmla="*/ 98 w 153"/>
                <a:gd name="T3" fmla="*/ 30 h 48"/>
                <a:gd name="T4" fmla="*/ 83 w 153"/>
                <a:gd name="T5" fmla="*/ 47 h 48"/>
                <a:gd name="T6" fmla="*/ 75 w 153"/>
                <a:gd name="T7" fmla="*/ 40 h 48"/>
                <a:gd name="T8" fmla="*/ 75 w 153"/>
                <a:gd name="T9" fmla="*/ 40 h 48"/>
                <a:gd name="T10" fmla="*/ 54 w 153"/>
                <a:gd name="T11" fmla="*/ 30 h 48"/>
                <a:gd name="T12" fmla="*/ 70 w 153"/>
                <a:gd name="T13" fmla="*/ 24 h 48"/>
                <a:gd name="T14" fmla="*/ 56 w 153"/>
                <a:gd name="T15" fmla="*/ 22 h 48"/>
                <a:gd name="T16" fmla="*/ 68 w 153"/>
                <a:gd name="T17" fmla="*/ 15 h 48"/>
                <a:gd name="T18" fmla="*/ 50 w 153"/>
                <a:gd name="T19" fmla="*/ 8 h 48"/>
                <a:gd name="T20" fmla="*/ 16 w 153"/>
                <a:gd name="T21" fmla="*/ 18 h 48"/>
                <a:gd name="T22" fmla="*/ 0 w 153"/>
                <a:gd name="T23" fmla="*/ 15 h 48"/>
                <a:gd name="T24" fmla="*/ 58 w 153"/>
                <a:gd name="T25" fmla="*/ 0 h 48"/>
                <a:gd name="T26" fmla="*/ 102 w 153"/>
                <a:gd name="T27" fmla="*/ 10 h 48"/>
                <a:gd name="T28" fmla="*/ 130 w 153"/>
                <a:gd name="T29" fmla="*/ 0 h 48"/>
                <a:gd name="T30" fmla="*/ 153 w 153"/>
                <a:gd name="T31" fmla="*/ 8 h 48"/>
                <a:gd name="T32" fmla="*/ 132 w 153"/>
                <a:gd name="T33" fmla="*/ 22 h 48"/>
                <a:gd name="T34" fmla="*/ 125 w 153"/>
                <a:gd name="T35" fmla="*/ 22 h 48"/>
                <a:gd name="T36" fmla="*/ 125 w 153"/>
                <a:gd name="T37" fmla="*/ 30 h 48"/>
                <a:gd name="T38" fmla="*/ 130 w 153"/>
                <a:gd name="T3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3" h="48">
                  <a:moveTo>
                    <a:pt x="130" y="24"/>
                  </a:moveTo>
                  <a:cubicBezTo>
                    <a:pt x="117" y="34"/>
                    <a:pt x="110" y="23"/>
                    <a:pt x="98" y="30"/>
                  </a:cubicBezTo>
                  <a:cubicBezTo>
                    <a:pt x="91" y="34"/>
                    <a:pt x="90" y="48"/>
                    <a:pt x="83" y="47"/>
                  </a:cubicBezTo>
                  <a:cubicBezTo>
                    <a:pt x="79" y="47"/>
                    <a:pt x="77" y="43"/>
                    <a:pt x="75" y="40"/>
                  </a:cubicBezTo>
                  <a:cubicBezTo>
                    <a:pt x="75" y="40"/>
                    <a:pt x="75" y="40"/>
                    <a:pt x="75" y="40"/>
                  </a:cubicBezTo>
                  <a:cubicBezTo>
                    <a:pt x="64" y="40"/>
                    <a:pt x="56" y="37"/>
                    <a:pt x="54" y="30"/>
                  </a:cubicBezTo>
                  <a:cubicBezTo>
                    <a:pt x="60" y="27"/>
                    <a:pt x="64" y="25"/>
                    <a:pt x="70" y="24"/>
                  </a:cubicBezTo>
                  <a:cubicBezTo>
                    <a:pt x="63" y="24"/>
                    <a:pt x="59" y="23"/>
                    <a:pt x="56" y="22"/>
                  </a:cubicBezTo>
                  <a:cubicBezTo>
                    <a:pt x="60" y="20"/>
                    <a:pt x="64" y="18"/>
                    <a:pt x="68" y="15"/>
                  </a:cubicBezTo>
                  <a:cubicBezTo>
                    <a:pt x="61" y="13"/>
                    <a:pt x="57" y="8"/>
                    <a:pt x="50" y="8"/>
                  </a:cubicBezTo>
                  <a:cubicBezTo>
                    <a:pt x="42" y="8"/>
                    <a:pt x="28" y="18"/>
                    <a:pt x="16" y="18"/>
                  </a:cubicBezTo>
                  <a:cubicBezTo>
                    <a:pt x="10" y="18"/>
                    <a:pt x="6" y="16"/>
                    <a:pt x="0" y="15"/>
                  </a:cubicBezTo>
                  <a:cubicBezTo>
                    <a:pt x="6" y="2"/>
                    <a:pt x="42" y="0"/>
                    <a:pt x="58" y="0"/>
                  </a:cubicBezTo>
                  <a:cubicBezTo>
                    <a:pt x="77" y="0"/>
                    <a:pt x="87" y="10"/>
                    <a:pt x="102" y="10"/>
                  </a:cubicBezTo>
                  <a:cubicBezTo>
                    <a:pt x="113" y="10"/>
                    <a:pt x="119" y="0"/>
                    <a:pt x="130" y="0"/>
                  </a:cubicBezTo>
                  <a:cubicBezTo>
                    <a:pt x="139" y="0"/>
                    <a:pt x="148" y="6"/>
                    <a:pt x="153" y="8"/>
                  </a:cubicBezTo>
                  <a:cubicBezTo>
                    <a:pt x="151" y="22"/>
                    <a:pt x="141" y="15"/>
                    <a:pt x="132" y="22"/>
                  </a:cubicBezTo>
                  <a:cubicBezTo>
                    <a:pt x="130" y="23"/>
                    <a:pt x="127" y="23"/>
                    <a:pt x="125" y="22"/>
                  </a:cubicBezTo>
                  <a:cubicBezTo>
                    <a:pt x="125" y="30"/>
                    <a:pt x="125" y="30"/>
                    <a:pt x="125" y="30"/>
                  </a:cubicBezTo>
                  <a:lnTo>
                    <a:pt x="130" y="24"/>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04" name="Freeform 89"/>
            <p:cNvSpPr>
              <a:spLocks/>
            </p:cNvSpPr>
            <p:nvPr/>
          </p:nvSpPr>
          <p:spPr bwMode="auto">
            <a:xfrm>
              <a:off x="7356317" y="1398463"/>
              <a:ext cx="61218" cy="41321"/>
            </a:xfrm>
            <a:custGeom>
              <a:avLst/>
              <a:gdLst>
                <a:gd name="T0" fmla="*/ 13 w 53"/>
                <a:gd name="T1" fmla="*/ 36 h 36"/>
                <a:gd name="T2" fmla="*/ 0 w 53"/>
                <a:gd name="T3" fmla="*/ 24 h 36"/>
                <a:gd name="T4" fmla="*/ 43 w 53"/>
                <a:gd name="T5" fmla="*/ 0 h 36"/>
                <a:gd name="T6" fmla="*/ 53 w 53"/>
                <a:gd name="T7" fmla="*/ 25 h 36"/>
                <a:gd name="T8" fmla="*/ 13 w 53"/>
                <a:gd name="T9" fmla="*/ 36 h 36"/>
              </a:gdLst>
              <a:ahLst/>
              <a:cxnLst>
                <a:cxn ang="0">
                  <a:pos x="T0" y="T1"/>
                </a:cxn>
                <a:cxn ang="0">
                  <a:pos x="T2" y="T3"/>
                </a:cxn>
                <a:cxn ang="0">
                  <a:pos x="T4" y="T5"/>
                </a:cxn>
                <a:cxn ang="0">
                  <a:pos x="T6" y="T7"/>
                </a:cxn>
                <a:cxn ang="0">
                  <a:pos x="T8" y="T9"/>
                </a:cxn>
              </a:cxnLst>
              <a:rect l="0" t="0" r="r" b="b"/>
              <a:pathLst>
                <a:path w="53" h="36">
                  <a:moveTo>
                    <a:pt x="13" y="36"/>
                  </a:moveTo>
                  <a:cubicBezTo>
                    <a:pt x="4" y="36"/>
                    <a:pt x="0" y="32"/>
                    <a:pt x="0" y="24"/>
                  </a:cubicBezTo>
                  <a:cubicBezTo>
                    <a:pt x="0" y="13"/>
                    <a:pt x="31" y="0"/>
                    <a:pt x="43" y="0"/>
                  </a:cubicBezTo>
                  <a:cubicBezTo>
                    <a:pt x="53" y="25"/>
                    <a:pt x="53" y="25"/>
                    <a:pt x="53" y="25"/>
                  </a:cubicBezTo>
                  <a:cubicBezTo>
                    <a:pt x="48" y="29"/>
                    <a:pt x="18" y="36"/>
                    <a:pt x="13" y="36"/>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07" name="Freeform 92"/>
            <p:cNvSpPr>
              <a:spLocks/>
            </p:cNvSpPr>
            <p:nvPr/>
          </p:nvSpPr>
          <p:spPr bwMode="auto">
            <a:xfrm>
              <a:off x="7151238" y="1378568"/>
              <a:ext cx="104070" cy="74991"/>
            </a:xfrm>
            <a:custGeom>
              <a:avLst/>
              <a:gdLst>
                <a:gd name="T0" fmla="*/ 68 w 91"/>
                <a:gd name="T1" fmla="*/ 56 h 66"/>
                <a:gd name="T2" fmla="*/ 38 w 91"/>
                <a:gd name="T3" fmla="*/ 66 h 66"/>
                <a:gd name="T4" fmla="*/ 0 w 91"/>
                <a:gd name="T5" fmla="*/ 51 h 66"/>
                <a:gd name="T6" fmla="*/ 10 w 91"/>
                <a:gd name="T7" fmla="*/ 42 h 66"/>
                <a:gd name="T8" fmla="*/ 42 w 91"/>
                <a:gd name="T9" fmla="*/ 42 h 66"/>
                <a:gd name="T10" fmla="*/ 29 w 91"/>
                <a:gd name="T11" fmla="*/ 40 h 66"/>
                <a:gd name="T12" fmla="*/ 29 w 91"/>
                <a:gd name="T13" fmla="*/ 30 h 66"/>
                <a:gd name="T14" fmla="*/ 74 w 91"/>
                <a:gd name="T15" fmla="*/ 14 h 66"/>
                <a:gd name="T16" fmla="*/ 87 w 91"/>
                <a:gd name="T17" fmla="*/ 0 h 66"/>
                <a:gd name="T18" fmla="*/ 89 w 91"/>
                <a:gd name="T19" fmla="*/ 10 h 66"/>
                <a:gd name="T20" fmla="*/ 83 w 91"/>
                <a:gd name="T21" fmla="*/ 20 h 66"/>
                <a:gd name="T22" fmla="*/ 48 w 91"/>
                <a:gd name="T23" fmla="*/ 41 h 66"/>
                <a:gd name="T24" fmla="*/ 91 w 91"/>
                <a:gd name="T25" fmla="*/ 53 h 66"/>
                <a:gd name="T26" fmla="*/ 68 w 91"/>
                <a:gd name="T27" fmla="*/ 5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66">
                  <a:moveTo>
                    <a:pt x="68" y="56"/>
                  </a:moveTo>
                  <a:cubicBezTo>
                    <a:pt x="59" y="56"/>
                    <a:pt x="47" y="66"/>
                    <a:pt x="38" y="66"/>
                  </a:cubicBezTo>
                  <a:cubicBezTo>
                    <a:pt x="33" y="66"/>
                    <a:pt x="1" y="51"/>
                    <a:pt x="0" y="51"/>
                  </a:cubicBezTo>
                  <a:cubicBezTo>
                    <a:pt x="5" y="47"/>
                    <a:pt x="6" y="45"/>
                    <a:pt x="10" y="42"/>
                  </a:cubicBezTo>
                  <a:cubicBezTo>
                    <a:pt x="42" y="42"/>
                    <a:pt x="42" y="42"/>
                    <a:pt x="42" y="42"/>
                  </a:cubicBezTo>
                  <a:cubicBezTo>
                    <a:pt x="33" y="39"/>
                    <a:pt x="36" y="36"/>
                    <a:pt x="29" y="40"/>
                  </a:cubicBezTo>
                  <a:cubicBezTo>
                    <a:pt x="29" y="30"/>
                    <a:pt x="29" y="30"/>
                    <a:pt x="29" y="30"/>
                  </a:cubicBezTo>
                  <a:cubicBezTo>
                    <a:pt x="52" y="30"/>
                    <a:pt x="52" y="14"/>
                    <a:pt x="74" y="14"/>
                  </a:cubicBezTo>
                  <a:cubicBezTo>
                    <a:pt x="75" y="7"/>
                    <a:pt x="80" y="0"/>
                    <a:pt x="87" y="0"/>
                  </a:cubicBezTo>
                  <a:cubicBezTo>
                    <a:pt x="89" y="0"/>
                    <a:pt x="89" y="8"/>
                    <a:pt x="89" y="10"/>
                  </a:cubicBezTo>
                  <a:cubicBezTo>
                    <a:pt x="86" y="12"/>
                    <a:pt x="83" y="16"/>
                    <a:pt x="83" y="20"/>
                  </a:cubicBezTo>
                  <a:cubicBezTo>
                    <a:pt x="70" y="28"/>
                    <a:pt x="55" y="33"/>
                    <a:pt x="48" y="41"/>
                  </a:cubicBezTo>
                  <a:cubicBezTo>
                    <a:pt x="69" y="44"/>
                    <a:pt x="74" y="46"/>
                    <a:pt x="91" y="53"/>
                  </a:cubicBezTo>
                  <a:cubicBezTo>
                    <a:pt x="85" y="58"/>
                    <a:pt x="76" y="56"/>
                    <a:pt x="68" y="56"/>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09" name="Freeform 94"/>
            <p:cNvSpPr>
              <a:spLocks/>
            </p:cNvSpPr>
            <p:nvPr/>
          </p:nvSpPr>
          <p:spPr bwMode="auto">
            <a:xfrm>
              <a:off x="6255931" y="1458150"/>
              <a:ext cx="224975" cy="84173"/>
            </a:xfrm>
            <a:custGeom>
              <a:avLst/>
              <a:gdLst>
                <a:gd name="T0" fmla="*/ 197 w 197"/>
                <a:gd name="T1" fmla="*/ 33 h 74"/>
                <a:gd name="T2" fmla="*/ 119 w 197"/>
                <a:gd name="T3" fmla="*/ 74 h 74"/>
                <a:gd name="T4" fmla="*/ 93 w 197"/>
                <a:gd name="T5" fmla="*/ 59 h 74"/>
                <a:gd name="T6" fmla="*/ 50 w 197"/>
                <a:gd name="T7" fmla="*/ 59 h 74"/>
                <a:gd name="T8" fmla="*/ 40 w 197"/>
                <a:gd name="T9" fmla="*/ 47 h 74"/>
                <a:gd name="T10" fmla="*/ 55 w 197"/>
                <a:gd name="T11" fmla="*/ 46 h 74"/>
                <a:gd name="T12" fmla="*/ 74 w 197"/>
                <a:gd name="T13" fmla="*/ 42 h 74"/>
                <a:gd name="T14" fmla="*/ 38 w 197"/>
                <a:gd name="T15" fmla="*/ 39 h 74"/>
                <a:gd name="T16" fmla="*/ 12 w 197"/>
                <a:gd name="T17" fmla="*/ 31 h 74"/>
                <a:gd name="T18" fmla="*/ 0 w 197"/>
                <a:gd name="T19" fmla="*/ 12 h 74"/>
                <a:gd name="T20" fmla="*/ 12 w 197"/>
                <a:gd name="T21" fmla="*/ 12 h 74"/>
                <a:gd name="T22" fmla="*/ 27 w 197"/>
                <a:gd name="T23" fmla="*/ 14 h 74"/>
                <a:gd name="T24" fmla="*/ 27 w 197"/>
                <a:gd name="T25" fmla="*/ 10 h 74"/>
                <a:gd name="T26" fmla="*/ 40 w 197"/>
                <a:gd name="T27" fmla="*/ 10 h 74"/>
                <a:gd name="T28" fmla="*/ 36 w 197"/>
                <a:gd name="T29" fmla="*/ 2 h 74"/>
                <a:gd name="T30" fmla="*/ 57 w 197"/>
                <a:gd name="T31" fmla="*/ 2 h 74"/>
                <a:gd name="T32" fmla="*/ 88 w 197"/>
                <a:gd name="T33" fmla="*/ 18 h 74"/>
                <a:gd name="T34" fmla="*/ 106 w 197"/>
                <a:gd name="T35" fmla="*/ 0 h 74"/>
                <a:gd name="T36" fmla="*/ 116 w 197"/>
                <a:gd name="T37" fmla="*/ 0 h 74"/>
                <a:gd name="T38" fmla="*/ 116 w 197"/>
                <a:gd name="T39" fmla="*/ 20 h 74"/>
                <a:gd name="T40" fmla="*/ 138 w 197"/>
                <a:gd name="T41" fmla="*/ 12 h 74"/>
                <a:gd name="T42" fmla="*/ 163 w 197"/>
                <a:gd name="T43" fmla="*/ 12 h 74"/>
                <a:gd name="T44" fmla="*/ 197 w 197"/>
                <a:gd name="T45" fmla="*/ 3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7" h="74">
                  <a:moveTo>
                    <a:pt x="197" y="33"/>
                  </a:moveTo>
                  <a:cubicBezTo>
                    <a:pt x="179" y="46"/>
                    <a:pt x="141" y="74"/>
                    <a:pt x="119" y="74"/>
                  </a:cubicBezTo>
                  <a:cubicBezTo>
                    <a:pt x="106" y="74"/>
                    <a:pt x="98" y="69"/>
                    <a:pt x="93" y="59"/>
                  </a:cubicBezTo>
                  <a:cubicBezTo>
                    <a:pt x="50" y="59"/>
                    <a:pt x="50" y="59"/>
                    <a:pt x="50" y="59"/>
                  </a:cubicBezTo>
                  <a:cubicBezTo>
                    <a:pt x="43" y="57"/>
                    <a:pt x="41" y="53"/>
                    <a:pt x="40" y="47"/>
                  </a:cubicBezTo>
                  <a:cubicBezTo>
                    <a:pt x="45" y="46"/>
                    <a:pt x="53" y="46"/>
                    <a:pt x="55" y="46"/>
                  </a:cubicBezTo>
                  <a:cubicBezTo>
                    <a:pt x="62" y="43"/>
                    <a:pt x="70" y="43"/>
                    <a:pt x="74" y="42"/>
                  </a:cubicBezTo>
                  <a:cubicBezTo>
                    <a:pt x="71" y="42"/>
                    <a:pt x="40" y="39"/>
                    <a:pt x="38" y="39"/>
                  </a:cubicBezTo>
                  <a:cubicBezTo>
                    <a:pt x="25" y="39"/>
                    <a:pt x="10" y="49"/>
                    <a:pt x="12" y="31"/>
                  </a:cubicBezTo>
                  <a:cubicBezTo>
                    <a:pt x="6" y="26"/>
                    <a:pt x="1" y="20"/>
                    <a:pt x="0" y="12"/>
                  </a:cubicBezTo>
                  <a:cubicBezTo>
                    <a:pt x="12" y="12"/>
                    <a:pt x="12" y="12"/>
                    <a:pt x="12" y="12"/>
                  </a:cubicBezTo>
                  <a:cubicBezTo>
                    <a:pt x="16" y="15"/>
                    <a:pt x="22" y="16"/>
                    <a:pt x="27" y="14"/>
                  </a:cubicBezTo>
                  <a:cubicBezTo>
                    <a:pt x="27" y="10"/>
                    <a:pt x="27" y="10"/>
                    <a:pt x="27" y="10"/>
                  </a:cubicBezTo>
                  <a:cubicBezTo>
                    <a:pt x="40" y="10"/>
                    <a:pt x="40" y="10"/>
                    <a:pt x="40" y="10"/>
                  </a:cubicBezTo>
                  <a:cubicBezTo>
                    <a:pt x="36" y="2"/>
                    <a:pt x="36" y="2"/>
                    <a:pt x="36" y="2"/>
                  </a:cubicBezTo>
                  <a:cubicBezTo>
                    <a:pt x="57" y="2"/>
                    <a:pt x="57" y="2"/>
                    <a:pt x="57" y="2"/>
                  </a:cubicBezTo>
                  <a:cubicBezTo>
                    <a:pt x="62" y="7"/>
                    <a:pt x="84" y="18"/>
                    <a:pt x="88" y="18"/>
                  </a:cubicBezTo>
                  <a:cubicBezTo>
                    <a:pt x="97" y="18"/>
                    <a:pt x="103" y="3"/>
                    <a:pt x="106" y="0"/>
                  </a:cubicBezTo>
                  <a:cubicBezTo>
                    <a:pt x="116" y="0"/>
                    <a:pt x="116" y="0"/>
                    <a:pt x="116" y="0"/>
                  </a:cubicBezTo>
                  <a:cubicBezTo>
                    <a:pt x="116" y="10"/>
                    <a:pt x="114" y="14"/>
                    <a:pt x="116" y="20"/>
                  </a:cubicBezTo>
                  <a:cubicBezTo>
                    <a:pt x="122" y="20"/>
                    <a:pt x="127" y="12"/>
                    <a:pt x="138" y="12"/>
                  </a:cubicBezTo>
                  <a:cubicBezTo>
                    <a:pt x="156" y="12"/>
                    <a:pt x="152" y="12"/>
                    <a:pt x="163" y="12"/>
                  </a:cubicBezTo>
                  <a:cubicBezTo>
                    <a:pt x="178" y="12"/>
                    <a:pt x="193" y="24"/>
                    <a:pt x="197" y="33"/>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10" name="Freeform 95"/>
            <p:cNvSpPr>
              <a:spLocks/>
            </p:cNvSpPr>
            <p:nvPr/>
          </p:nvSpPr>
          <p:spPr bwMode="auto">
            <a:xfrm>
              <a:off x="6061565" y="1553036"/>
              <a:ext cx="44383" cy="39791"/>
            </a:xfrm>
            <a:custGeom>
              <a:avLst/>
              <a:gdLst>
                <a:gd name="T0" fmla="*/ 13 w 39"/>
                <a:gd name="T1" fmla="*/ 0 h 34"/>
                <a:gd name="T2" fmla="*/ 39 w 39"/>
                <a:gd name="T3" fmla="*/ 34 h 34"/>
                <a:gd name="T4" fmla="*/ 15 w 39"/>
                <a:gd name="T5" fmla="*/ 0 h 34"/>
                <a:gd name="T6" fmla="*/ 15 w 39"/>
                <a:gd name="T7" fmla="*/ 3 h 34"/>
                <a:gd name="T8" fmla="*/ 13 w 39"/>
                <a:gd name="T9" fmla="*/ 0 h 34"/>
              </a:gdLst>
              <a:ahLst/>
              <a:cxnLst>
                <a:cxn ang="0">
                  <a:pos x="T0" y="T1"/>
                </a:cxn>
                <a:cxn ang="0">
                  <a:pos x="T2" y="T3"/>
                </a:cxn>
                <a:cxn ang="0">
                  <a:pos x="T4" y="T5"/>
                </a:cxn>
                <a:cxn ang="0">
                  <a:pos x="T6" y="T7"/>
                </a:cxn>
                <a:cxn ang="0">
                  <a:pos x="T8" y="T9"/>
                </a:cxn>
              </a:cxnLst>
              <a:rect l="0" t="0" r="r" b="b"/>
              <a:pathLst>
                <a:path w="39" h="34">
                  <a:moveTo>
                    <a:pt x="13" y="0"/>
                  </a:moveTo>
                  <a:cubicBezTo>
                    <a:pt x="23" y="14"/>
                    <a:pt x="33" y="17"/>
                    <a:pt x="39" y="34"/>
                  </a:cubicBezTo>
                  <a:cubicBezTo>
                    <a:pt x="23" y="30"/>
                    <a:pt x="0" y="6"/>
                    <a:pt x="15" y="0"/>
                  </a:cubicBezTo>
                  <a:cubicBezTo>
                    <a:pt x="15" y="3"/>
                    <a:pt x="15" y="3"/>
                    <a:pt x="15" y="3"/>
                  </a:cubicBezTo>
                  <a:lnTo>
                    <a:pt x="13" y="0"/>
                  </a:ln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11" name="Freeform 96"/>
            <p:cNvSpPr>
              <a:spLocks/>
            </p:cNvSpPr>
            <p:nvPr/>
          </p:nvSpPr>
          <p:spPr bwMode="auto">
            <a:xfrm>
              <a:off x="5573355" y="2621272"/>
              <a:ext cx="108661" cy="136208"/>
            </a:xfrm>
            <a:custGeom>
              <a:avLst/>
              <a:gdLst>
                <a:gd name="T0" fmla="*/ 16 w 95"/>
                <a:gd name="T1" fmla="*/ 35 h 119"/>
                <a:gd name="T2" fmla="*/ 38 w 95"/>
                <a:gd name="T3" fmla="*/ 26 h 119"/>
                <a:gd name="T4" fmla="*/ 33 w 95"/>
                <a:gd name="T5" fmla="*/ 16 h 119"/>
                <a:gd name="T6" fmla="*/ 56 w 95"/>
                <a:gd name="T7" fmla="*/ 0 h 119"/>
                <a:gd name="T8" fmla="*/ 69 w 95"/>
                <a:gd name="T9" fmla="*/ 0 h 119"/>
                <a:gd name="T10" fmla="*/ 95 w 95"/>
                <a:gd name="T11" fmla="*/ 33 h 119"/>
                <a:gd name="T12" fmla="*/ 81 w 95"/>
                <a:gd name="T13" fmla="*/ 45 h 119"/>
                <a:gd name="T14" fmla="*/ 81 w 95"/>
                <a:gd name="T15" fmla="*/ 72 h 119"/>
                <a:gd name="T16" fmla="*/ 80 w 95"/>
                <a:gd name="T17" fmla="*/ 94 h 119"/>
                <a:gd name="T18" fmla="*/ 60 w 95"/>
                <a:gd name="T19" fmla="*/ 98 h 119"/>
                <a:gd name="T20" fmla="*/ 33 w 95"/>
                <a:gd name="T21" fmla="*/ 116 h 119"/>
                <a:gd name="T22" fmla="*/ 19 w 95"/>
                <a:gd name="T23" fmla="*/ 119 h 119"/>
                <a:gd name="T24" fmla="*/ 0 w 95"/>
                <a:gd name="T25" fmla="*/ 101 h 119"/>
                <a:gd name="T26" fmla="*/ 22 w 95"/>
                <a:gd name="T27" fmla="*/ 60 h 119"/>
                <a:gd name="T28" fmla="*/ 7 w 95"/>
                <a:gd name="T29" fmla="*/ 43 h 119"/>
                <a:gd name="T30" fmla="*/ 16 w 95"/>
                <a:gd name="T31" fmla="*/ 3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5" h="119">
                  <a:moveTo>
                    <a:pt x="16" y="35"/>
                  </a:moveTo>
                  <a:cubicBezTo>
                    <a:pt x="20" y="35"/>
                    <a:pt x="33" y="31"/>
                    <a:pt x="38" y="26"/>
                  </a:cubicBezTo>
                  <a:cubicBezTo>
                    <a:pt x="35" y="21"/>
                    <a:pt x="33" y="19"/>
                    <a:pt x="33" y="16"/>
                  </a:cubicBezTo>
                  <a:cubicBezTo>
                    <a:pt x="33" y="10"/>
                    <a:pt x="48" y="0"/>
                    <a:pt x="56" y="0"/>
                  </a:cubicBezTo>
                  <a:cubicBezTo>
                    <a:pt x="60" y="0"/>
                    <a:pt x="64" y="0"/>
                    <a:pt x="69" y="0"/>
                  </a:cubicBezTo>
                  <a:cubicBezTo>
                    <a:pt x="86" y="0"/>
                    <a:pt x="95" y="19"/>
                    <a:pt x="95" y="33"/>
                  </a:cubicBezTo>
                  <a:cubicBezTo>
                    <a:pt x="95" y="39"/>
                    <a:pt x="81" y="39"/>
                    <a:pt x="81" y="45"/>
                  </a:cubicBezTo>
                  <a:cubicBezTo>
                    <a:pt x="81" y="50"/>
                    <a:pt x="81" y="71"/>
                    <a:pt x="81" y="72"/>
                  </a:cubicBezTo>
                  <a:cubicBezTo>
                    <a:pt x="81" y="78"/>
                    <a:pt x="86" y="88"/>
                    <a:pt x="80" y="94"/>
                  </a:cubicBezTo>
                  <a:cubicBezTo>
                    <a:pt x="76" y="99"/>
                    <a:pt x="68" y="98"/>
                    <a:pt x="60" y="98"/>
                  </a:cubicBezTo>
                  <a:cubicBezTo>
                    <a:pt x="48" y="98"/>
                    <a:pt x="39" y="112"/>
                    <a:pt x="33" y="116"/>
                  </a:cubicBezTo>
                  <a:cubicBezTo>
                    <a:pt x="29" y="118"/>
                    <a:pt x="23" y="119"/>
                    <a:pt x="19" y="119"/>
                  </a:cubicBezTo>
                  <a:cubicBezTo>
                    <a:pt x="10" y="119"/>
                    <a:pt x="0" y="110"/>
                    <a:pt x="0" y="101"/>
                  </a:cubicBezTo>
                  <a:cubicBezTo>
                    <a:pt x="0" y="81"/>
                    <a:pt x="19" y="79"/>
                    <a:pt x="22" y="60"/>
                  </a:cubicBezTo>
                  <a:cubicBezTo>
                    <a:pt x="14" y="56"/>
                    <a:pt x="7" y="51"/>
                    <a:pt x="7" y="43"/>
                  </a:cubicBezTo>
                  <a:cubicBezTo>
                    <a:pt x="7" y="33"/>
                    <a:pt x="13" y="35"/>
                    <a:pt x="16" y="35"/>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12" name="Freeform 97"/>
            <p:cNvSpPr>
              <a:spLocks/>
            </p:cNvSpPr>
            <p:nvPr/>
          </p:nvSpPr>
          <p:spPr bwMode="auto">
            <a:xfrm>
              <a:off x="5645286" y="2504960"/>
              <a:ext cx="21426" cy="21426"/>
            </a:xfrm>
            <a:custGeom>
              <a:avLst/>
              <a:gdLst>
                <a:gd name="T0" fmla="*/ 5 w 19"/>
                <a:gd name="T1" fmla="*/ 19 h 19"/>
                <a:gd name="T2" fmla="*/ 0 w 19"/>
                <a:gd name="T3" fmla="*/ 9 h 19"/>
                <a:gd name="T4" fmla="*/ 19 w 19"/>
                <a:gd name="T5" fmla="*/ 0 h 19"/>
                <a:gd name="T6" fmla="*/ 5 w 19"/>
                <a:gd name="T7" fmla="*/ 19 h 19"/>
              </a:gdLst>
              <a:ahLst/>
              <a:cxnLst>
                <a:cxn ang="0">
                  <a:pos x="T0" y="T1"/>
                </a:cxn>
                <a:cxn ang="0">
                  <a:pos x="T2" y="T3"/>
                </a:cxn>
                <a:cxn ang="0">
                  <a:pos x="T4" y="T5"/>
                </a:cxn>
                <a:cxn ang="0">
                  <a:pos x="T6" y="T7"/>
                </a:cxn>
              </a:cxnLst>
              <a:rect l="0" t="0" r="r" b="b"/>
              <a:pathLst>
                <a:path w="19" h="19">
                  <a:moveTo>
                    <a:pt x="5" y="19"/>
                  </a:moveTo>
                  <a:cubicBezTo>
                    <a:pt x="3" y="19"/>
                    <a:pt x="0" y="12"/>
                    <a:pt x="0" y="9"/>
                  </a:cubicBezTo>
                  <a:cubicBezTo>
                    <a:pt x="0" y="4"/>
                    <a:pt x="13" y="0"/>
                    <a:pt x="19" y="0"/>
                  </a:cubicBezTo>
                  <a:cubicBezTo>
                    <a:pt x="19" y="9"/>
                    <a:pt x="13" y="19"/>
                    <a:pt x="5" y="19"/>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14" name="Freeform 99"/>
            <p:cNvSpPr>
              <a:spLocks/>
            </p:cNvSpPr>
            <p:nvPr/>
          </p:nvSpPr>
          <p:spPr bwMode="auto">
            <a:xfrm>
              <a:off x="5703442" y="2656472"/>
              <a:ext cx="9183" cy="10713"/>
            </a:xfrm>
            <a:custGeom>
              <a:avLst/>
              <a:gdLst>
                <a:gd name="T0" fmla="*/ 5 w 9"/>
                <a:gd name="T1" fmla="*/ 0 h 9"/>
                <a:gd name="T2" fmla="*/ 0 w 9"/>
                <a:gd name="T3" fmla="*/ 9 h 9"/>
                <a:gd name="T4" fmla="*/ 8 w 9"/>
                <a:gd name="T5" fmla="*/ 9 h 9"/>
                <a:gd name="T6" fmla="*/ 9 w 9"/>
                <a:gd name="T7" fmla="*/ 0 h 9"/>
                <a:gd name="T8" fmla="*/ 5 w 9"/>
                <a:gd name="T9" fmla="*/ 0 h 9"/>
              </a:gdLst>
              <a:ahLst/>
              <a:cxnLst>
                <a:cxn ang="0">
                  <a:pos x="T0" y="T1"/>
                </a:cxn>
                <a:cxn ang="0">
                  <a:pos x="T2" y="T3"/>
                </a:cxn>
                <a:cxn ang="0">
                  <a:pos x="T4" y="T5"/>
                </a:cxn>
                <a:cxn ang="0">
                  <a:pos x="T6" y="T7"/>
                </a:cxn>
                <a:cxn ang="0">
                  <a:pos x="T8" y="T9"/>
                </a:cxn>
              </a:cxnLst>
              <a:rect l="0" t="0" r="r" b="b"/>
              <a:pathLst>
                <a:path w="9" h="9">
                  <a:moveTo>
                    <a:pt x="5" y="0"/>
                  </a:moveTo>
                  <a:cubicBezTo>
                    <a:pt x="0" y="2"/>
                    <a:pt x="0" y="5"/>
                    <a:pt x="0" y="9"/>
                  </a:cubicBezTo>
                  <a:cubicBezTo>
                    <a:pt x="4" y="9"/>
                    <a:pt x="7" y="9"/>
                    <a:pt x="8" y="9"/>
                  </a:cubicBezTo>
                  <a:cubicBezTo>
                    <a:pt x="8" y="5"/>
                    <a:pt x="9" y="2"/>
                    <a:pt x="9" y="0"/>
                  </a:cubicBezTo>
                  <a:cubicBezTo>
                    <a:pt x="8" y="0"/>
                    <a:pt x="6" y="0"/>
                    <a:pt x="5" y="0"/>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15" name="Freeform 100"/>
            <p:cNvSpPr>
              <a:spLocks/>
            </p:cNvSpPr>
            <p:nvPr/>
          </p:nvSpPr>
          <p:spPr bwMode="auto">
            <a:xfrm>
              <a:off x="5235128" y="2175919"/>
              <a:ext cx="250992" cy="119373"/>
            </a:xfrm>
            <a:custGeom>
              <a:avLst/>
              <a:gdLst>
                <a:gd name="T0" fmla="*/ 218 w 219"/>
                <a:gd name="T1" fmla="*/ 56 h 104"/>
                <a:gd name="T2" fmla="*/ 184 w 219"/>
                <a:gd name="T3" fmla="*/ 84 h 104"/>
                <a:gd name="T4" fmla="*/ 125 w 219"/>
                <a:gd name="T5" fmla="*/ 104 h 104"/>
                <a:gd name="T6" fmla="*/ 57 w 219"/>
                <a:gd name="T7" fmla="*/ 90 h 104"/>
                <a:gd name="T8" fmla="*/ 24 w 219"/>
                <a:gd name="T9" fmla="*/ 75 h 104"/>
                <a:gd name="T10" fmla="*/ 31 w 219"/>
                <a:gd name="T11" fmla="*/ 71 h 104"/>
                <a:gd name="T12" fmla="*/ 35 w 219"/>
                <a:gd name="T13" fmla="*/ 48 h 104"/>
                <a:gd name="T14" fmla="*/ 2 w 219"/>
                <a:gd name="T15" fmla="*/ 44 h 104"/>
                <a:gd name="T16" fmla="*/ 41 w 219"/>
                <a:gd name="T17" fmla="*/ 37 h 104"/>
                <a:gd name="T18" fmla="*/ 38 w 219"/>
                <a:gd name="T19" fmla="*/ 31 h 104"/>
                <a:gd name="T20" fmla="*/ 0 w 219"/>
                <a:gd name="T21" fmla="*/ 13 h 104"/>
                <a:gd name="T22" fmla="*/ 15 w 219"/>
                <a:gd name="T23" fmla="*/ 15 h 104"/>
                <a:gd name="T24" fmla="*/ 15 w 219"/>
                <a:gd name="T25" fmla="*/ 9 h 104"/>
                <a:gd name="T26" fmla="*/ 29 w 219"/>
                <a:gd name="T27" fmla="*/ 0 h 104"/>
                <a:gd name="T28" fmla="*/ 35 w 219"/>
                <a:gd name="T29" fmla="*/ 0 h 104"/>
                <a:gd name="T30" fmla="*/ 39 w 219"/>
                <a:gd name="T31" fmla="*/ 12 h 104"/>
                <a:gd name="T32" fmla="*/ 50 w 219"/>
                <a:gd name="T33" fmla="*/ 28 h 104"/>
                <a:gd name="T34" fmla="*/ 64 w 219"/>
                <a:gd name="T35" fmla="*/ 23 h 104"/>
                <a:gd name="T36" fmla="*/ 64 w 219"/>
                <a:gd name="T37" fmla="*/ 13 h 104"/>
                <a:gd name="T38" fmla="*/ 74 w 219"/>
                <a:gd name="T39" fmla="*/ 20 h 104"/>
                <a:gd name="T40" fmla="*/ 92 w 219"/>
                <a:gd name="T41" fmla="*/ 15 h 104"/>
                <a:gd name="T42" fmla="*/ 103 w 219"/>
                <a:gd name="T43" fmla="*/ 21 h 104"/>
                <a:gd name="T44" fmla="*/ 103 w 219"/>
                <a:gd name="T45" fmla="*/ 13 h 104"/>
                <a:gd name="T46" fmla="*/ 127 w 219"/>
                <a:gd name="T47" fmla="*/ 15 h 104"/>
                <a:gd name="T48" fmla="*/ 153 w 219"/>
                <a:gd name="T49" fmla="*/ 13 h 104"/>
                <a:gd name="T50" fmla="*/ 156 w 219"/>
                <a:gd name="T51" fmla="*/ 1 h 104"/>
                <a:gd name="T52" fmla="*/ 164 w 219"/>
                <a:gd name="T53" fmla="*/ 1 h 104"/>
                <a:gd name="T54" fmla="*/ 178 w 219"/>
                <a:gd name="T55" fmla="*/ 11 h 104"/>
                <a:gd name="T56" fmla="*/ 196 w 219"/>
                <a:gd name="T57" fmla="*/ 7 h 104"/>
                <a:gd name="T58" fmla="*/ 191 w 219"/>
                <a:gd name="T59" fmla="*/ 14 h 104"/>
                <a:gd name="T60" fmla="*/ 219 w 219"/>
                <a:gd name="T61" fmla="*/ 54 h 104"/>
                <a:gd name="T62" fmla="*/ 218 w 219"/>
                <a:gd name="T63" fmla="*/ 5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 h="104">
                  <a:moveTo>
                    <a:pt x="218" y="56"/>
                  </a:moveTo>
                  <a:cubicBezTo>
                    <a:pt x="212" y="67"/>
                    <a:pt x="194" y="81"/>
                    <a:pt x="184" y="84"/>
                  </a:cubicBezTo>
                  <a:cubicBezTo>
                    <a:pt x="166" y="91"/>
                    <a:pt x="151" y="104"/>
                    <a:pt x="125" y="104"/>
                  </a:cubicBezTo>
                  <a:cubicBezTo>
                    <a:pt x="97" y="104"/>
                    <a:pt x="78" y="97"/>
                    <a:pt x="57" y="90"/>
                  </a:cubicBezTo>
                  <a:cubicBezTo>
                    <a:pt x="47" y="87"/>
                    <a:pt x="41" y="75"/>
                    <a:pt x="24" y="75"/>
                  </a:cubicBezTo>
                  <a:cubicBezTo>
                    <a:pt x="26" y="74"/>
                    <a:pt x="29" y="71"/>
                    <a:pt x="31" y="71"/>
                  </a:cubicBezTo>
                  <a:cubicBezTo>
                    <a:pt x="31" y="61"/>
                    <a:pt x="33" y="56"/>
                    <a:pt x="35" y="48"/>
                  </a:cubicBezTo>
                  <a:cubicBezTo>
                    <a:pt x="22" y="44"/>
                    <a:pt x="10" y="52"/>
                    <a:pt x="2" y="44"/>
                  </a:cubicBezTo>
                  <a:cubicBezTo>
                    <a:pt x="13" y="44"/>
                    <a:pt x="33" y="40"/>
                    <a:pt x="41" y="37"/>
                  </a:cubicBezTo>
                  <a:cubicBezTo>
                    <a:pt x="39" y="36"/>
                    <a:pt x="38" y="33"/>
                    <a:pt x="38" y="31"/>
                  </a:cubicBezTo>
                  <a:cubicBezTo>
                    <a:pt x="29" y="31"/>
                    <a:pt x="1" y="22"/>
                    <a:pt x="0" y="13"/>
                  </a:cubicBezTo>
                  <a:cubicBezTo>
                    <a:pt x="7" y="11"/>
                    <a:pt x="10" y="13"/>
                    <a:pt x="15" y="15"/>
                  </a:cubicBezTo>
                  <a:cubicBezTo>
                    <a:pt x="15" y="13"/>
                    <a:pt x="15" y="11"/>
                    <a:pt x="15" y="9"/>
                  </a:cubicBezTo>
                  <a:cubicBezTo>
                    <a:pt x="21" y="9"/>
                    <a:pt x="22" y="0"/>
                    <a:pt x="29" y="0"/>
                  </a:cubicBezTo>
                  <a:cubicBezTo>
                    <a:pt x="31" y="0"/>
                    <a:pt x="32" y="0"/>
                    <a:pt x="35" y="0"/>
                  </a:cubicBezTo>
                  <a:cubicBezTo>
                    <a:pt x="35" y="5"/>
                    <a:pt x="38" y="7"/>
                    <a:pt x="39" y="12"/>
                  </a:cubicBezTo>
                  <a:cubicBezTo>
                    <a:pt x="38" y="17"/>
                    <a:pt x="45" y="28"/>
                    <a:pt x="50" y="28"/>
                  </a:cubicBezTo>
                  <a:cubicBezTo>
                    <a:pt x="56" y="28"/>
                    <a:pt x="60" y="24"/>
                    <a:pt x="64" y="23"/>
                  </a:cubicBezTo>
                  <a:cubicBezTo>
                    <a:pt x="63" y="17"/>
                    <a:pt x="62" y="16"/>
                    <a:pt x="64" y="13"/>
                  </a:cubicBezTo>
                  <a:cubicBezTo>
                    <a:pt x="67" y="16"/>
                    <a:pt x="69" y="20"/>
                    <a:pt x="74" y="20"/>
                  </a:cubicBezTo>
                  <a:cubicBezTo>
                    <a:pt x="92" y="15"/>
                    <a:pt x="92" y="15"/>
                    <a:pt x="92" y="15"/>
                  </a:cubicBezTo>
                  <a:cubicBezTo>
                    <a:pt x="98" y="17"/>
                    <a:pt x="100" y="19"/>
                    <a:pt x="103" y="21"/>
                  </a:cubicBezTo>
                  <a:cubicBezTo>
                    <a:pt x="102" y="18"/>
                    <a:pt x="103" y="15"/>
                    <a:pt x="103" y="13"/>
                  </a:cubicBezTo>
                  <a:cubicBezTo>
                    <a:pt x="114" y="13"/>
                    <a:pt x="120" y="15"/>
                    <a:pt x="127" y="15"/>
                  </a:cubicBezTo>
                  <a:cubicBezTo>
                    <a:pt x="137" y="15"/>
                    <a:pt x="146" y="5"/>
                    <a:pt x="153" y="13"/>
                  </a:cubicBezTo>
                  <a:cubicBezTo>
                    <a:pt x="153" y="6"/>
                    <a:pt x="154" y="4"/>
                    <a:pt x="156" y="1"/>
                  </a:cubicBezTo>
                  <a:cubicBezTo>
                    <a:pt x="161" y="2"/>
                    <a:pt x="161" y="3"/>
                    <a:pt x="164" y="1"/>
                  </a:cubicBezTo>
                  <a:cubicBezTo>
                    <a:pt x="164" y="10"/>
                    <a:pt x="170" y="11"/>
                    <a:pt x="178" y="11"/>
                  </a:cubicBezTo>
                  <a:cubicBezTo>
                    <a:pt x="185" y="11"/>
                    <a:pt x="189" y="7"/>
                    <a:pt x="196" y="7"/>
                  </a:cubicBezTo>
                  <a:cubicBezTo>
                    <a:pt x="194" y="9"/>
                    <a:pt x="191" y="12"/>
                    <a:pt x="191" y="14"/>
                  </a:cubicBezTo>
                  <a:cubicBezTo>
                    <a:pt x="191" y="37"/>
                    <a:pt x="219" y="32"/>
                    <a:pt x="219" y="54"/>
                  </a:cubicBezTo>
                  <a:lnTo>
                    <a:pt x="218" y="56"/>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17" name="Freeform 102"/>
            <p:cNvSpPr>
              <a:spLocks/>
            </p:cNvSpPr>
            <p:nvPr/>
          </p:nvSpPr>
          <p:spPr bwMode="auto">
            <a:xfrm>
              <a:off x="3768967" y="3657370"/>
              <a:ext cx="13774" cy="16835"/>
            </a:xfrm>
            <a:custGeom>
              <a:avLst/>
              <a:gdLst>
                <a:gd name="T0" fmla="*/ 10 w 12"/>
                <a:gd name="T1" fmla="*/ 1 h 14"/>
                <a:gd name="T2" fmla="*/ 10 w 12"/>
                <a:gd name="T3" fmla="*/ 13 h 14"/>
                <a:gd name="T4" fmla="*/ 0 w 12"/>
                <a:gd name="T5" fmla="*/ 13 h 14"/>
                <a:gd name="T6" fmla="*/ 6 w 12"/>
                <a:gd name="T7" fmla="*/ 6 h 14"/>
                <a:gd name="T8" fmla="*/ 6 w 12"/>
                <a:gd name="T9" fmla="*/ 0 h 14"/>
                <a:gd name="T10" fmla="*/ 8 w 12"/>
                <a:gd name="T11" fmla="*/ 0 h 14"/>
                <a:gd name="T12" fmla="*/ 10 w 12"/>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12" h="14">
                  <a:moveTo>
                    <a:pt x="10" y="1"/>
                  </a:moveTo>
                  <a:cubicBezTo>
                    <a:pt x="11" y="5"/>
                    <a:pt x="12" y="9"/>
                    <a:pt x="10" y="13"/>
                  </a:cubicBezTo>
                  <a:cubicBezTo>
                    <a:pt x="9" y="13"/>
                    <a:pt x="0" y="14"/>
                    <a:pt x="0" y="13"/>
                  </a:cubicBezTo>
                  <a:cubicBezTo>
                    <a:pt x="0" y="7"/>
                    <a:pt x="4" y="6"/>
                    <a:pt x="6" y="6"/>
                  </a:cubicBezTo>
                  <a:cubicBezTo>
                    <a:pt x="6" y="0"/>
                    <a:pt x="6" y="0"/>
                    <a:pt x="6" y="0"/>
                  </a:cubicBezTo>
                  <a:cubicBezTo>
                    <a:pt x="8" y="0"/>
                    <a:pt x="8" y="0"/>
                    <a:pt x="8" y="0"/>
                  </a:cubicBezTo>
                  <a:lnTo>
                    <a:pt x="10" y="1"/>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0" name="Freeform 105"/>
            <p:cNvSpPr>
              <a:spLocks/>
            </p:cNvSpPr>
            <p:nvPr/>
          </p:nvSpPr>
          <p:spPr bwMode="auto">
            <a:xfrm>
              <a:off x="3990881" y="3709404"/>
              <a:ext cx="148453" cy="61217"/>
            </a:xfrm>
            <a:custGeom>
              <a:avLst/>
              <a:gdLst>
                <a:gd name="T0" fmla="*/ 108 w 129"/>
                <a:gd name="T1" fmla="*/ 20 h 54"/>
                <a:gd name="T2" fmla="*/ 129 w 129"/>
                <a:gd name="T3" fmla="*/ 38 h 54"/>
                <a:gd name="T4" fmla="*/ 101 w 129"/>
                <a:gd name="T5" fmla="*/ 38 h 54"/>
                <a:gd name="T6" fmla="*/ 87 w 129"/>
                <a:gd name="T7" fmla="*/ 44 h 54"/>
                <a:gd name="T8" fmla="*/ 79 w 129"/>
                <a:gd name="T9" fmla="*/ 40 h 54"/>
                <a:gd name="T10" fmla="*/ 62 w 129"/>
                <a:gd name="T11" fmla="*/ 54 h 54"/>
                <a:gd name="T12" fmla="*/ 53 w 129"/>
                <a:gd name="T13" fmla="*/ 44 h 54"/>
                <a:gd name="T14" fmla="*/ 19 w 129"/>
                <a:gd name="T15" fmla="*/ 42 h 54"/>
                <a:gd name="T16" fmla="*/ 10 w 129"/>
                <a:gd name="T17" fmla="*/ 42 h 54"/>
                <a:gd name="T18" fmla="*/ 9 w 129"/>
                <a:gd name="T19" fmla="*/ 48 h 54"/>
                <a:gd name="T20" fmla="*/ 0 w 129"/>
                <a:gd name="T21" fmla="*/ 35 h 54"/>
                <a:gd name="T22" fmla="*/ 4 w 129"/>
                <a:gd name="T23" fmla="*/ 32 h 54"/>
                <a:gd name="T24" fmla="*/ 38 w 129"/>
                <a:gd name="T25" fmla="*/ 31 h 54"/>
                <a:gd name="T26" fmla="*/ 33 w 129"/>
                <a:gd name="T27" fmla="*/ 15 h 54"/>
                <a:gd name="T28" fmla="*/ 23 w 129"/>
                <a:gd name="T29" fmla="*/ 6 h 54"/>
                <a:gd name="T30" fmla="*/ 29 w 129"/>
                <a:gd name="T31" fmla="*/ 0 h 54"/>
                <a:gd name="T32" fmla="*/ 47 w 129"/>
                <a:gd name="T33" fmla="*/ 6 h 54"/>
                <a:gd name="T34" fmla="*/ 70 w 129"/>
                <a:gd name="T35" fmla="*/ 3 h 54"/>
                <a:gd name="T36" fmla="*/ 112 w 129"/>
                <a:gd name="T37" fmla="*/ 23 h 54"/>
                <a:gd name="T38" fmla="*/ 108 w 129"/>
                <a:gd name="T39" fmla="*/ 2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54">
                  <a:moveTo>
                    <a:pt x="108" y="20"/>
                  </a:moveTo>
                  <a:cubicBezTo>
                    <a:pt x="116" y="26"/>
                    <a:pt x="123" y="30"/>
                    <a:pt x="129" y="38"/>
                  </a:cubicBezTo>
                  <a:cubicBezTo>
                    <a:pt x="101" y="38"/>
                    <a:pt x="101" y="38"/>
                    <a:pt x="101" y="38"/>
                  </a:cubicBezTo>
                  <a:cubicBezTo>
                    <a:pt x="95" y="41"/>
                    <a:pt x="92" y="44"/>
                    <a:pt x="87" y="44"/>
                  </a:cubicBezTo>
                  <a:cubicBezTo>
                    <a:pt x="82" y="44"/>
                    <a:pt x="83" y="40"/>
                    <a:pt x="79" y="40"/>
                  </a:cubicBezTo>
                  <a:cubicBezTo>
                    <a:pt x="70" y="40"/>
                    <a:pt x="70" y="54"/>
                    <a:pt x="62" y="54"/>
                  </a:cubicBezTo>
                  <a:cubicBezTo>
                    <a:pt x="55" y="54"/>
                    <a:pt x="57" y="46"/>
                    <a:pt x="53" y="44"/>
                  </a:cubicBezTo>
                  <a:cubicBezTo>
                    <a:pt x="46" y="39"/>
                    <a:pt x="28" y="42"/>
                    <a:pt x="19" y="42"/>
                  </a:cubicBezTo>
                  <a:cubicBezTo>
                    <a:pt x="14" y="42"/>
                    <a:pt x="14" y="44"/>
                    <a:pt x="10" y="42"/>
                  </a:cubicBezTo>
                  <a:cubicBezTo>
                    <a:pt x="10" y="44"/>
                    <a:pt x="9" y="46"/>
                    <a:pt x="9" y="48"/>
                  </a:cubicBezTo>
                  <a:cubicBezTo>
                    <a:pt x="4" y="47"/>
                    <a:pt x="0" y="40"/>
                    <a:pt x="0" y="35"/>
                  </a:cubicBezTo>
                  <a:cubicBezTo>
                    <a:pt x="1" y="35"/>
                    <a:pt x="3" y="33"/>
                    <a:pt x="4" y="32"/>
                  </a:cubicBezTo>
                  <a:cubicBezTo>
                    <a:pt x="21" y="32"/>
                    <a:pt x="29" y="36"/>
                    <a:pt x="38" y="31"/>
                  </a:cubicBezTo>
                  <a:cubicBezTo>
                    <a:pt x="33" y="26"/>
                    <a:pt x="33" y="21"/>
                    <a:pt x="33" y="15"/>
                  </a:cubicBezTo>
                  <a:cubicBezTo>
                    <a:pt x="28" y="15"/>
                    <a:pt x="23" y="11"/>
                    <a:pt x="23" y="6"/>
                  </a:cubicBezTo>
                  <a:cubicBezTo>
                    <a:pt x="23" y="3"/>
                    <a:pt x="26" y="0"/>
                    <a:pt x="29" y="0"/>
                  </a:cubicBezTo>
                  <a:cubicBezTo>
                    <a:pt x="36" y="0"/>
                    <a:pt x="40" y="6"/>
                    <a:pt x="47" y="6"/>
                  </a:cubicBezTo>
                  <a:cubicBezTo>
                    <a:pt x="57" y="6"/>
                    <a:pt x="61" y="3"/>
                    <a:pt x="70" y="3"/>
                  </a:cubicBezTo>
                  <a:cubicBezTo>
                    <a:pt x="94" y="3"/>
                    <a:pt x="98" y="16"/>
                    <a:pt x="112" y="23"/>
                  </a:cubicBezTo>
                  <a:lnTo>
                    <a:pt x="108" y="20"/>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1" name="Freeform 106"/>
            <p:cNvSpPr>
              <a:spLocks/>
            </p:cNvSpPr>
            <p:nvPr/>
          </p:nvSpPr>
          <p:spPr bwMode="auto">
            <a:xfrm>
              <a:off x="4303090" y="3957333"/>
              <a:ext cx="18365" cy="21426"/>
            </a:xfrm>
            <a:custGeom>
              <a:avLst/>
              <a:gdLst>
                <a:gd name="T0" fmla="*/ 16 w 16"/>
                <a:gd name="T1" fmla="*/ 6 h 19"/>
                <a:gd name="T2" fmla="*/ 16 w 16"/>
                <a:gd name="T3" fmla="*/ 0 h 19"/>
                <a:gd name="T4" fmla="*/ 9 w 16"/>
                <a:gd name="T5" fmla="*/ 0 h 19"/>
                <a:gd name="T6" fmla="*/ 0 w 16"/>
                <a:gd name="T7" fmla="*/ 16 h 19"/>
                <a:gd name="T8" fmla="*/ 7 w 16"/>
                <a:gd name="T9" fmla="*/ 16 h 19"/>
                <a:gd name="T10" fmla="*/ 16 w 16"/>
                <a:gd name="T11" fmla="*/ 6 h 19"/>
              </a:gdLst>
              <a:ahLst/>
              <a:cxnLst>
                <a:cxn ang="0">
                  <a:pos x="T0" y="T1"/>
                </a:cxn>
                <a:cxn ang="0">
                  <a:pos x="T2" y="T3"/>
                </a:cxn>
                <a:cxn ang="0">
                  <a:pos x="T4" y="T5"/>
                </a:cxn>
                <a:cxn ang="0">
                  <a:pos x="T6" y="T7"/>
                </a:cxn>
                <a:cxn ang="0">
                  <a:pos x="T8" y="T9"/>
                </a:cxn>
                <a:cxn ang="0">
                  <a:pos x="T10" y="T11"/>
                </a:cxn>
              </a:cxnLst>
              <a:rect l="0" t="0" r="r" b="b"/>
              <a:pathLst>
                <a:path w="16" h="19">
                  <a:moveTo>
                    <a:pt x="16" y="6"/>
                  </a:moveTo>
                  <a:cubicBezTo>
                    <a:pt x="16" y="0"/>
                    <a:pt x="16" y="0"/>
                    <a:pt x="16" y="0"/>
                  </a:cubicBezTo>
                  <a:cubicBezTo>
                    <a:pt x="14" y="0"/>
                    <a:pt x="12" y="0"/>
                    <a:pt x="9" y="0"/>
                  </a:cubicBezTo>
                  <a:cubicBezTo>
                    <a:pt x="5" y="0"/>
                    <a:pt x="0" y="8"/>
                    <a:pt x="0" y="16"/>
                  </a:cubicBezTo>
                  <a:cubicBezTo>
                    <a:pt x="0" y="19"/>
                    <a:pt x="5" y="16"/>
                    <a:pt x="7" y="16"/>
                  </a:cubicBezTo>
                  <a:cubicBezTo>
                    <a:pt x="12" y="16"/>
                    <a:pt x="15" y="9"/>
                    <a:pt x="16" y="6"/>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2" name="Freeform 107"/>
            <p:cNvSpPr>
              <a:spLocks/>
            </p:cNvSpPr>
            <p:nvPr/>
          </p:nvSpPr>
          <p:spPr bwMode="auto">
            <a:xfrm>
              <a:off x="4573978" y="4232810"/>
              <a:ext cx="58157" cy="47443"/>
            </a:xfrm>
            <a:custGeom>
              <a:avLst/>
              <a:gdLst>
                <a:gd name="T0" fmla="*/ 18 w 51"/>
                <a:gd name="T1" fmla="*/ 0 h 42"/>
                <a:gd name="T2" fmla="*/ 34 w 51"/>
                <a:gd name="T3" fmla="*/ 7 h 42"/>
                <a:gd name="T4" fmla="*/ 46 w 51"/>
                <a:gd name="T5" fmla="*/ 9 h 42"/>
                <a:gd name="T6" fmla="*/ 51 w 51"/>
                <a:gd name="T7" fmla="*/ 16 h 42"/>
                <a:gd name="T8" fmla="*/ 31 w 51"/>
                <a:gd name="T9" fmla="*/ 42 h 42"/>
                <a:gd name="T10" fmla="*/ 0 w 51"/>
                <a:gd name="T11" fmla="*/ 20 h 42"/>
                <a:gd name="T12" fmla="*/ 15 w 51"/>
                <a:gd name="T13" fmla="*/ 0 h 42"/>
                <a:gd name="T14" fmla="*/ 18 w 51"/>
                <a:gd name="T15" fmla="*/ 0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42">
                  <a:moveTo>
                    <a:pt x="18" y="0"/>
                  </a:moveTo>
                  <a:cubicBezTo>
                    <a:pt x="23" y="3"/>
                    <a:pt x="28" y="7"/>
                    <a:pt x="34" y="7"/>
                  </a:cubicBezTo>
                  <a:cubicBezTo>
                    <a:pt x="35" y="18"/>
                    <a:pt x="42" y="9"/>
                    <a:pt x="46" y="9"/>
                  </a:cubicBezTo>
                  <a:cubicBezTo>
                    <a:pt x="49" y="9"/>
                    <a:pt x="51" y="15"/>
                    <a:pt x="51" y="16"/>
                  </a:cubicBezTo>
                  <a:cubicBezTo>
                    <a:pt x="51" y="23"/>
                    <a:pt x="40" y="42"/>
                    <a:pt x="31" y="42"/>
                  </a:cubicBezTo>
                  <a:cubicBezTo>
                    <a:pt x="20" y="42"/>
                    <a:pt x="0" y="27"/>
                    <a:pt x="0" y="20"/>
                  </a:cubicBezTo>
                  <a:cubicBezTo>
                    <a:pt x="0" y="8"/>
                    <a:pt x="6" y="0"/>
                    <a:pt x="15" y="0"/>
                  </a:cubicBezTo>
                  <a:cubicBezTo>
                    <a:pt x="16" y="0"/>
                    <a:pt x="18" y="1"/>
                    <a:pt x="18" y="0"/>
                  </a:cubicBezTo>
                  <a:close/>
                </a:path>
              </a:pathLst>
            </a:custGeom>
            <a:solidFill>
              <a:schemeClr val="tx1">
                <a:lumMod val="50000"/>
                <a:lumOff val="5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3" name="Freeform 108"/>
            <p:cNvSpPr>
              <a:spLocks/>
            </p:cNvSpPr>
            <p:nvPr/>
          </p:nvSpPr>
          <p:spPr bwMode="auto">
            <a:xfrm>
              <a:off x="3995472" y="5402054"/>
              <a:ext cx="22957" cy="53565"/>
            </a:xfrm>
            <a:custGeom>
              <a:avLst/>
              <a:gdLst>
                <a:gd name="T0" fmla="*/ 0 w 19"/>
                <a:gd name="T1" fmla="*/ 24 h 46"/>
                <a:gd name="T2" fmla="*/ 10 w 19"/>
                <a:gd name="T3" fmla="*/ 0 h 46"/>
                <a:gd name="T4" fmla="*/ 19 w 19"/>
                <a:gd name="T5" fmla="*/ 13 h 46"/>
                <a:gd name="T6" fmla="*/ 16 w 19"/>
                <a:gd name="T7" fmla="*/ 22 h 46"/>
                <a:gd name="T8" fmla="*/ 16 w 19"/>
                <a:gd name="T9" fmla="*/ 46 h 46"/>
                <a:gd name="T10" fmla="*/ 9 w 19"/>
                <a:gd name="T11" fmla="*/ 46 h 46"/>
                <a:gd name="T12" fmla="*/ 0 w 19"/>
                <a:gd name="T13" fmla="*/ 35 h 46"/>
                <a:gd name="T14" fmla="*/ 0 w 19"/>
                <a:gd name="T15" fmla="*/ 24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46">
                  <a:moveTo>
                    <a:pt x="0" y="24"/>
                  </a:moveTo>
                  <a:cubicBezTo>
                    <a:pt x="0" y="24"/>
                    <a:pt x="5" y="0"/>
                    <a:pt x="10" y="0"/>
                  </a:cubicBezTo>
                  <a:cubicBezTo>
                    <a:pt x="16" y="0"/>
                    <a:pt x="19" y="7"/>
                    <a:pt x="19" y="13"/>
                  </a:cubicBezTo>
                  <a:cubicBezTo>
                    <a:pt x="19" y="18"/>
                    <a:pt x="16" y="20"/>
                    <a:pt x="16" y="22"/>
                  </a:cubicBezTo>
                  <a:cubicBezTo>
                    <a:pt x="16" y="46"/>
                    <a:pt x="16" y="46"/>
                    <a:pt x="16" y="46"/>
                  </a:cubicBezTo>
                  <a:cubicBezTo>
                    <a:pt x="9" y="46"/>
                    <a:pt x="9" y="46"/>
                    <a:pt x="9" y="46"/>
                  </a:cubicBezTo>
                  <a:cubicBezTo>
                    <a:pt x="4" y="45"/>
                    <a:pt x="0" y="38"/>
                    <a:pt x="0" y="35"/>
                  </a:cubicBezTo>
                  <a:cubicBezTo>
                    <a:pt x="0" y="31"/>
                    <a:pt x="0" y="24"/>
                    <a:pt x="0" y="24"/>
                  </a:cubicBezTo>
                  <a:close/>
                </a:path>
              </a:pathLst>
            </a:custGeom>
            <a:solidFill>
              <a:schemeClr val="tx1">
                <a:lumMod val="50000"/>
                <a:lumOff val="5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4" name="Freeform 109"/>
            <p:cNvSpPr>
              <a:spLocks/>
            </p:cNvSpPr>
            <p:nvPr/>
          </p:nvSpPr>
          <p:spPr bwMode="auto">
            <a:xfrm>
              <a:off x="3819472" y="3914481"/>
              <a:ext cx="1150890" cy="1948231"/>
            </a:xfrm>
            <a:custGeom>
              <a:avLst/>
              <a:gdLst>
                <a:gd name="T0" fmla="*/ 80 w 1007"/>
                <a:gd name="T1" fmla="*/ 163 h 1703"/>
                <a:gd name="T2" fmla="*/ 89 w 1007"/>
                <a:gd name="T3" fmla="*/ 91 h 1703"/>
                <a:gd name="T4" fmla="*/ 102 w 1007"/>
                <a:gd name="T5" fmla="*/ 83 h 1703"/>
                <a:gd name="T6" fmla="*/ 142 w 1007"/>
                <a:gd name="T7" fmla="*/ 31 h 1703"/>
                <a:gd name="T8" fmla="*/ 220 w 1007"/>
                <a:gd name="T9" fmla="*/ 10 h 1703"/>
                <a:gd name="T10" fmla="*/ 218 w 1007"/>
                <a:gd name="T11" fmla="*/ 76 h 1703"/>
                <a:gd name="T12" fmla="*/ 235 w 1007"/>
                <a:gd name="T13" fmla="*/ 23 h 1703"/>
                <a:gd name="T14" fmla="*/ 252 w 1007"/>
                <a:gd name="T15" fmla="*/ 8 h 1703"/>
                <a:gd name="T16" fmla="*/ 333 w 1007"/>
                <a:gd name="T17" fmla="*/ 42 h 1703"/>
                <a:gd name="T18" fmla="*/ 391 w 1007"/>
                <a:gd name="T19" fmla="*/ 36 h 1703"/>
                <a:gd name="T20" fmla="*/ 401 w 1007"/>
                <a:gd name="T21" fmla="*/ 46 h 1703"/>
                <a:gd name="T22" fmla="*/ 465 w 1007"/>
                <a:gd name="T23" fmla="*/ 89 h 1703"/>
                <a:gd name="T24" fmla="*/ 564 w 1007"/>
                <a:gd name="T25" fmla="*/ 150 h 1703"/>
                <a:gd name="T26" fmla="*/ 609 w 1007"/>
                <a:gd name="T27" fmla="*/ 161 h 1703"/>
                <a:gd name="T28" fmla="*/ 668 w 1007"/>
                <a:gd name="T29" fmla="*/ 234 h 1703"/>
                <a:gd name="T30" fmla="*/ 658 w 1007"/>
                <a:gd name="T31" fmla="*/ 306 h 1703"/>
                <a:gd name="T32" fmla="*/ 693 w 1007"/>
                <a:gd name="T33" fmla="*/ 333 h 1703"/>
                <a:gd name="T34" fmla="*/ 781 w 1007"/>
                <a:gd name="T35" fmla="*/ 316 h 1703"/>
                <a:gd name="T36" fmla="*/ 802 w 1007"/>
                <a:gd name="T37" fmla="*/ 344 h 1703"/>
                <a:gd name="T38" fmla="*/ 882 w 1007"/>
                <a:gd name="T39" fmla="*/ 344 h 1703"/>
                <a:gd name="T40" fmla="*/ 988 w 1007"/>
                <a:gd name="T41" fmla="*/ 397 h 1703"/>
                <a:gd name="T42" fmla="*/ 943 w 1007"/>
                <a:gd name="T43" fmla="*/ 558 h 1703"/>
                <a:gd name="T44" fmla="*/ 914 w 1007"/>
                <a:gd name="T45" fmla="*/ 674 h 1703"/>
                <a:gd name="T46" fmla="*/ 897 w 1007"/>
                <a:gd name="T47" fmla="*/ 729 h 1703"/>
                <a:gd name="T48" fmla="*/ 833 w 1007"/>
                <a:gd name="T49" fmla="*/ 809 h 1703"/>
                <a:gd name="T50" fmla="*/ 738 w 1007"/>
                <a:gd name="T51" fmla="*/ 853 h 1703"/>
                <a:gd name="T52" fmla="*/ 708 w 1007"/>
                <a:gd name="T53" fmla="*/ 944 h 1703"/>
                <a:gd name="T54" fmla="*/ 667 w 1007"/>
                <a:gd name="T55" fmla="*/ 1007 h 1703"/>
                <a:gd name="T56" fmla="*/ 535 w 1007"/>
                <a:gd name="T57" fmla="*/ 1107 h 1703"/>
                <a:gd name="T58" fmla="*/ 511 w 1007"/>
                <a:gd name="T59" fmla="*/ 1115 h 1703"/>
                <a:gd name="T60" fmla="*/ 530 w 1007"/>
                <a:gd name="T61" fmla="*/ 1178 h 1703"/>
                <a:gd name="T62" fmla="*/ 420 w 1007"/>
                <a:gd name="T63" fmla="*/ 1220 h 1703"/>
                <a:gd name="T64" fmla="*/ 412 w 1007"/>
                <a:gd name="T65" fmla="*/ 1274 h 1703"/>
                <a:gd name="T66" fmla="*/ 353 w 1007"/>
                <a:gd name="T67" fmla="*/ 1282 h 1703"/>
                <a:gd name="T68" fmla="*/ 386 w 1007"/>
                <a:gd name="T69" fmla="*/ 1316 h 1703"/>
                <a:gd name="T70" fmla="*/ 368 w 1007"/>
                <a:gd name="T71" fmla="*/ 1331 h 1703"/>
                <a:gd name="T72" fmla="*/ 306 w 1007"/>
                <a:gd name="T73" fmla="*/ 1418 h 1703"/>
                <a:gd name="T74" fmla="*/ 302 w 1007"/>
                <a:gd name="T75" fmla="*/ 1525 h 1703"/>
                <a:gd name="T76" fmla="*/ 277 w 1007"/>
                <a:gd name="T77" fmla="*/ 1592 h 1703"/>
                <a:gd name="T78" fmla="*/ 345 w 1007"/>
                <a:gd name="T79" fmla="*/ 1685 h 1703"/>
                <a:gd name="T80" fmla="*/ 292 w 1007"/>
                <a:gd name="T81" fmla="*/ 1703 h 1703"/>
                <a:gd name="T82" fmla="*/ 219 w 1007"/>
                <a:gd name="T83" fmla="*/ 1659 h 1703"/>
                <a:gd name="T84" fmla="*/ 159 w 1007"/>
                <a:gd name="T85" fmla="*/ 1627 h 1703"/>
                <a:gd name="T86" fmla="*/ 161 w 1007"/>
                <a:gd name="T87" fmla="*/ 1602 h 1703"/>
                <a:gd name="T88" fmla="*/ 146 w 1007"/>
                <a:gd name="T89" fmla="*/ 1545 h 1703"/>
                <a:gd name="T90" fmla="*/ 141 w 1007"/>
                <a:gd name="T91" fmla="*/ 1425 h 1703"/>
                <a:gd name="T92" fmla="*/ 149 w 1007"/>
                <a:gd name="T93" fmla="*/ 1409 h 1703"/>
                <a:gd name="T94" fmla="*/ 193 w 1007"/>
                <a:gd name="T95" fmla="*/ 1293 h 1703"/>
                <a:gd name="T96" fmla="*/ 165 w 1007"/>
                <a:gd name="T97" fmla="*/ 1275 h 1703"/>
                <a:gd name="T98" fmla="*/ 175 w 1007"/>
                <a:gd name="T99" fmla="*/ 1226 h 1703"/>
                <a:gd name="T100" fmla="*/ 197 w 1007"/>
                <a:gd name="T101" fmla="*/ 1128 h 1703"/>
                <a:gd name="T102" fmla="*/ 213 w 1007"/>
                <a:gd name="T103" fmla="*/ 1012 h 1703"/>
                <a:gd name="T104" fmla="*/ 234 w 1007"/>
                <a:gd name="T105" fmla="*/ 890 h 1703"/>
                <a:gd name="T106" fmla="*/ 246 w 1007"/>
                <a:gd name="T107" fmla="*/ 782 h 1703"/>
                <a:gd name="T108" fmla="*/ 180 w 1007"/>
                <a:gd name="T109" fmla="*/ 667 h 1703"/>
                <a:gd name="T110" fmla="*/ 107 w 1007"/>
                <a:gd name="T111" fmla="*/ 594 h 1703"/>
                <a:gd name="T112" fmla="*/ 49 w 1007"/>
                <a:gd name="T113" fmla="*/ 469 h 1703"/>
                <a:gd name="T114" fmla="*/ 19 w 1007"/>
                <a:gd name="T115" fmla="*/ 435 h 1703"/>
                <a:gd name="T116" fmla="*/ 32 w 1007"/>
                <a:gd name="T117" fmla="*/ 344 h 1703"/>
                <a:gd name="T118" fmla="*/ 24 w 1007"/>
                <a:gd name="T119" fmla="*/ 266 h 1703"/>
                <a:gd name="T120" fmla="*/ 81 w 1007"/>
                <a:gd name="T121" fmla="*/ 191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07" h="1703">
                  <a:moveTo>
                    <a:pt x="84" y="185"/>
                  </a:moveTo>
                  <a:cubicBezTo>
                    <a:pt x="84" y="184"/>
                    <a:pt x="84" y="182"/>
                    <a:pt x="84" y="181"/>
                  </a:cubicBezTo>
                  <a:cubicBezTo>
                    <a:pt x="84" y="174"/>
                    <a:pt x="80" y="169"/>
                    <a:pt x="80" y="163"/>
                  </a:cubicBezTo>
                  <a:cubicBezTo>
                    <a:pt x="80" y="153"/>
                    <a:pt x="84" y="150"/>
                    <a:pt x="84" y="142"/>
                  </a:cubicBezTo>
                  <a:cubicBezTo>
                    <a:pt x="84" y="126"/>
                    <a:pt x="70" y="128"/>
                    <a:pt x="70" y="114"/>
                  </a:cubicBezTo>
                  <a:cubicBezTo>
                    <a:pt x="70" y="103"/>
                    <a:pt x="85" y="98"/>
                    <a:pt x="89" y="91"/>
                  </a:cubicBezTo>
                  <a:cubicBezTo>
                    <a:pt x="95" y="93"/>
                    <a:pt x="93" y="93"/>
                    <a:pt x="98" y="91"/>
                  </a:cubicBezTo>
                  <a:cubicBezTo>
                    <a:pt x="98" y="90"/>
                    <a:pt x="98" y="88"/>
                    <a:pt x="98" y="87"/>
                  </a:cubicBezTo>
                  <a:cubicBezTo>
                    <a:pt x="98" y="85"/>
                    <a:pt x="101" y="83"/>
                    <a:pt x="102" y="83"/>
                  </a:cubicBezTo>
                  <a:cubicBezTo>
                    <a:pt x="102" y="75"/>
                    <a:pt x="110" y="72"/>
                    <a:pt x="115" y="69"/>
                  </a:cubicBezTo>
                  <a:cubicBezTo>
                    <a:pt x="119" y="66"/>
                    <a:pt x="120" y="56"/>
                    <a:pt x="121" y="49"/>
                  </a:cubicBezTo>
                  <a:cubicBezTo>
                    <a:pt x="125" y="37"/>
                    <a:pt x="132" y="34"/>
                    <a:pt x="142" y="31"/>
                  </a:cubicBezTo>
                  <a:cubicBezTo>
                    <a:pt x="160" y="25"/>
                    <a:pt x="172" y="22"/>
                    <a:pt x="191" y="15"/>
                  </a:cubicBezTo>
                  <a:cubicBezTo>
                    <a:pt x="201" y="12"/>
                    <a:pt x="203" y="0"/>
                    <a:pt x="213" y="0"/>
                  </a:cubicBezTo>
                  <a:cubicBezTo>
                    <a:pt x="217" y="0"/>
                    <a:pt x="220" y="9"/>
                    <a:pt x="220" y="10"/>
                  </a:cubicBezTo>
                  <a:cubicBezTo>
                    <a:pt x="220" y="16"/>
                    <a:pt x="215" y="19"/>
                    <a:pt x="212" y="19"/>
                  </a:cubicBezTo>
                  <a:cubicBezTo>
                    <a:pt x="210" y="31"/>
                    <a:pt x="205" y="45"/>
                    <a:pt x="205" y="52"/>
                  </a:cubicBezTo>
                  <a:cubicBezTo>
                    <a:pt x="205" y="60"/>
                    <a:pt x="210" y="76"/>
                    <a:pt x="218" y="76"/>
                  </a:cubicBezTo>
                  <a:cubicBezTo>
                    <a:pt x="221" y="76"/>
                    <a:pt x="225" y="66"/>
                    <a:pt x="225" y="63"/>
                  </a:cubicBezTo>
                  <a:cubicBezTo>
                    <a:pt x="225" y="53"/>
                    <a:pt x="216" y="48"/>
                    <a:pt x="216" y="38"/>
                  </a:cubicBezTo>
                  <a:cubicBezTo>
                    <a:pt x="216" y="26"/>
                    <a:pt x="228" y="28"/>
                    <a:pt x="235" y="23"/>
                  </a:cubicBezTo>
                  <a:cubicBezTo>
                    <a:pt x="253" y="23"/>
                    <a:pt x="253" y="23"/>
                    <a:pt x="253" y="23"/>
                  </a:cubicBezTo>
                  <a:cubicBezTo>
                    <a:pt x="250" y="14"/>
                    <a:pt x="239" y="18"/>
                    <a:pt x="239" y="8"/>
                  </a:cubicBezTo>
                  <a:cubicBezTo>
                    <a:pt x="252" y="8"/>
                    <a:pt x="252" y="8"/>
                    <a:pt x="252" y="8"/>
                  </a:cubicBezTo>
                  <a:cubicBezTo>
                    <a:pt x="255" y="21"/>
                    <a:pt x="272" y="25"/>
                    <a:pt x="283" y="28"/>
                  </a:cubicBezTo>
                  <a:cubicBezTo>
                    <a:pt x="283" y="36"/>
                    <a:pt x="288" y="41"/>
                    <a:pt x="293" y="42"/>
                  </a:cubicBezTo>
                  <a:cubicBezTo>
                    <a:pt x="305" y="42"/>
                    <a:pt x="327" y="42"/>
                    <a:pt x="333" y="42"/>
                  </a:cubicBezTo>
                  <a:cubicBezTo>
                    <a:pt x="333" y="49"/>
                    <a:pt x="343" y="51"/>
                    <a:pt x="349" y="51"/>
                  </a:cubicBezTo>
                  <a:cubicBezTo>
                    <a:pt x="360" y="49"/>
                    <a:pt x="368" y="49"/>
                    <a:pt x="372" y="40"/>
                  </a:cubicBezTo>
                  <a:cubicBezTo>
                    <a:pt x="373" y="37"/>
                    <a:pt x="389" y="37"/>
                    <a:pt x="391" y="36"/>
                  </a:cubicBezTo>
                  <a:cubicBezTo>
                    <a:pt x="399" y="36"/>
                    <a:pt x="412" y="38"/>
                    <a:pt x="412" y="38"/>
                  </a:cubicBezTo>
                  <a:cubicBezTo>
                    <a:pt x="409" y="41"/>
                    <a:pt x="403" y="41"/>
                    <a:pt x="401" y="40"/>
                  </a:cubicBezTo>
                  <a:cubicBezTo>
                    <a:pt x="401" y="46"/>
                    <a:pt x="401" y="46"/>
                    <a:pt x="401" y="46"/>
                  </a:cubicBezTo>
                  <a:cubicBezTo>
                    <a:pt x="406" y="57"/>
                    <a:pt x="422" y="60"/>
                    <a:pt x="433" y="64"/>
                  </a:cubicBezTo>
                  <a:cubicBezTo>
                    <a:pt x="443" y="67"/>
                    <a:pt x="441" y="79"/>
                    <a:pt x="444" y="89"/>
                  </a:cubicBezTo>
                  <a:cubicBezTo>
                    <a:pt x="465" y="89"/>
                    <a:pt x="465" y="89"/>
                    <a:pt x="465" y="89"/>
                  </a:cubicBezTo>
                  <a:cubicBezTo>
                    <a:pt x="480" y="104"/>
                    <a:pt x="486" y="102"/>
                    <a:pt x="496" y="122"/>
                  </a:cubicBezTo>
                  <a:cubicBezTo>
                    <a:pt x="497" y="125"/>
                    <a:pt x="503" y="126"/>
                    <a:pt x="507" y="126"/>
                  </a:cubicBezTo>
                  <a:cubicBezTo>
                    <a:pt x="512" y="149"/>
                    <a:pt x="544" y="146"/>
                    <a:pt x="564" y="150"/>
                  </a:cubicBezTo>
                  <a:cubicBezTo>
                    <a:pt x="584" y="150"/>
                    <a:pt x="584" y="150"/>
                    <a:pt x="584" y="150"/>
                  </a:cubicBezTo>
                  <a:cubicBezTo>
                    <a:pt x="589" y="153"/>
                    <a:pt x="602" y="159"/>
                    <a:pt x="609" y="159"/>
                  </a:cubicBezTo>
                  <a:cubicBezTo>
                    <a:pt x="609" y="161"/>
                    <a:pt x="609" y="161"/>
                    <a:pt x="609" y="161"/>
                  </a:cubicBezTo>
                  <a:cubicBezTo>
                    <a:pt x="611" y="161"/>
                    <a:pt x="612" y="161"/>
                    <a:pt x="614" y="161"/>
                  </a:cubicBezTo>
                  <a:cubicBezTo>
                    <a:pt x="626" y="161"/>
                    <a:pt x="642" y="187"/>
                    <a:pt x="655" y="190"/>
                  </a:cubicBezTo>
                  <a:cubicBezTo>
                    <a:pt x="655" y="200"/>
                    <a:pt x="664" y="225"/>
                    <a:pt x="668" y="234"/>
                  </a:cubicBezTo>
                  <a:cubicBezTo>
                    <a:pt x="672" y="242"/>
                    <a:pt x="682" y="242"/>
                    <a:pt x="682" y="250"/>
                  </a:cubicBezTo>
                  <a:cubicBezTo>
                    <a:pt x="670" y="266"/>
                    <a:pt x="648" y="274"/>
                    <a:pt x="648" y="297"/>
                  </a:cubicBezTo>
                  <a:cubicBezTo>
                    <a:pt x="648" y="305"/>
                    <a:pt x="655" y="305"/>
                    <a:pt x="658" y="306"/>
                  </a:cubicBezTo>
                  <a:cubicBezTo>
                    <a:pt x="666" y="310"/>
                    <a:pt x="670" y="316"/>
                    <a:pt x="671" y="324"/>
                  </a:cubicBezTo>
                  <a:cubicBezTo>
                    <a:pt x="689" y="324"/>
                    <a:pt x="689" y="324"/>
                    <a:pt x="689" y="324"/>
                  </a:cubicBezTo>
                  <a:cubicBezTo>
                    <a:pt x="689" y="327"/>
                    <a:pt x="691" y="333"/>
                    <a:pt x="693" y="333"/>
                  </a:cubicBezTo>
                  <a:cubicBezTo>
                    <a:pt x="696" y="333"/>
                    <a:pt x="699" y="328"/>
                    <a:pt x="702" y="324"/>
                  </a:cubicBezTo>
                  <a:cubicBezTo>
                    <a:pt x="709" y="311"/>
                    <a:pt x="718" y="294"/>
                    <a:pt x="730" y="294"/>
                  </a:cubicBezTo>
                  <a:cubicBezTo>
                    <a:pt x="744" y="294"/>
                    <a:pt x="771" y="309"/>
                    <a:pt x="781" y="316"/>
                  </a:cubicBezTo>
                  <a:cubicBezTo>
                    <a:pt x="787" y="320"/>
                    <a:pt x="794" y="318"/>
                    <a:pt x="795" y="324"/>
                  </a:cubicBezTo>
                  <a:cubicBezTo>
                    <a:pt x="798" y="332"/>
                    <a:pt x="797" y="337"/>
                    <a:pt x="797" y="344"/>
                  </a:cubicBezTo>
                  <a:cubicBezTo>
                    <a:pt x="802" y="344"/>
                    <a:pt x="802" y="344"/>
                    <a:pt x="802" y="344"/>
                  </a:cubicBezTo>
                  <a:cubicBezTo>
                    <a:pt x="809" y="341"/>
                    <a:pt x="812" y="336"/>
                    <a:pt x="819" y="336"/>
                  </a:cubicBezTo>
                  <a:cubicBezTo>
                    <a:pt x="835" y="336"/>
                    <a:pt x="838" y="348"/>
                    <a:pt x="853" y="348"/>
                  </a:cubicBezTo>
                  <a:cubicBezTo>
                    <a:pt x="882" y="344"/>
                    <a:pt x="882" y="344"/>
                    <a:pt x="882" y="344"/>
                  </a:cubicBezTo>
                  <a:cubicBezTo>
                    <a:pt x="896" y="347"/>
                    <a:pt x="909" y="353"/>
                    <a:pt x="917" y="357"/>
                  </a:cubicBezTo>
                  <a:cubicBezTo>
                    <a:pt x="924" y="369"/>
                    <a:pt x="948" y="391"/>
                    <a:pt x="960" y="395"/>
                  </a:cubicBezTo>
                  <a:cubicBezTo>
                    <a:pt x="970" y="398"/>
                    <a:pt x="977" y="394"/>
                    <a:pt x="988" y="397"/>
                  </a:cubicBezTo>
                  <a:cubicBezTo>
                    <a:pt x="1003" y="402"/>
                    <a:pt x="1007" y="418"/>
                    <a:pt x="1007" y="435"/>
                  </a:cubicBezTo>
                  <a:cubicBezTo>
                    <a:pt x="1007" y="494"/>
                    <a:pt x="976" y="509"/>
                    <a:pt x="956" y="542"/>
                  </a:cubicBezTo>
                  <a:cubicBezTo>
                    <a:pt x="951" y="549"/>
                    <a:pt x="948" y="551"/>
                    <a:pt x="943" y="558"/>
                  </a:cubicBezTo>
                  <a:cubicBezTo>
                    <a:pt x="936" y="570"/>
                    <a:pt x="927" y="572"/>
                    <a:pt x="920" y="580"/>
                  </a:cubicBezTo>
                  <a:cubicBezTo>
                    <a:pt x="908" y="592"/>
                    <a:pt x="920" y="617"/>
                    <a:pt x="920" y="636"/>
                  </a:cubicBezTo>
                  <a:cubicBezTo>
                    <a:pt x="920" y="651"/>
                    <a:pt x="914" y="664"/>
                    <a:pt x="914" y="674"/>
                  </a:cubicBezTo>
                  <a:cubicBezTo>
                    <a:pt x="914" y="678"/>
                    <a:pt x="911" y="681"/>
                    <a:pt x="911" y="684"/>
                  </a:cubicBezTo>
                  <a:cubicBezTo>
                    <a:pt x="908" y="688"/>
                    <a:pt x="901" y="696"/>
                    <a:pt x="901" y="702"/>
                  </a:cubicBezTo>
                  <a:cubicBezTo>
                    <a:pt x="901" y="710"/>
                    <a:pt x="898" y="726"/>
                    <a:pt x="897" y="729"/>
                  </a:cubicBezTo>
                  <a:cubicBezTo>
                    <a:pt x="886" y="747"/>
                    <a:pt x="882" y="755"/>
                    <a:pt x="870" y="771"/>
                  </a:cubicBezTo>
                  <a:cubicBezTo>
                    <a:pt x="867" y="776"/>
                    <a:pt x="868" y="786"/>
                    <a:pt x="867" y="789"/>
                  </a:cubicBezTo>
                  <a:cubicBezTo>
                    <a:pt x="862" y="798"/>
                    <a:pt x="846" y="809"/>
                    <a:pt x="833" y="809"/>
                  </a:cubicBezTo>
                  <a:cubicBezTo>
                    <a:pt x="819" y="809"/>
                    <a:pt x="808" y="809"/>
                    <a:pt x="796" y="814"/>
                  </a:cubicBezTo>
                  <a:cubicBezTo>
                    <a:pt x="792" y="817"/>
                    <a:pt x="791" y="820"/>
                    <a:pt x="789" y="823"/>
                  </a:cubicBezTo>
                  <a:cubicBezTo>
                    <a:pt x="770" y="842"/>
                    <a:pt x="752" y="831"/>
                    <a:pt x="738" y="853"/>
                  </a:cubicBezTo>
                  <a:cubicBezTo>
                    <a:pt x="732" y="863"/>
                    <a:pt x="722" y="863"/>
                    <a:pt x="716" y="870"/>
                  </a:cubicBezTo>
                  <a:cubicBezTo>
                    <a:pt x="706" y="880"/>
                    <a:pt x="708" y="891"/>
                    <a:pt x="708" y="906"/>
                  </a:cubicBezTo>
                  <a:cubicBezTo>
                    <a:pt x="708" y="944"/>
                    <a:pt x="708" y="944"/>
                    <a:pt x="708" y="944"/>
                  </a:cubicBezTo>
                  <a:cubicBezTo>
                    <a:pt x="692" y="952"/>
                    <a:pt x="685" y="965"/>
                    <a:pt x="677" y="982"/>
                  </a:cubicBezTo>
                  <a:cubicBezTo>
                    <a:pt x="677" y="981"/>
                    <a:pt x="677" y="981"/>
                    <a:pt x="677" y="981"/>
                  </a:cubicBezTo>
                  <a:cubicBezTo>
                    <a:pt x="672" y="991"/>
                    <a:pt x="673" y="997"/>
                    <a:pt x="667" y="1007"/>
                  </a:cubicBezTo>
                  <a:cubicBezTo>
                    <a:pt x="653" y="1029"/>
                    <a:pt x="638" y="1031"/>
                    <a:pt x="625" y="1052"/>
                  </a:cubicBezTo>
                  <a:cubicBezTo>
                    <a:pt x="610" y="1076"/>
                    <a:pt x="604" y="1115"/>
                    <a:pt x="569" y="1115"/>
                  </a:cubicBezTo>
                  <a:cubicBezTo>
                    <a:pt x="557" y="1115"/>
                    <a:pt x="540" y="1107"/>
                    <a:pt x="535" y="1107"/>
                  </a:cubicBezTo>
                  <a:cubicBezTo>
                    <a:pt x="524" y="1107"/>
                    <a:pt x="514" y="1097"/>
                    <a:pt x="503" y="1097"/>
                  </a:cubicBezTo>
                  <a:cubicBezTo>
                    <a:pt x="501" y="1097"/>
                    <a:pt x="497" y="1099"/>
                    <a:pt x="497" y="1101"/>
                  </a:cubicBezTo>
                  <a:cubicBezTo>
                    <a:pt x="497" y="1108"/>
                    <a:pt x="508" y="1112"/>
                    <a:pt x="511" y="1115"/>
                  </a:cubicBezTo>
                  <a:cubicBezTo>
                    <a:pt x="517" y="1121"/>
                    <a:pt x="517" y="1130"/>
                    <a:pt x="520" y="1139"/>
                  </a:cubicBezTo>
                  <a:cubicBezTo>
                    <a:pt x="522" y="1148"/>
                    <a:pt x="534" y="1148"/>
                    <a:pt x="534" y="1157"/>
                  </a:cubicBezTo>
                  <a:cubicBezTo>
                    <a:pt x="534" y="1166"/>
                    <a:pt x="534" y="1172"/>
                    <a:pt x="530" y="1178"/>
                  </a:cubicBezTo>
                  <a:cubicBezTo>
                    <a:pt x="524" y="1189"/>
                    <a:pt x="518" y="1194"/>
                    <a:pt x="511" y="1202"/>
                  </a:cubicBezTo>
                  <a:cubicBezTo>
                    <a:pt x="498" y="1216"/>
                    <a:pt x="482" y="1212"/>
                    <a:pt x="464" y="1218"/>
                  </a:cubicBezTo>
                  <a:cubicBezTo>
                    <a:pt x="452" y="1222"/>
                    <a:pt x="427" y="1213"/>
                    <a:pt x="420" y="1220"/>
                  </a:cubicBezTo>
                  <a:cubicBezTo>
                    <a:pt x="410" y="1231"/>
                    <a:pt x="418" y="1255"/>
                    <a:pt x="412" y="1266"/>
                  </a:cubicBezTo>
                  <a:cubicBezTo>
                    <a:pt x="412" y="1264"/>
                    <a:pt x="412" y="1264"/>
                    <a:pt x="412" y="1264"/>
                  </a:cubicBezTo>
                  <a:cubicBezTo>
                    <a:pt x="412" y="1266"/>
                    <a:pt x="412" y="1271"/>
                    <a:pt x="412" y="1274"/>
                  </a:cubicBezTo>
                  <a:cubicBezTo>
                    <a:pt x="412" y="1278"/>
                    <a:pt x="400" y="1283"/>
                    <a:pt x="395" y="1283"/>
                  </a:cubicBezTo>
                  <a:cubicBezTo>
                    <a:pt x="379" y="1283"/>
                    <a:pt x="376" y="1272"/>
                    <a:pt x="361" y="1272"/>
                  </a:cubicBezTo>
                  <a:cubicBezTo>
                    <a:pt x="355" y="1272"/>
                    <a:pt x="353" y="1278"/>
                    <a:pt x="353" y="1282"/>
                  </a:cubicBezTo>
                  <a:cubicBezTo>
                    <a:pt x="353" y="1293"/>
                    <a:pt x="362" y="1313"/>
                    <a:pt x="369" y="1313"/>
                  </a:cubicBezTo>
                  <a:cubicBezTo>
                    <a:pt x="373" y="1313"/>
                    <a:pt x="377" y="1309"/>
                    <a:pt x="380" y="1308"/>
                  </a:cubicBezTo>
                  <a:cubicBezTo>
                    <a:pt x="383" y="1311"/>
                    <a:pt x="386" y="1312"/>
                    <a:pt x="386" y="1316"/>
                  </a:cubicBezTo>
                  <a:cubicBezTo>
                    <a:pt x="386" y="1321"/>
                    <a:pt x="380" y="1326"/>
                    <a:pt x="379" y="1326"/>
                  </a:cubicBezTo>
                  <a:cubicBezTo>
                    <a:pt x="370" y="1326"/>
                    <a:pt x="367" y="1319"/>
                    <a:pt x="359" y="1319"/>
                  </a:cubicBezTo>
                  <a:cubicBezTo>
                    <a:pt x="359" y="1328"/>
                    <a:pt x="364" y="1329"/>
                    <a:pt x="368" y="1331"/>
                  </a:cubicBezTo>
                  <a:cubicBezTo>
                    <a:pt x="354" y="1345"/>
                    <a:pt x="354" y="1359"/>
                    <a:pt x="349" y="1379"/>
                  </a:cubicBezTo>
                  <a:cubicBezTo>
                    <a:pt x="348" y="1388"/>
                    <a:pt x="334" y="1389"/>
                    <a:pt x="329" y="1390"/>
                  </a:cubicBezTo>
                  <a:cubicBezTo>
                    <a:pt x="317" y="1393"/>
                    <a:pt x="306" y="1404"/>
                    <a:pt x="306" y="1418"/>
                  </a:cubicBezTo>
                  <a:cubicBezTo>
                    <a:pt x="306" y="1449"/>
                    <a:pt x="340" y="1437"/>
                    <a:pt x="340" y="1462"/>
                  </a:cubicBezTo>
                  <a:cubicBezTo>
                    <a:pt x="340" y="1484"/>
                    <a:pt x="321" y="1487"/>
                    <a:pt x="311" y="1498"/>
                  </a:cubicBezTo>
                  <a:cubicBezTo>
                    <a:pt x="305" y="1504"/>
                    <a:pt x="307" y="1514"/>
                    <a:pt x="302" y="1525"/>
                  </a:cubicBezTo>
                  <a:cubicBezTo>
                    <a:pt x="297" y="1536"/>
                    <a:pt x="285" y="1531"/>
                    <a:pt x="278" y="1538"/>
                  </a:cubicBezTo>
                  <a:cubicBezTo>
                    <a:pt x="269" y="1548"/>
                    <a:pt x="265" y="1559"/>
                    <a:pt x="265" y="1574"/>
                  </a:cubicBezTo>
                  <a:cubicBezTo>
                    <a:pt x="265" y="1582"/>
                    <a:pt x="272" y="1592"/>
                    <a:pt x="277" y="1592"/>
                  </a:cubicBezTo>
                  <a:cubicBezTo>
                    <a:pt x="290" y="1600"/>
                    <a:pt x="290" y="1637"/>
                    <a:pt x="299" y="1647"/>
                  </a:cubicBezTo>
                  <a:cubicBezTo>
                    <a:pt x="316" y="1665"/>
                    <a:pt x="336" y="1672"/>
                    <a:pt x="357" y="1682"/>
                  </a:cubicBezTo>
                  <a:cubicBezTo>
                    <a:pt x="354" y="1687"/>
                    <a:pt x="349" y="1685"/>
                    <a:pt x="345" y="1685"/>
                  </a:cubicBezTo>
                  <a:cubicBezTo>
                    <a:pt x="333" y="1685"/>
                    <a:pt x="315" y="1700"/>
                    <a:pt x="308" y="1700"/>
                  </a:cubicBezTo>
                  <a:cubicBezTo>
                    <a:pt x="302" y="1700"/>
                    <a:pt x="303" y="1700"/>
                    <a:pt x="299" y="1700"/>
                  </a:cubicBezTo>
                  <a:cubicBezTo>
                    <a:pt x="297" y="1700"/>
                    <a:pt x="294" y="1703"/>
                    <a:pt x="292" y="1703"/>
                  </a:cubicBezTo>
                  <a:cubicBezTo>
                    <a:pt x="284" y="1703"/>
                    <a:pt x="278" y="1703"/>
                    <a:pt x="271" y="1703"/>
                  </a:cubicBezTo>
                  <a:cubicBezTo>
                    <a:pt x="253" y="1703"/>
                    <a:pt x="259" y="1681"/>
                    <a:pt x="247" y="1677"/>
                  </a:cubicBezTo>
                  <a:cubicBezTo>
                    <a:pt x="236" y="1673"/>
                    <a:pt x="219" y="1673"/>
                    <a:pt x="219" y="1659"/>
                  </a:cubicBezTo>
                  <a:cubicBezTo>
                    <a:pt x="213" y="1659"/>
                    <a:pt x="210" y="1659"/>
                    <a:pt x="205" y="1659"/>
                  </a:cubicBezTo>
                  <a:cubicBezTo>
                    <a:pt x="199" y="1659"/>
                    <a:pt x="197" y="1653"/>
                    <a:pt x="196" y="1649"/>
                  </a:cubicBezTo>
                  <a:cubicBezTo>
                    <a:pt x="175" y="1649"/>
                    <a:pt x="169" y="1638"/>
                    <a:pt x="159" y="1627"/>
                  </a:cubicBezTo>
                  <a:cubicBezTo>
                    <a:pt x="157" y="1625"/>
                    <a:pt x="152" y="1621"/>
                    <a:pt x="152" y="1619"/>
                  </a:cubicBezTo>
                  <a:cubicBezTo>
                    <a:pt x="152" y="1612"/>
                    <a:pt x="166" y="1613"/>
                    <a:pt x="167" y="1606"/>
                  </a:cubicBezTo>
                  <a:cubicBezTo>
                    <a:pt x="165" y="1605"/>
                    <a:pt x="163" y="1604"/>
                    <a:pt x="161" y="1602"/>
                  </a:cubicBezTo>
                  <a:cubicBezTo>
                    <a:pt x="163" y="1598"/>
                    <a:pt x="166" y="1593"/>
                    <a:pt x="166" y="1588"/>
                  </a:cubicBezTo>
                  <a:cubicBezTo>
                    <a:pt x="166" y="1569"/>
                    <a:pt x="146" y="1573"/>
                    <a:pt x="146" y="1556"/>
                  </a:cubicBezTo>
                  <a:cubicBezTo>
                    <a:pt x="146" y="1550"/>
                    <a:pt x="146" y="1548"/>
                    <a:pt x="146" y="1545"/>
                  </a:cubicBezTo>
                  <a:cubicBezTo>
                    <a:pt x="146" y="1527"/>
                    <a:pt x="134" y="1499"/>
                    <a:pt x="134" y="1486"/>
                  </a:cubicBezTo>
                  <a:cubicBezTo>
                    <a:pt x="134" y="1472"/>
                    <a:pt x="152" y="1466"/>
                    <a:pt x="152" y="1453"/>
                  </a:cubicBezTo>
                  <a:cubicBezTo>
                    <a:pt x="152" y="1447"/>
                    <a:pt x="143" y="1434"/>
                    <a:pt x="141" y="1425"/>
                  </a:cubicBezTo>
                  <a:cubicBezTo>
                    <a:pt x="141" y="1418"/>
                    <a:pt x="141" y="1418"/>
                    <a:pt x="141" y="1418"/>
                  </a:cubicBezTo>
                  <a:cubicBezTo>
                    <a:pt x="142" y="1418"/>
                    <a:pt x="142" y="1418"/>
                    <a:pt x="142" y="1418"/>
                  </a:cubicBezTo>
                  <a:cubicBezTo>
                    <a:pt x="142" y="1413"/>
                    <a:pt x="145" y="1409"/>
                    <a:pt x="149" y="1409"/>
                  </a:cubicBezTo>
                  <a:cubicBezTo>
                    <a:pt x="162" y="1409"/>
                    <a:pt x="157" y="1423"/>
                    <a:pt x="168" y="1423"/>
                  </a:cubicBezTo>
                  <a:cubicBezTo>
                    <a:pt x="193" y="1305"/>
                    <a:pt x="193" y="1305"/>
                    <a:pt x="193" y="1305"/>
                  </a:cubicBezTo>
                  <a:cubicBezTo>
                    <a:pt x="193" y="1293"/>
                    <a:pt x="193" y="1293"/>
                    <a:pt x="193" y="1293"/>
                  </a:cubicBezTo>
                  <a:cubicBezTo>
                    <a:pt x="191" y="1293"/>
                    <a:pt x="189" y="1293"/>
                    <a:pt x="187" y="1293"/>
                  </a:cubicBezTo>
                  <a:cubicBezTo>
                    <a:pt x="181" y="1296"/>
                    <a:pt x="180" y="1302"/>
                    <a:pt x="175" y="1302"/>
                  </a:cubicBezTo>
                  <a:cubicBezTo>
                    <a:pt x="169" y="1302"/>
                    <a:pt x="165" y="1284"/>
                    <a:pt x="165" y="1275"/>
                  </a:cubicBezTo>
                  <a:cubicBezTo>
                    <a:pt x="165" y="1260"/>
                    <a:pt x="170" y="1254"/>
                    <a:pt x="172" y="1239"/>
                  </a:cubicBezTo>
                  <a:cubicBezTo>
                    <a:pt x="177" y="1239"/>
                    <a:pt x="180" y="1237"/>
                    <a:pt x="180" y="1235"/>
                  </a:cubicBezTo>
                  <a:cubicBezTo>
                    <a:pt x="180" y="1230"/>
                    <a:pt x="175" y="1226"/>
                    <a:pt x="175" y="1226"/>
                  </a:cubicBezTo>
                  <a:cubicBezTo>
                    <a:pt x="172" y="1226"/>
                    <a:pt x="171" y="1204"/>
                    <a:pt x="171" y="1198"/>
                  </a:cubicBezTo>
                  <a:cubicBezTo>
                    <a:pt x="171" y="1180"/>
                    <a:pt x="182" y="1162"/>
                    <a:pt x="189" y="1150"/>
                  </a:cubicBezTo>
                  <a:cubicBezTo>
                    <a:pt x="192" y="1145"/>
                    <a:pt x="193" y="1134"/>
                    <a:pt x="197" y="1128"/>
                  </a:cubicBezTo>
                  <a:cubicBezTo>
                    <a:pt x="199" y="1125"/>
                    <a:pt x="203" y="1126"/>
                    <a:pt x="204" y="1123"/>
                  </a:cubicBezTo>
                  <a:cubicBezTo>
                    <a:pt x="209" y="1104"/>
                    <a:pt x="209" y="1091"/>
                    <a:pt x="214" y="1072"/>
                  </a:cubicBezTo>
                  <a:cubicBezTo>
                    <a:pt x="213" y="1012"/>
                    <a:pt x="213" y="1012"/>
                    <a:pt x="213" y="1012"/>
                  </a:cubicBezTo>
                  <a:cubicBezTo>
                    <a:pt x="208" y="998"/>
                    <a:pt x="217" y="987"/>
                    <a:pt x="217" y="974"/>
                  </a:cubicBezTo>
                  <a:cubicBezTo>
                    <a:pt x="217" y="944"/>
                    <a:pt x="234" y="924"/>
                    <a:pt x="234" y="897"/>
                  </a:cubicBezTo>
                  <a:cubicBezTo>
                    <a:pt x="234" y="894"/>
                    <a:pt x="234" y="892"/>
                    <a:pt x="234" y="890"/>
                  </a:cubicBezTo>
                  <a:cubicBezTo>
                    <a:pt x="234" y="884"/>
                    <a:pt x="238" y="870"/>
                    <a:pt x="240" y="862"/>
                  </a:cubicBezTo>
                  <a:cubicBezTo>
                    <a:pt x="240" y="837"/>
                    <a:pt x="240" y="837"/>
                    <a:pt x="240" y="827"/>
                  </a:cubicBezTo>
                  <a:cubicBezTo>
                    <a:pt x="240" y="816"/>
                    <a:pt x="246" y="794"/>
                    <a:pt x="246" y="782"/>
                  </a:cubicBezTo>
                  <a:cubicBezTo>
                    <a:pt x="246" y="774"/>
                    <a:pt x="243" y="727"/>
                    <a:pt x="240" y="718"/>
                  </a:cubicBezTo>
                  <a:cubicBezTo>
                    <a:pt x="233" y="699"/>
                    <a:pt x="221" y="687"/>
                    <a:pt x="208" y="680"/>
                  </a:cubicBezTo>
                  <a:cubicBezTo>
                    <a:pt x="196" y="674"/>
                    <a:pt x="188" y="676"/>
                    <a:pt x="180" y="667"/>
                  </a:cubicBezTo>
                  <a:cubicBezTo>
                    <a:pt x="171" y="658"/>
                    <a:pt x="166" y="654"/>
                    <a:pt x="155" y="651"/>
                  </a:cubicBezTo>
                  <a:cubicBezTo>
                    <a:pt x="134" y="644"/>
                    <a:pt x="124" y="633"/>
                    <a:pt x="110" y="619"/>
                  </a:cubicBezTo>
                  <a:cubicBezTo>
                    <a:pt x="104" y="612"/>
                    <a:pt x="107" y="603"/>
                    <a:pt x="107" y="594"/>
                  </a:cubicBezTo>
                  <a:cubicBezTo>
                    <a:pt x="107" y="581"/>
                    <a:pt x="96" y="575"/>
                    <a:pt x="93" y="564"/>
                  </a:cubicBezTo>
                  <a:cubicBezTo>
                    <a:pt x="87" y="545"/>
                    <a:pt x="71" y="530"/>
                    <a:pt x="66" y="513"/>
                  </a:cubicBezTo>
                  <a:cubicBezTo>
                    <a:pt x="61" y="495"/>
                    <a:pt x="56" y="484"/>
                    <a:pt x="49" y="469"/>
                  </a:cubicBezTo>
                  <a:cubicBezTo>
                    <a:pt x="47" y="464"/>
                    <a:pt x="42" y="466"/>
                    <a:pt x="40" y="464"/>
                  </a:cubicBezTo>
                  <a:cubicBezTo>
                    <a:pt x="34" y="458"/>
                    <a:pt x="33" y="447"/>
                    <a:pt x="30" y="441"/>
                  </a:cubicBezTo>
                  <a:cubicBezTo>
                    <a:pt x="28" y="436"/>
                    <a:pt x="22" y="438"/>
                    <a:pt x="19" y="435"/>
                  </a:cubicBezTo>
                  <a:cubicBezTo>
                    <a:pt x="11" y="426"/>
                    <a:pt x="0" y="410"/>
                    <a:pt x="0" y="396"/>
                  </a:cubicBezTo>
                  <a:cubicBezTo>
                    <a:pt x="0" y="386"/>
                    <a:pt x="6" y="375"/>
                    <a:pt x="9" y="372"/>
                  </a:cubicBezTo>
                  <a:cubicBezTo>
                    <a:pt x="15" y="360"/>
                    <a:pt x="29" y="357"/>
                    <a:pt x="32" y="344"/>
                  </a:cubicBezTo>
                  <a:cubicBezTo>
                    <a:pt x="25" y="340"/>
                    <a:pt x="26" y="343"/>
                    <a:pt x="21" y="343"/>
                  </a:cubicBezTo>
                  <a:cubicBezTo>
                    <a:pt x="10" y="343"/>
                    <a:pt x="9" y="328"/>
                    <a:pt x="9" y="316"/>
                  </a:cubicBezTo>
                  <a:cubicBezTo>
                    <a:pt x="9" y="298"/>
                    <a:pt x="28" y="301"/>
                    <a:pt x="24" y="266"/>
                  </a:cubicBezTo>
                  <a:cubicBezTo>
                    <a:pt x="45" y="266"/>
                    <a:pt x="50" y="245"/>
                    <a:pt x="56" y="232"/>
                  </a:cubicBezTo>
                  <a:cubicBezTo>
                    <a:pt x="65" y="215"/>
                    <a:pt x="84" y="220"/>
                    <a:pt x="89" y="199"/>
                  </a:cubicBezTo>
                  <a:cubicBezTo>
                    <a:pt x="85" y="197"/>
                    <a:pt x="81" y="193"/>
                    <a:pt x="81" y="191"/>
                  </a:cubicBezTo>
                  <a:cubicBezTo>
                    <a:pt x="84" y="185"/>
                    <a:pt x="84" y="185"/>
                    <a:pt x="84" y="185"/>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5" name="Freeform 110"/>
            <p:cNvSpPr>
              <a:spLocks/>
            </p:cNvSpPr>
            <p:nvPr/>
          </p:nvSpPr>
          <p:spPr bwMode="auto">
            <a:xfrm>
              <a:off x="3889872" y="3571666"/>
              <a:ext cx="12244" cy="18365"/>
            </a:xfrm>
            <a:custGeom>
              <a:avLst/>
              <a:gdLst>
                <a:gd name="T0" fmla="*/ 3 w 11"/>
                <a:gd name="T1" fmla="*/ 1 h 16"/>
                <a:gd name="T2" fmla="*/ 11 w 11"/>
                <a:gd name="T3" fmla="*/ 12 h 16"/>
                <a:gd name="T4" fmla="*/ 7 w 11"/>
                <a:gd name="T5" fmla="*/ 16 h 16"/>
                <a:gd name="T6" fmla="*/ 0 w 11"/>
                <a:gd name="T7" fmla="*/ 1 h 16"/>
                <a:gd name="T8" fmla="*/ 3 w 11"/>
                <a:gd name="T9" fmla="*/ 1 h 16"/>
              </a:gdLst>
              <a:ahLst/>
              <a:cxnLst>
                <a:cxn ang="0">
                  <a:pos x="T0" y="T1"/>
                </a:cxn>
                <a:cxn ang="0">
                  <a:pos x="T2" y="T3"/>
                </a:cxn>
                <a:cxn ang="0">
                  <a:pos x="T4" y="T5"/>
                </a:cxn>
                <a:cxn ang="0">
                  <a:pos x="T6" y="T7"/>
                </a:cxn>
                <a:cxn ang="0">
                  <a:pos x="T8" y="T9"/>
                </a:cxn>
              </a:cxnLst>
              <a:rect l="0" t="0" r="r" b="b"/>
              <a:pathLst>
                <a:path w="11" h="16">
                  <a:moveTo>
                    <a:pt x="3" y="1"/>
                  </a:moveTo>
                  <a:cubicBezTo>
                    <a:pt x="9" y="2"/>
                    <a:pt x="11" y="7"/>
                    <a:pt x="11" y="12"/>
                  </a:cubicBezTo>
                  <a:cubicBezTo>
                    <a:pt x="11" y="14"/>
                    <a:pt x="9" y="16"/>
                    <a:pt x="7" y="16"/>
                  </a:cubicBezTo>
                  <a:cubicBezTo>
                    <a:pt x="0" y="16"/>
                    <a:pt x="0" y="7"/>
                    <a:pt x="0" y="1"/>
                  </a:cubicBezTo>
                  <a:cubicBezTo>
                    <a:pt x="0" y="0"/>
                    <a:pt x="2" y="1"/>
                    <a:pt x="3" y="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6" name="Freeform 111"/>
            <p:cNvSpPr>
              <a:spLocks/>
            </p:cNvSpPr>
            <p:nvPr/>
          </p:nvSpPr>
          <p:spPr bwMode="auto">
            <a:xfrm>
              <a:off x="3876098" y="3521162"/>
              <a:ext cx="22957" cy="7652"/>
            </a:xfrm>
            <a:custGeom>
              <a:avLst/>
              <a:gdLst>
                <a:gd name="T0" fmla="*/ 0 w 20"/>
                <a:gd name="T1" fmla="*/ 6 h 7"/>
                <a:gd name="T2" fmla="*/ 11 w 20"/>
                <a:gd name="T3" fmla="*/ 0 h 7"/>
                <a:gd name="T4" fmla="*/ 20 w 20"/>
                <a:gd name="T5" fmla="*/ 6 h 7"/>
                <a:gd name="T6" fmla="*/ 0 w 20"/>
                <a:gd name="T7" fmla="*/ 6 h 7"/>
              </a:gdLst>
              <a:ahLst/>
              <a:cxnLst>
                <a:cxn ang="0">
                  <a:pos x="T0" y="T1"/>
                </a:cxn>
                <a:cxn ang="0">
                  <a:pos x="T2" y="T3"/>
                </a:cxn>
                <a:cxn ang="0">
                  <a:pos x="T4" y="T5"/>
                </a:cxn>
                <a:cxn ang="0">
                  <a:pos x="T6" y="T7"/>
                </a:cxn>
              </a:cxnLst>
              <a:rect l="0" t="0" r="r" b="b"/>
              <a:pathLst>
                <a:path w="20" h="7">
                  <a:moveTo>
                    <a:pt x="0" y="6"/>
                  </a:moveTo>
                  <a:cubicBezTo>
                    <a:pt x="2" y="3"/>
                    <a:pt x="7" y="0"/>
                    <a:pt x="11" y="0"/>
                  </a:cubicBezTo>
                  <a:cubicBezTo>
                    <a:pt x="16" y="0"/>
                    <a:pt x="18" y="4"/>
                    <a:pt x="20" y="6"/>
                  </a:cubicBezTo>
                  <a:cubicBezTo>
                    <a:pt x="12" y="7"/>
                    <a:pt x="5" y="6"/>
                    <a:pt x="0" y="6"/>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7" name="Freeform 112"/>
            <p:cNvSpPr>
              <a:spLocks/>
            </p:cNvSpPr>
            <p:nvPr/>
          </p:nvSpPr>
          <p:spPr bwMode="auto">
            <a:xfrm>
              <a:off x="3914359" y="3531875"/>
              <a:ext cx="4591" cy="7652"/>
            </a:xfrm>
            <a:custGeom>
              <a:avLst/>
              <a:gdLst>
                <a:gd name="T0" fmla="*/ 4 w 4"/>
                <a:gd name="T1" fmla="*/ 7 h 7"/>
                <a:gd name="T2" fmla="*/ 0 w 4"/>
                <a:gd name="T3" fmla="*/ 0 h 7"/>
                <a:gd name="T4" fmla="*/ 4 w 4"/>
                <a:gd name="T5" fmla="*/ 7 h 7"/>
              </a:gdLst>
              <a:ahLst/>
              <a:cxnLst>
                <a:cxn ang="0">
                  <a:pos x="T0" y="T1"/>
                </a:cxn>
                <a:cxn ang="0">
                  <a:pos x="T2" y="T3"/>
                </a:cxn>
                <a:cxn ang="0">
                  <a:pos x="T4" y="T5"/>
                </a:cxn>
              </a:cxnLst>
              <a:rect l="0" t="0" r="r" b="b"/>
              <a:pathLst>
                <a:path w="4" h="7">
                  <a:moveTo>
                    <a:pt x="4" y="7"/>
                  </a:moveTo>
                  <a:cubicBezTo>
                    <a:pt x="2" y="7"/>
                    <a:pt x="0" y="3"/>
                    <a:pt x="0" y="0"/>
                  </a:cubicBezTo>
                  <a:lnTo>
                    <a:pt x="4" y="7"/>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8" name="Freeform 113"/>
            <p:cNvSpPr>
              <a:spLocks/>
            </p:cNvSpPr>
            <p:nvPr/>
          </p:nvSpPr>
          <p:spPr bwMode="auto">
            <a:xfrm>
              <a:off x="4003124" y="3668083"/>
              <a:ext cx="16835" cy="15304"/>
            </a:xfrm>
            <a:custGeom>
              <a:avLst/>
              <a:gdLst>
                <a:gd name="T0" fmla="*/ 0 w 15"/>
                <a:gd name="T1" fmla="*/ 8 h 13"/>
                <a:gd name="T2" fmla="*/ 0 w 15"/>
                <a:gd name="T3" fmla="*/ 12 h 13"/>
                <a:gd name="T4" fmla="*/ 3 w 15"/>
                <a:gd name="T5" fmla="*/ 12 h 13"/>
                <a:gd name="T6" fmla="*/ 15 w 15"/>
                <a:gd name="T7" fmla="*/ 8 h 13"/>
                <a:gd name="T8" fmla="*/ 15 w 15"/>
                <a:gd name="T9" fmla="*/ 0 h 13"/>
                <a:gd name="T10" fmla="*/ 0 w 15"/>
                <a:gd name="T11" fmla="*/ 8 h 13"/>
              </a:gdLst>
              <a:ahLst/>
              <a:cxnLst>
                <a:cxn ang="0">
                  <a:pos x="T0" y="T1"/>
                </a:cxn>
                <a:cxn ang="0">
                  <a:pos x="T2" y="T3"/>
                </a:cxn>
                <a:cxn ang="0">
                  <a:pos x="T4" y="T5"/>
                </a:cxn>
                <a:cxn ang="0">
                  <a:pos x="T6" y="T7"/>
                </a:cxn>
                <a:cxn ang="0">
                  <a:pos x="T8" y="T9"/>
                </a:cxn>
                <a:cxn ang="0">
                  <a:pos x="T10" y="T11"/>
                </a:cxn>
              </a:cxnLst>
              <a:rect l="0" t="0" r="r" b="b"/>
              <a:pathLst>
                <a:path w="15" h="13">
                  <a:moveTo>
                    <a:pt x="0" y="8"/>
                  </a:moveTo>
                  <a:cubicBezTo>
                    <a:pt x="0" y="9"/>
                    <a:pt x="0" y="11"/>
                    <a:pt x="0" y="12"/>
                  </a:cubicBezTo>
                  <a:cubicBezTo>
                    <a:pt x="0" y="13"/>
                    <a:pt x="2" y="12"/>
                    <a:pt x="3" y="12"/>
                  </a:cubicBezTo>
                  <a:cubicBezTo>
                    <a:pt x="7" y="12"/>
                    <a:pt x="12" y="11"/>
                    <a:pt x="15" y="8"/>
                  </a:cubicBezTo>
                  <a:cubicBezTo>
                    <a:pt x="15" y="0"/>
                    <a:pt x="15" y="0"/>
                    <a:pt x="15" y="0"/>
                  </a:cubicBezTo>
                  <a:cubicBezTo>
                    <a:pt x="12" y="5"/>
                    <a:pt x="6" y="9"/>
                    <a:pt x="0" y="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29" name="Freeform 114"/>
            <p:cNvSpPr>
              <a:spLocks/>
            </p:cNvSpPr>
            <p:nvPr/>
          </p:nvSpPr>
          <p:spPr bwMode="auto">
            <a:xfrm>
              <a:off x="2745103" y="2834001"/>
              <a:ext cx="1426369" cy="734604"/>
            </a:xfrm>
            <a:custGeom>
              <a:avLst/>
              <a:gdLst>
                <a:gd name="T0" fmla="*/ 932 w 1247"/>
                <a:gd name="T1" fmla="*/ 515 h 642"/>
                <a:gd name="T2" fmla="*/ 954 w 1247"/>
                <a:gd name="T3" fmla="*/ 573 h 642"/>
                <a:gd name="T4" fmla="*/ 963 w 1247"/>
                <a:gd name="T5" fmla="*/ 610 h 642"/>
                <a:gd name="T6" fmla="*/ 931 w 1247"/>
                <a:gd name="T7" fmla="*/ 622 h 642"/>
                <a:gd name="T8" fmla="*/ 872 w 1247"/>
                <a:gd name="T9" fmla="*/ 519 h 642"/>
                <a:gd name="T10" fmla="*/ 815 w 1247"/>
                <a:gd name="T11" fmla="*/ 511 h 642"/>
                <a:gd name="T12" fmla="*/ 791 w 1247"/>
                <a:gd name="T13" fmla="*/ 511 h 642"/>
                <a:gd name="T14" fmla="*/ 760 w 1247"/>
                <a:gd name="T15" fmla="*/ 517 h 642"/>
                <a:gd name="T16" fmla="*/ 707 w 1247"/>
                <a:gd name="T17" fmla="*/ 527 h 642"/>
                <a:gd name="T18" fmla="*/ 675 w 1247"/>
                <a:gd name="T19" fmla="*/ 525 h 642"/>
                <a:gd name="T20" fmla="*/ 613 w 1247"/>
                <a:gd name="T21" fmla="*/ 559 h 642"/>
                <a:gd name="T22" fmla="*/ 590 w 1247"/>
                <a:gd name="T23" fmla="*/ 618 h 642"/>
                <a:gd name="T24" fmla="*/ 484 w 1247"/>
                <a:gd name="T25" fmla="*/ 523 h 642"/>
                <a:gd name="T26" fmla="*/ 423 w 1247"/>
                <a:gd name="T27" fmla="*/ 507 h 642"/>
                <a:gd name="T28" fmla="*/ 355 w 1247"/>
                <a:gd name="T29" fmla="*/ 473 h 642"/>
                <a:gd name="T30" fmla="*/ 292 w 1247"/>
                <a:gd name="T31" fmla="*/ 483 h 642"/>
                <a:gd name="T32" fmla="*/ 164 w 1247"/>
                <a:gd name="T33" fmla="*/ 455 h 642"/>
                <a:gd name="T34" fmla="*/ 80 w 1247"/>
                <a:gd name="T35" fmla="*/ 386 h 642"/>
                <a:gd name="T36" fmla="*/ 7 w 1247"/>
                <a:gd name="T37" fmla="*/ 255 h 642"/>
                <a:gd name="T38" fmla="*/ 7 w 1247"/>
                <a:gd name="T39" fmla="*/ 173 h 642"/>
                <a:gd name="T40" fmla="*/ 1 w 1247"/>
                <a:gd name="T41" fmla="*/ 42 h 642"/>
                <a:gd name="T42" fmla="*/ 34 w 1247"/>
                <a:gd name="T43" fmla="*/ 50 h 642"/>
                <a:gd name="T44" fmla="*/ 35 w 1247"/>
                <a:gd name="T45" fmla="*/ 10 h 642"/>
                <a:gd name="T46" fmla="*/ 641 w 1247"/>
                <a:gd name="T47" fmla="*/ 0 h 642"/>
                <a:gd name="T48" fmla="*/ 698 w 1247"/>
                <a:gd name="T49" fmla="*/ 20 h 642"/>
                <a:gd name="T50" fmla="*/ 701 w 1247"/>
                <a:gd name="T51" fmla="*/ 82 h 642"/>
                <a:gd name="T52" fmla="*/ 726 w 1247"/>
                <a:gd name="T53" fmla="*/ 76 h 642"/>
                <a:gd name="T54" fmla="*/ 758 w 1247"/>
                <a:gd name="T55" fmla="*/ 74 h 642"/>
                <a:gd name="T56" fmla="*/ 783 w 1247"/>
                <a:gd name="T57" fmla="*/ 76 h 642"/>
                <a:gd name="T58" fmla="*/ 811 w 1247"/>
                <a:gd name="T59" fmla="*/ 85 h 642"/>
                <a:gd name="T60" fmla="*/ 876 w 1247"/>
                <a:gd name="T61" fmla="*/ 88 h 642"/>
                <a:gd name="T62" fmla="*/ 842 w 1247"/>
                <a:gd name="T63" fmla="*/ 97 h 642"/>
                <a:gd name="T64" fmla="*/ 811 w 1247"/>
                <a:gd name="T65" fmla="*/ 124 h 642"/>
                <a:gd name="T66" fmla="*/ 810 w 1247"/>
                <a:gd name="T67" fmla="*/ 219 h 642"/>
                <a:gd name="T68" fmla="*/ 825 w 1247"/>
                <a:gd name="T69" fmla="*/ 159 h 642"/>
                <a:gd name="T70" fmla="*/ 860 w 1247"/>
                <a:gd name="T71" fmla="*/ 104 h 642"/>
                <a:gd name="T72" fmla="*/ 886 w 1247"/>
                <a:gd name="T73" fmla="*/ 157 h 642"/>
                <a:gd name="T74" fmla="*/ 912 w 1247"/>
                <a:gd name="T75" fmla="*/ 176 h 642"/>
                <a:gd name="T76" fmla="*/ 906 w 1247"/>
                <a:gd name="T77" fmla="*/ 223 h 642"/>
                <a:gd name="T78" fmla="*/ 969 w 1247"/>
                <a:gd name="T79" fmla="*/ 176 h 642"/>
                <a:gd name="T80" fmla="*/ 1048 w 1247"/>
                <a:gd name="T81" fmla="*/ 153 h 642"/>
                <a:gd name="T82" fmla="*/ 1122 w 1247"/>
                <a:gd name="T83" fmla="*/ 117 h 642"/>
                <a:gd name="T84" fmla="*/ 1160 w 1247"/>
                <a:gd name="T85" fmla="*/ 114 h 642"/>
                <a:gd name="T86" fmla="*/ 1201 w 1247"/>
                <a:gd name="T87" fmla="*/ 52 h 642"/>
                <a:gd name="T88" fmla="*/ 1247 w 1247"/>
                <a:gd name="T89" fmla="*/ 132 h 642"/>
                <a:gd name="T90" fmla="*/ 1205 w 1247"/>
                <a:gd name="T91" fmla="*/ 145 h 642"/>
                <a:gd name="T92" fmla="*/ 1170 w 1247"/>
                <a:gd name="T93" fmla="*/ 204 h 642"/>
                <a:gd name="T94" fmla="*/ 1186 w 1247"/>
                <a:gd name="T95" fmla="*/ 213 h 642"/>
                <a:gd name="T96" fmla="*/ 1161 w 1247"/>
                <a:gd name="T97" fmla="*/ 221 h 642"/>
                <a:gd name="T98" fmla="*/ 1113 w 1247"/>
                <a:gd name="T99" fmla="*/ 238 h 642"/>
                <a:gd name="T100" fmla="*/ 1103 w 1247"/>
                <a:gd name="T101" fmla="*/ 242 h 642"/>
                <a:gd name="T102" fmla="*/ 1091 w 1247"/>
                <a:gd name="T103" fmla="*/ 247 h 642"/>
                <a:gd name="T104" fmla="*/ 1077 w 1247"/>
                <a:gd name="T105" fmla="*/ 291 h 642"/>
                <a:gd name="T106" fmla="*/ 1068 w 1247"/>
                <a:gd name="T107" fmla="*/ 288 h 642"/>
                <a:gd name="T108" fmla="*/ 1057 w 1247"/>
                <a:gd name="T109" fmla="*/ 336 h 642"/>
                <a:gd name="T110" fmla="*/ 1054 w 1247"/>
                <a:gd name="T111" fmla="*/ 322 h 642"/>
                <a:gd name="T112" fmla="*/ 1045 w 1247"/>
                <a:gd name="T113" fmla="*/ 307 h 642"/>
                <a:gd name="T114" fmla="*/ 1049 w 1247"/>
                <a:gd name="T115" fmla="*/ 346 h 642"/>
                <a:gd name="T116" fmla="*/ 1054 w 1247"/>
                <a:gd name="T117" fmla="*/ 354 h 642"/>
                <a:gd name="T118" fmla="*/ 1055 w 1247"/>
                <a:gd name="T119" fmla="*/ 371 h 642"/>
                <a:gd name="T120" fmla="*/ 1043 w 1247"/>
                <a:gd name="T121" fmla="*/ 385 h 642"/>
                <a:gd name="T122" fmla="*/ 1043 w 1247"/>
                <a:gd name="T123" fmla="*/ 399 h 642"/>
                <a:gd name="T124" fmla="*/ 1011 w 1247"/>
                <a:gd name="T125" fmla="*/ 419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7" h="642">
                  <a:moveTo>
                    <a:pt x="1013" y="421"/>
                  </a:moveTo>
                  <a:cubicBezTo>
                    <a:pt x="978" y="442"/>
                    <a:pt x="932" y="457"/>
                    <a:pt x="932" y="515"/>
                  </a:cubicBezTo>
                  <a:cubicBezTo>
                    <a:pt x="932" y="541"/>
                    <a:pt x="954" y="549"/>
                    <a:pt x="954" y="574"/>
                  </a:cubicBezTo>
                  <a:cubicBezTo>
                    <a:pt x="954" y="573"/>
                    <a:pt x="954" y="573"/>
                    <a:pt x="954" y="573"/>
                  </a:cubicBezTo>
                  <a:cubicBezTo>
                    <a:pt x="954" y="578"/>
                    <a:pt x="954" y="578"/>
                    <a:pt x="954" y="578"/>
                  </a:cubicBezTo>
                  <a:cubicBezTo>
                    <a:pt x="956" y="588"/>
                    <a:pt x="963" y="596"/>
                    <a:pt x="963" y="610"/>
                  </a:cubicBezTo>
                  <a:cubicBezTo>
                    <a:pt x="963" y="627"/>
                    <a:pt x="959" y="642"/>
                    <a:pt x="946" y="642"/>
                  </a:cubicBezTo>
                  <a:cubicBezTo>
                    <a:pt x="935" y="642"/>
                    <a:pt x="935" y="629"/>
                    <a:pt x="931" y="622"/>
                  </a:cubicBezTo>
                  <a:cubicBezTo>
                    <a:pt x="922" y="609"/>
                    <a:pt x="914" y="605"/>
                    <a:pt x="908" y="593"/>
                  </a:cubicBezTo>
                  <a:cubicBezTo>
                    <a:pt x="896" y="567"/>
                    <a:pt x="905" y="519"/>
                    <a:pt x="872" y="519"/>
                  </a:cubicBezTo>
                  <a:cubicBezTo>
                    <a:pt x="865" y="519"/>
                    <a:pt x="862" y="529"/>
                    <a:pt x="855" y="529"/>
                  </a:cubicBezTo>
                  <a:cubicBezTo>
                    <a:pt x="842" y="529"/>
                    <a:pt x="833" y="511"/>
                    <a:pt x="815" y="511"/>
                  </a:cubicBezTo>
                  <a:cubicBezTo>
                    <a:pt x="804" y="511"/>
                    <a:pt x="802" y="517"/>
                    <a:pt x="796" y="517"/>
                  </a:cubicBezTo>
                  <a:cubicBezTo>
                    <a:pt x="794" y="517"/>
                    <a:pt x="791" y="513"/>
                    <a:pt x="791" y="511"/>
                  </a:cubicBezTo>
                  <a:cubicBezTo>
                    <a:pt x="779" y="514"/>
                    <a:pt x="763" y="512"/>
                    <a:pt x="750" y="517"/>
                  </a:cubicBezTo>
                  <a:cubicBezTo>
                    <a:pt x="757" y="520"/>
                    <a:pt x="756" y="520"/>
                    <a:pt x="760" y="517"/>
                  </a:cubicBezTo>
                  <a:cubicBezTo>
                    <a:pt x="760" y="529"/>
                    <a:pt x="753" y="536"/>
                    <a:pt x="762" y="543"/>
                  </a:cubicBezTo>
                  <a:cubicBezTo>
                    <a:pt x="741" y="554"/>
                    <a:pt x="723" y="527"/>
                    <a:pt x="707" y="527"/>
                  </a:cubicBezTo>
                  <a:cubicBezTo>
                    <a:pt x="703" y="527"/>
                    <a:pt x="701" y="533"/>
                    <a:pt x="696" y="533"/>
                  </a:cubicBezTo>
                  <a:cubicBezTo>
                    <a:pt x="688" y="533"/>
                    <a:pt x="683" y="525"/>
                    <a:pt x="675" y="525"/>
                  </a:cubicBezTo>
                  <a:cubicBezTo>
                    <a:pt x="653" y="525"/>
                    <a:pt x="642" y="545"/>
                    <a:pt x="633" y="555"/>
                  </a:cubicBezTo>
                  <a:cubicBezTo>
                    <a:pt x="627" y="561"/>
                    <a:pt x="620" y="555"/>
                    <a:pt x="613" y="559"/>
                  </a:cubicBezTo>
                  <a:cubicBezTo>
                    <a:pt x="596" y="565"/>
                    <a:pt x="586" y="586"/>
                    <a:pt x="586" y="610"/>
                  </a:cubicBezTo>
                  <a:cubicBezTo>
                    <a:pt x="586" y="613"/>
                    <a:pt x="590" y="616"/>
                    <a:pt x="590" y="618"/>
                  </a:cubicBezTo>
                  <a:cubicBezTo>
                    <a:pt x="577" y="617"/>
                    <a:pt x="558" y="613"/>
                    <a:pt x="552" y="606"/>
                  </a:cubicBezTo>
                  <a:cubicBezTo>
                    <a:pt x="528" y="581"/>
                    <a:pt x="529" y="523"/>
                    <a:pt x="484" y="523"/>
                  </a:cubicBezTo>
                  <a:cubicBezTo>
                    <a:pt x="467" y="523"/>
                    <a:pt x="472" y="545"/>
                    <a:pt x="458" y="545"/>
                  </a:cubicBezTo>
                  <a:cubicBezTo>
                    <a:pt x="442" y="545"/>
                    <a:pt x="430" y="518"/>
                    <a:pt x="423" y="507"/>
                  </a:cubicBezTo>
                  <a:cubicBezTo>
                    <a:pt x="411" y="484"/>
                    <a:pt x="396" y="481"/>
                    <a:pt x="370" y="473"/>
                  </a:cubicBezTo>
                  <a:cubicBezTo>
                    <a:pt x="355" y="473"/>
                    <a:pt x="355" y="473"/>
                    <a:pt x="355" y="473"/>
                  </a:cubicBezTo>
                  <a:cubicBezTo>
                    <a:pt x="355" y="483"/>
                    <a:pt x="355" y="483"/>
                    <a:pt x="355" y="483"/>
                  </a:cubicBezTo>
                  <a:cubicBezTo>
                    <a:pt x="292" y="483"/>
                    <a:pt x="292" y="483"/>
                    <a:pt x="292" y="483"/>
                  </a:cubicBezTo>
                  <a:cubicBezTo>
                    <a:pt x="211" y="455"/>
                    <a:pt x="211" y="455"/>
                    <a:pt x="211" y="455"/>
                  </a:cubicBezTo>
                  <a:cubicBezTo>
                    <a:pt x="164" y="455"/>
                    <a:pt x="164" y="455"/>
                    <a:pt x="164" y="455"/>
                  </a:cubicBezTo>
                  <a:cubicBezTo>
                    <a:pt x="152" y="431"/>
                    <a:pt x="114" y="415"/>
                    <a:pt x="86" y="404"/>
                  </a:cubicBezTo>
                  <a:cubicBezTo>
                    <a:pt x="80" y="401"/>
                    <a:pt x="83" y="392"/>
                    <a:pt x="80" y="386"/>
                  </a:cubicBezTo>
                  <a:cubicBezTo>
                    <a:pt x="70" y="358"/>
                    <a:pt x="49" y="349"/>
                    <a:pt x="52" y="316"/>
                  </a:cubicBezTo>
                  <a:cubicBezTo>
                    <a:pt x="36" y="314"/>
                    <a:pt x="20" y="278"/>
                    <a:pt x="7" y="255"/>
                  </a:cubicBezTo>
                  <a:cubicBezTo>
                    <a:pt x="3" y="248"/>
                    <a:pt x="10" y="243"/>
                    <a:pt x="15" y="240"/>
                  </a:cubicBezTo>
                  <a:cubicBezTo>
                    <a:pt x="6" y="222"/>
                    <a:pt x="14" y="193"/>
                    <a:pt x="7" y="173"/>
                  </a:cubicBezTo>
                  <a:cubicBezTo>
                    <a:pt x="0" y="154"/>
                    <a:pt x="20" y="109"/>
                    <a:pt x="20" y="84"/>
                  </a:cubicBezTo>
                  <a:cubicBezTo>
                    <a:pt x="20" y="66"/>
                    <a:pt x="1" y="59"/>
                    <a:pt x="1" y="42"/>
                  </a:cubicBezTo>
                  <a:cubicBezTo>
                    <a:pt x="1" y="37"/>
                    <a:pt x="9" y="36"/>
                    <a:pt x="12" y="36"/>
                  </a:cubicBezTo>
                  <a:cubicBezTo>
                    <a:pt x="24" y="36"/>
                    <a:pt x="30" y="43"/>
                    <a:pt x="34" y="50"/>
                  </a:cubicBezTo>
                  <a:cubicBezTo>
                    <a:pt x="38" y="45"/>
                    <a:pt x="45" y="35"/>
                    <a:pt x="45" y="28"/>
                  </a:cubicBezTo>
                  <a:cubicBezTo>
                    <a:pt x="45" y="20"/>
                    <a:pt x="38" y="18"/>
                    <a:pt x="35" y="10"/>
                  </a:cubicBezTo>
                  <a:cubicBezTo>
                    <a:pt x="641" y="10"/>
                    <a:pt x="641" y="10"/>
                    <a:pt x="641" y="10"/>
                  </a:cubicBezTo>
                  <a:cubicBezTo>
                    <a:pt x="641" y="0"/>
                    <a:pt x="641" y="0"/>
                    <a:pt x="641" y="0"/>
                  </a:cubicBezTo>
                  <a:cubicBezTo>
                    <a:pt x="651" y="8"/>
                    <a:pt x="650" y="15"/>
                    <a:pt x="660" y="20"/>
                  </a:cubicBezTo>
                  <a:cubicBezTo>
                    <a:pt x="698" y="20"/>
                    <a:pt x="698" y="20"/>
                    <a:pt x="698" y="20"/>
                  </a:cubicBezTo>
                  <a:cubicBezTo>
                    <a:pt x="713" y="36"/>
                    <a:pt x="733" y="36"/>
                    <a:pt x="760" y="36"/>
                  </a:cubicBezTo>
                  <a:cubicBezTo>
                    <a:pt x="740" y="51"/>
                    <a:pt x="719" y="58"/>
                    <a:pt x="701" y="82"/>
                  </a:cubicBezTo>
                  <a:cubicBezTo>
                    <a:pt x="713" y="82"/>
                    <a:pt x="713" y="82"/>
                    <a:pt x="713" y="82"/>
                  </a:cubicBezTo>
                  <a:cubicBezTo>
                    <a:pt x="718" y="79"/>
                    <a:pt x="721" y="77"/>
                    <a:pt x="726" y="76"/>
                  </a:cubicBezTo>
                  <a:cubicBezTo>
                    <a:pt x="729" y="83"/>
                    <a:pt x="732" y="84"/>
                    <a:pt x="738" y="84"/>
                  </a:cubicBezTo>
                  <a:cubicBezTo>
                    <a:pt x="751" y="84"/>
                    <a:pt x="751" y="74"/>
                    <a:pt x="758" y="74"/>
                  </a:cubicBezTo>
                  <a:cubicBezTo>
                    <a:pt x="767" y="74"/>
                    <a:pt x="780" y="58"/>
                    <a:pt x="792" y="56"/>
                  </a:cubicBezTo>
                  <a:cubicBezTo>
                    <a:pt x="792" y="67"/>
                    <a:pt x="786" y="70"/>
                    <a:pt x="783" y="76"/>
                  </a:cubicBezTo>
                  <a:cubicBezTo>
                    <a:pt x="798" y="76"/>
                    <a:pt x="798" y="76"/>
                    <a:pt x="798" y="76"/>
                  </a:cubicBezTo>
                  <a:cubicBezTo>
                    <a:pt x="799" y="82"/>
                    <a:pt x="806" y="85"/>
                    <a:pt x="811" y="85"/>
                  </a:cubicBezTo>
                  <a:cubicBezTo>
                    <a:pt x="821" y="85"/>
                    <a:pt x="824" y="78"/>
                    <a:pt x="832" y="78"/>
                  </a:cubicBezTo>
                  <a:cubicBezTo>
                    <a:pt x="851" y="78"/>
                    <a:pt x="860" y="88"/>
                    <a:pt x="876" y="88"/>
                  </a:cubicBezTo>
                  <a:cubicBezTo>
                    <a:pt x="876" y="97"/>
                    <a:pt x="876" y="97"/>
                    <a:pt x="876" y="97"/>
                  </a:cubicBezTo>
                  <a:cubicBezTo>
                    <a:pt x="864" y="101"/>
                    <a:pt x="848" y="97"/>
                    <a:pt x="842" y="97"/>
                  </a:cubicBezTo>
                  <a:cubicBezTo>
                    <a:pt x="825" y="97"/>
                    <a:pt x="795" y="120"/>
                    <a:pt x="793" y="136"/>
                  </a:cubicBezTo>
                  <a:cubicBezTo>
                    <a:pt x="801" y="131"/>
                    <a:pt x="804" y="124"/>
                    <a:pt x="811" y="124"/>
                  </a:cubicBezTo>
                  <a:cubicBezTo>
                    <a:pt x="798" y="142"/>
                    <a:pt x="792" y="183"/>
                    <a:pt x="792" y="203"/>
                  </a:cubicBezTo>
                  <a:cubicBezTo>
                    <a:pt x="792" y="212"/>
                    <a:pt x="801" y="219"/>
                    <a:pt x="810" y="219"/>
                  </a:cubicBezTo>
                  <a:cubicBezTo>
                    <a:pt x="821" y="219"/>
                    <a:pt x="825" y="195"/>
                    <a:pt x="825" y="185"/>
                  </a:cubicBezTo>
                  <a:cubicBezTo>
                    <a:pt x="825" y="175"/>
                    <a:pt x="825" y="159"/>
                    <a:pt x="825" y="159"/>
                  </a:cubicBezTo>
                  <a:cubicBezTo>
                    <a:pt x="825" y="149"/>
                    <a:pt x="825" y="125"/>
                    <a:pt x="833" y="125"/>
                  </a:cubicBezTo>
                  <a:cubicBezTo>
                    <a:pt x="861" y="123"/>
                    <a:pt x="848" y="104"/>
                    <a:pt x="860" y="104"/>
                  </a:cubicBezTo>
                  <a:cubicBezTo>
                    <a:pt x="867" y="104"/>
                    <a:pt x="895" y="118"/>
                    <a:pt x="895" y="128"/>
                  </a:cubicBezTo>
                  <a:cubicBezTo>
                    <a:pt x="895" y="139"/>
                    <a:pt x="888" y="146"/>
                    <a:pt x="886" y="157"/>
                  </a:cubicBezTo>
                  <a:cubicBezTo>
                    <a:pt x="895" y="157"/>
                    <a:pt x="894" y="154"/>
                    <a:pt x="901" y="152"/>
                  </a:cubicBezTo>
                  <a:cubicBezTo>
                    <a:pt x="904" y="164"/>
                    <a:pt x="904" y="170"/>
                    <a:pt x="912" y="176"/>
                  </a:cubicBezTo>
                  <a:cubicBezTo>
                    <a:pt x="903" y="186"/>
                    <a:pt x="895" y="191"/>
                    <a:pt x="895" y="203"/>
                  </a:cubicBezTo>
                  <a:cubicBezTo>
                    <a:pt x="895" y="211"/>
                    <a:pt x="898" y="223"/>
                    <a:pt x="906" y="223"/>
                  </a:cubicBezTo>
                  <a:cubicBezTo>
                    <a:pt x="926" y="223"/>
                    <a:pt x="961" y="203"/>
                    <a:pt x="976" y="195"/>
                  </a:cubicBezTo>
                  <a:cubicBezTo>
                    <a:pt x="974" y="187"/>
                    <a:pt x="971" y="180"/>
                    <a:pt x="969" y="176"/>
                  </a:cubicBezTo>
                  <a:cubicBezTo>
                    <a:pt x="974" y="176"/>
                    <a:pt x="974" y="175"/>
                    <a:pt x="978" y="175"/>
                  </a:cubicBezTo>
                  <a:cubicBezTo>
                    <a:pt x="1000" y="175"/>
                    <a:pt x="1048" y="183"/>
                    <a:pt x="1048" y="153"/>
                  </a:cubicBezTo>
                  <a:cubicBezTo>
                    <a:pt x="1050" y="152"/>
                    <a:pt x="1077" y="123"/>
                    <a:pt x="1082" y="119"/>
                  </a:cubicBezTo>
                  <a:cubicBezTo>
                    <a:pt x="1086" y="116"/>
                    <a:pt x="1104" y="117"/>
                    <a:pt x="1122" y="117"/>
                  </a:cubicBezTo>
                  <a:cubicBezTo>
                    <a:pt x="1129" y="117"/>
                    <a:pt x="1134" y="117"/>
                    <a:pt x="1141" y="117"/>
                  </a:cubicBezTo>
                  <a:cubicBezTo>
                    <a:pt x="1148" y="117"/>
                    <a:pt x="1155" y="115"/>
                    <a:pt x="1160" y="114"/>
                  </a:cubicBezTo>
                  <a:cubicBezTo>
                    <a:pt x="1167" y="113"/>
                    <a:pt x="1165" y="110"/>
                    <a:pt x="1168" y="107"/>
                  </a:cubicBezTo>
                  <a:cubicBezTo>
                    <a:pt x="1182" y="92"/>
                    <a:pt x="1181" y="66"/>
                    <a:pt x="1201" y="52"/>
                  </a:cubicBezTo>
                  <a:cubicBezTo>
                    <a:pt x="1210" y="64"/>
                    <a:pt x="1224" y="47"/>
                    <a:pt x="1230" y="58"/>
                  </a:cubicBezTo>
                  <a:cubicBezTo>
                    <a:pt x="1242" y="80"/>
                    <a:pt x="1232" y="113"/>
                    <a:pt x="1247" y="132"/>
                  </a:cubicBezTo>
                  <a:cubicBezTo>
                    <a:pt x="1241" y="140"/>
                    <a:pt x="1233" y="145"/>
                    <a:pt x="1222" y="145"/>
                  </a:cubicBezTo>
                  <a:cubicBezTo>
                    <a:pt x="1213" y="145"/>
                    <a:pt x="1213" y="141"/>
                    <a:pt x="1205" y="145"/>
                  </a:cubicBezTo>
                  <a:cubicBezTo>
                    <a:pt x="1193" y="158"/>
                    <a:pt x="1167" y="167"/>
                    <a:pt x="1167" y="197"/>
                  </a:cubicBezTo>
                  <a:cubicBezTo>
                    <a:pt x="1167" y="199"/>
                    <a:pt x="1168" y="203"/>
                    <a:pt x="1170" y="204"/>
                  </a:cubicBezTo>
                  <a:cubicBezTo>
                    <a:pt x="1170" y="208"/>
                    <a:pt x="1173" y="218"/>
                    <a:pt x="1178" y="218"/>
                  </a:cubicBezTo>
                  <a:cubicBezTo>
                    <a:pt x="1179" y="218"/>
                    <a:pt x="1186" y="213"/>
                    <a:pt x="1186" y="213"/>
                  </a:cubicBezTo>
                  <a:cubicBezTo>
                    <a:pt x="1186" y="218"/>
                    <a:pt x="1186" y="218"/>
                    <a:pt x="1186" y="218"/>
                  </a:cubicBezTo>
                  <a:cubicBezTo>
                    <a:pt x="1177" y="221"/>
                    <a:pt x="1164" y="224"/>
                    <a:pt x="1161" y="221"/>
                  </a:cubicBezTo>
                  <a:cubicBezTo>
                    <a:pt x="1146" y="233"/>
                    <a:pt x="1120" y="228"/>
                    <a:pt x="1105" y="238"/>
                  </a:cubicBezTo>
                  <a:cubicBezTo>
                    <a:pt x="1113" y="238"/>
                    <a:pt x="1113" y="238"/>
                    <a:pt x="1113" y="238"/>
                  </a:cubicBezTo>
                  <a:cubicBezTo>
                    <a:pt x="1119" y="238"/>
                    <a:pt x="1126" y="234"/>
                    <a:pt x="1132" y="238"/>
                  </a:cubicBezTo>
                  <a:cubicBezTo>
                    <a:pt x="1121" y="242"/>
                    <a:pt x="1113" y="242"/>
                    <a:pt x="1103" y="242"/>
                  </a:cubicBezTo>
                  <a:cubicBezTo>
                    <a:pt x="1101" y="242"/>
                    <a:pt x="1098" y="241"/>
                    <a:pt x="1096" y="241"/>
                  </a:cubicBezTo>
                  <a:cubicBezTo>
                    <a:pt x="1094" y="242"/>
                    <a:pt x="1091" y="245"/>
                    <a:pt x="1091" y="247"/>
                  </a:cubicBezTo>
                  <a:cubicBezTo>
                    <a:pt x="1091" y="251"/>
                    <a:pt x="1098" y="256"/>
                    <a:pt x="1098" y="256"/>
                  </a:cubicBezTo>
                  <a:cubicBezTo>
                    <a:pt x="1097" y="263"/>
                    <a:pt x="1082" y="291"/>
                    <a:pt x="1077" y="291"/>
                  </a:cubicBezTo>
                  <a:cubicBezTo>
                    <a:pt x="1075" y="291"/>
                    <a:pt x="1073" y="286"/>
                    <a:pt x="1072" y="284"/>
                  </a:cubicBezTo>
                  <a:cubicBezTo>
                    <a:pt x="1068" y="288"/>
                    <a:pt x="1068" y="288"/>
                    <a:pt x="1068" y="288"/>
                  </a:cubicBezTo>
                  <a:cubicBezTo>
                    <a:pt x="1069" y="295"/>
                    <a:pt x="1075" y="297"/>
                    <a:pt x="1075" y="303"/>
                  </a:cubicBezTo>
                  <a:cubicBezTo>
                    <a:pt x="1075" y="308"/>
                    <a:pt x="1060" y="336"/>
                    <a:pt x="1057" y="336"/>
                  </a:cubicBezTo>
                  <a:cubicBezTo>
                    <a:pt x="1056" y="336"/>
                    <a:pt x="1054" y="333"/>
                    <a:pt x="1054" y="331"/>
                  </a:cubicBezTo>
                  <a:cubicBezTo>
                    <a:pt x="1054" y="328"/>
                    <a:pt x="1054" y="326"/>
                    <a:pt x="1054" y="322"/>
                  </a:cubicBezTo>
                  <a:cubicBezTo>
                    <a:pt x="1054" y="317"/>
                    <a:pt x="1048" y="304"/>
                    <a:pt x="1046" y="296"/>
                  </a:cubicBezTo>
                  <a:cubicBezTo>
                    <a:pt x="1044" y="300"/>
                    <a:pt x="1045" y="307"/>
                    <a:pt x="1045" y="307"/>
                  </a:cubicBezTo>
                  <a:cubicBezTo>
                    <a:pt x="1045" y="312"/>
                    <a:pt x="1049" y="326"/>
                    <a:pt x="1049" y="334"/>
                  </a:cubicBezTo>
                  <a:cubicBezTo>
                    <a:pt x="1049" y="342"/>
                    <a:pt x="1044" y="341"/>
                    <a:pt x="1049" y="346"/>
                  </a:cubicBezTo>
                  <a:cubicBezTo>
                    <a:pt x="1051" y="346"/>
                    <a:pt x="1053" y="346"/>
                    <a:pt x="1054" y="346"/>
                  </a:cubicBezTo>
                  <a:cubicBezTo>
                    <a:pt x="1054" y="349"/>
                    <a:pt x="1054" y="352"/>
                    <a:pt x="1054" y="354"/>
                  </a:cubicBezTo>
                  <a:cubicBezTo>
                    <a:pt x="1054" y="361"/>
                    <a:pt x="1048" y="364"/>
                    <a:pt x="1044" y="364"/>
                  </a:cubicBezTo>
                  <a:cubicBezTo>
                    <a:pt x="1047" y="369"/>
                    <a:pt x="1051" y="370"/>
                    <a:pt x="1055" y="371"/>
                  </a:cubicBezTo>
                  <a:cubicBezTo>
                    <a:pt x="1053" y="380"/>
                    <a:pt x="1050" y="379"/>
                    <a:pt x="1043" y="379"/>
                  </a:cubicBezTo>
                  <a:cubicBezTo>
                    <a:pt x="1043" y="385"/>
                    <a:pt x="1043" y="385"/>
                    <a:pt x="1043" y="385"/>
                  </a:cubicBezTo>
                  <a:cubicBezTo>
                    <a:pt x="1052" y="391"/>
                    <a:pt x="1052" y="391"/>
                    <a:pt x="1052" y="391"/>
                  </a:cubicBezTo>
                  <a:cubicBezTo>
                    <a:pt x="1050" y="394"/>
                    <a:pt x="1047" y="399"/>
                    <a:pt x="1043" y="399"/>
                  </a:cubicBezTo>
                  <a:cubicBezTo>
                    <a:pt x="1034" y="401"/>
                    <a:pt x="1030" y="407"/>
                    <a:pt x="1024" y="409"/>
                  </a:cubicBezTo>
                  <a:cubicBezTo>
                    <a:pt x="1015" y="412"/>
                    <a:pt x="1016" y="415"/>
                    <a:pt x="1011" y="419"/>
                  </a:cubicBezTo>
                  <a:lnTo>
                    <a:pt x="1013" y="421"/>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30" name="Freeform 115"/>
            <p:cNvSpPr>
              <a:spLocks/>
            </p:cNvSpPr>
            <p:nvPr/>
          </p:nvSpPr>
          <p:spPr bwMode="auto">
            <a:xfrm>
              <a:off x="2345658" y="1937173"/>
              <a:ext cx="2102824" cy="1140166"/>
            </a:xfrm>
            <a:custGeom>
              <a:avLst/>
              <a:gdLst>
                <a:gd name="T0" fmla="*/ 1630 w 1838"/>
                <a:gd name="T1" fmla="*/ 903 h 996"/>
                <a:gd name="T2" fmla="*/ 1630 w 1838"/>
                <a:gd name="T3" fmla="*/ 950 h 996"/>
                <a:gd name="T4" fmla="*/ 1640 w 1838"/>
                <a:gd name="T5" fmla="*/ 845 h 996"/>
                <a:gd name="T6" fmla="*/ 1621 w 1838"/>
                <a:gd name="T7" fmla="*/ 785 h 996"/>
                <a:gd name="T8" fmla="*/ 1685 w 1838"/>
                <a:gd name="T9" fmla="*/ 753 h 996"/>
                <a:gd name="T10" fmla="*/ 1819 w 1838"/>
                <a:gd name="T11" fmla="*/ 642 h 996"/>
                <a:gd name="T12" fmla="*/ 1801 w 1838"/>
                <a:gd name="T13" fmla="*/ 623 h 996"/>
                <a:gd name="T14" fmla="*/ 1702 w 1838"/>
                <a:gd name="T15" fmla="*/ 559 h 996"/>
                <a:gd name="T16" fmla="*/ 1656 w 1838"/>
                <a:gd name="T17" fmla="*/ 446 h 996"/>
                <a:gd name="T18" fmla="*/ 1558 w 1838"/>
                <a:gd name="T19" fmla="*/ 481 h 996"/>
                <a:gd name="T20" fmla="*/ 1425 w 1838"/>
                <a:gd name="T21" fmla="*/ 368 h 996"/>
                <a:gd name="T22" fmla="*/ 1363 w 1838"/>
                <a:gd name="T23" fmla="*/ 446 h 996"/>
                <a:gd name="T24" fmla="*/ 1344 w 1838"/>
                <a:gd name="T25" fmla="*/ 697 h 996"/>
                <a:gd name="T26" fmla="*/ 1246 w 1838"/>
                <a:gd name="T27" fmla="*/ 602 h 996"/>
                <a:gd name="T28" fmla="*/ 1041 w 1838"/>
                <a:gd name="T29" fmla="*/ 551 h 996"/>
                <a:gd name="T30" fmla="*/ 1020 w 1838"/>
                <a:gd name="T31" fmla="*/ 390 h 996"/>
                <a:gd name="T32" fmla="*/ 1087 w 1838"/>
                <a:gd name="T33" fmla="*/ 321 h 996"/>
                <a:gd name="T34" fmla="*/ 1159 w 1838"/>
                <a:gd name="T35" fmla="*/ 263 h 996"/>
                <a:gd name="T36" fmla="*/ 1178 w 1838"/>
                <a:gd name="T37" fmla="*/ 229 h 996"/>
                <a:gd name="T38" fmla="*/ 1240 w 1838"/>
                <a:gd name="T39" fmla="*/ 217 h 996"/>
                <a:gd name="T40" fmla="*/ 1280 w 1838"/>
                <a:gd name="T41" fmla="*/ 109 h 996"/>
                <a:gd name="T42" fmla="*/ 1204 w 1838"/>
                <a:gd name="T43" fmla="*/ 121 h 996"/>
                <a:gd name="T44" fmla="*/ 1141 w 1838"/>
                <a:gd name="T45" fmla="*/ 133 h 996"/>
                <a:gd name="T46" fmla="*/ 1073 w 1838"/>
                <a:gd name="T47" fmla="*/ 99 h 996"/>
                <a:gd name="T48" fmla="*/ 985 w 1838"/>
                <a:gd name="T49" fmla="*/ 0 h 996"/>
                <a:gd name="T50" fmla="*/ 952 w 1838"/>
                <a:gd name="T51" fmla="*/ 68 h 996"/>
                <a:gd name="T52" fmla="*/ 973 w 1838"/>
                <a:gd name="T53" fmla="*/ 177 h 996"/>
                <a:gd name="T54" fmla="*/ 844 w 1838"/>
                <a:gd name="T55" fmla="*/ 165 h 996"/>
                <a:gd name="T56" fmla="*/ 738 w 1838"/>
                <a:gd name="T57" fmla="*/ 136 h 996"/>
                <a:gd name="T58" fmla="*/ 664 w 1838"/>
                <a:gd name="T59" fmla="*/ 159 h 996"/>
                <a:gd name="T60" fmla="*/ 572 w 1838"/>
                <a:gd name="T61" fmla="*/ 145 h 996"/>
                <a:gd name="T62" fmla="*/ 345 w 1838"/>
                <a:gd name="T63" fmla="*/ 76 h 996"/>
                <a:gd name="T64" fmla="*/ 237 w 1838"/>
                <a:gd name="T65" fmla="*/ 73 h 996"/>
                <a:gd name="T66" fmla="*/ 104 w 1838"/>
                <a:gd name="T67" fmla="*/ 125 h 996"/>
                <a:gd name="T68" fmla="*/ 0 w 1838"/>
                <a:gd name="T69" fmla="*/ 435 h 996"/>
                <a:gd name="T70" fmla="*/ 115 w 1838"/>
                <a:gd name="T71" fmla="*/ 455 h 996"/>
                <a:gd name="T72" fmla="*/ 212 w 1838"/>
                <a:gd name="T73" fmla="*/ 570 h 996"/>
                <a:gd name="T74" fmla="*/ 233 w 1838"/>
                <a:gd name="T75" fmla="*/ 659 h 996"/>
                <a:gd name="T76" fmla="*/ 310 w 1838"/>
                <a:gd name="T77" fmla="*/ 744 h 996"/>
                <a:gd name="T78" fmla="*/ 384 w 1838"/>
                <a:gd name="T79" fmla="*/ 793 h 996"/>
                <a:gd name="T80" fmla="*/ 1047 w 1838"/>
                <a:gd name="T81" fmla="*/ 803 h 996"/>
                <a:gd name="T82" fmla="*/ 1159 w 1838"/>
                <a:gd name="T83" fmla="*/ 816 h 996"/>
                <a:gd name="T84" fmla="*/ 1210 w 1838"/>
                <a:gd name="T85" fmla="*/ 859 h 996"/>
                <a:gd name="T86" fmla="*/ 1303 w 1838"/>
                <a:gd name="T87" fmla="*/ 922 h 996"/>
                <a:gd name="T88" fmla="*/ 1256 w 1838"/>
                <a:gd name="T89" fmla="*/ 996 h 996"/>
                <a:gd name="T90" fmla="*/ 1325 w 1838"/>
                <a:gd name="T91" fmla="*/ 978 h 996"/>
                <a:gd name="T92" fmla="*/ 1397 w 1838"/>
                <a:gd name="T93" fmla="*/ 936 h 996"/>
                <a:gd name="T94" fmla="*/ 1509 w 1838"/>
                <a:gd name="T95" fmla="*/ 897 h 996"/>
                <a:gd name="T96" fmla="*/ 1592 w 1838"/>
                <a:gd name="T97" fmla="*/ 90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996">
                  <a:moveTo>
                    <a:pt x="1592" y="907"/>
                  </a:moveTo>
                  <a:cubicBezTo>
                    <a:pt x="1592" y="904"/>
                    <a:pt x="1592" y="904"/>
                    <a:pt x="1592" y="904"/>
                  </a:cubicBezTo>
                  <a:cubicBezTo>
                    <a:pt x="1593" y="905"/>
                    <a:pt x="1597" y="904"/>
                    <a:pt x="1600" y="904"/>
                  </a:cubicBezTo>
                  <a:cubicBezTo>
                    <a:pt x="1604" y="904"/>
                    <a:pt x="1623" y="907"/>
                    <a:pt x="1630" y="903"/>
                  </a:cubicBezTo>
                  <a:cubicBezTo>
                    <a:pt x="1637" y="898"/>
                    <a:pt x="1637" y="888"/>
                    <a:pt x="1648" y="887"/>
                  </a:cubicBezTo>
                  <a:cubicBezTo>
                    <a:pt x="1648" y="898"/>
                    <a:pt x="1647" y="899"/>
                    <a:pt x="1659" y="899"/>
                  </a:cubicBezTo>
                  <a:cubicBezTo>
                    <a:pt x="1642" y="900"/>
                    <a:pt x="1615" y="913"/>
                    <a:pt x="1615" y="931"/>
                  </a:cubicBezTo>
                  <a:cubicBezTo>
                    <a:pt x="1615" y="938"/>
                    <a:pt x="1625" y="950"/>
                    <a:pt x="1630" y="950"/>
                  </a:cubicBezTo>
                  <a:cubicBezTo>
                    <a:pt x="1636" y="950"/>
                    <a:pt x="1650" y="929"/>
                    <a:pt x="1665" y="924"/>
                  </a:cubicBezTo>
                  <a:cubicBezTo>
                    <a:pt x="1669" y="923"/>
                    <a:pt x="1721" y="903"/>
                    <a:pt x="1721" y="896"/>
                  </a:cubicBezTo>
                  <a:cubicBezTo>
                    <a:pt x="1721" y="888"/>
                    <a:pt x="1701" y="887"/>
                    <a:pt x="1696" y="887"/>
                  </a:cubicBezTo>
                  <a:cubicBezTo>
                    <a:pt x="1674" y="887"/>
                    <a:pt x="1640" y="865"/>
                    <a:pt x="1640" y="845"/>
                  </a:cubicBezTo>
                  <a:cubicBezTo>
                    <a:pt x="1640" y="840"/>
                    <a:pt x="1646" y="834"/>
                    <a:pt x="1647" y="826"/>
                  </a:cubicBezTo>
                  <a:cubicBezTo>
                    <a:pt x="1643" y="826"/>
                    <a:pt x="1635" y="823"/>
                    <a:pt x="1628" y="823"/>
                  </a:cubicBezTo>
                  <a:cubicBezTo>
                    <a:pt x="1633" y="817"/>
                    <a:pt x="1660" y="813"/>
                    <a:pt x="1660" y="797"/>
                  </a:cubicBezTo>
                  <a:cubicBezTo>
                    <a:pt x="1660" y="782"/>
                    <a:pt x="1637" y="785"/>
                    <a:pt x="1621" y="785"/>
                  </a:cubicBezTo>
                  <a:cubicBezTo>
                    <a:pt x="1587" y="785"/>
                    <a:pt x="1572" y="810"/>
                    <a:pt x="1550" y="813"/>
                  </a:cubicBezTo>
                  <a:cubicBezTo>
                    <a:pt x="1559" y="791"/>
                    <a:pt x="1575" y="799"/>
                    <a:pt x="1592" y="781"/>
                  </a:cubicBezTo>
                  <a:cubicBezTo>
                    <a:pt x="1603" y="770"/>
                    <a:pt x="1595" y="763"/>
                    <a:pt x="1611" y="757"/>
                  </a:cubicBezTo>
                  <a:cubicBezTo>
                    <a:pt x="1640" y="748"/>
                    <a:pt x="1656" y="753"/>
                    <a:pt x="1685" y="753"/>
                  </a:cubicBezTo>
                  <a:cubicBezTo>
                    <a:pt x="1723" y="753"/>
                    <a:pt x="1744" y="766"/>
                    <a:pt x="1766" y="736"/>
                  </a:cubicBezTo>
                  <a:cubicBezTo>
                    <a:pt x="1777" y="721"/>
                    <a:pt x="1838" y="717"/>
                    <a:pt x="1838" y="692"/>
                  </a:cubicBezTo>
                  <a:cubicBezTo>
                    <a:pt x="1838" y="674"/>
                    <a:pt x="1832" y="666"/>
                    <a:pt x="1825" y="654"/>
                  </a:cubicBezTo>
                  <a:cubicBezTo>
                    <a:pt x="1819" y="654"/>
                    <a:pt x="1828" y="646"/>
                    <a:pt x="1819" y="642"/>
                  </a:cubicBezTo>
                  <a:cubicBezTo>
                    <a:pt x="1819" y="632"/>
                    <a:pt x="1819" y="632"/>
                    <a:pt x="1819" y="632"/>
                  </a:cubicBezTo>
                  <a:cubicBezTo>
                    <a:pt x="1802" y="643"/>
                    <a:pt x="1765" y="656"/>
                    <a:pt x="1747" y="656"/>
                  </a:cubicBezTo>
                  <a:cubicBezTo>
                    <a:pt x="1745" y="656"/>
                    <a:pt x="1740" y="655"/>
                    <a:pt x="1740" y="653"/>
                  </a:cubicBezTo>
                  <a:cubicBezTo>
                    <a:pt x="1755" y="644"/>
                    <a:pt x="1797" y="638"/>
                    <a:pt x="1801" y="623"/>
                  </a:cubicBezTo>
                  <a:cubicBezTo>
                    <a:pt x="1802" y="619"/>
                    <a:pt x="1796" y="618"/>
                    <a:pt x="1795" y="614"/>
                  </a:cubicBezTo>
                  <a:cubicBezTo>
                    <a:pt x="1777" y="616"/>
                    <a:pt x="1738" y="608"/>
                    <a:pt x="1738" y="581"/>
                  </a:cubicBezTo>
                  <a:cubicBezTo>
                    <a:pt x="1738" y="578"/>
                    <a:pt x="1738" y="578"/>
                    <a:pt x="1738" y="578"/>
                  </a:cubicBezTo>
                  <a:cubicBezTo>
                    <a:pt x="1721" y="578"/>
                    <a:pt x="1712" y="567"/>
                    <a:pt x="1702" y="559"/>
                  </a:cubicBezTo>
                  <a:cubicBezTo>
                    <a:pt x="1706" y="557"/>
                    <a:pt x="1713" y="554"/>
                    <a:pt x="1713" y="545"/>
                  </a:cubicBezTo>
                  <a:cubicBezTo>
                    <a:pt x="1713" y="537"/>
                    <a:pt x="1706" y="531"/>
                    <a:pt x="1708" y="523"/>
                  </a:cubicBezTo>
                  <a:cubicBezTo>
                    <a:pt x="1701" y="520"/>
                    <a:pt x="1676" y="504"/>
                    <a:pt x="1683" y="489"/>
                  </a:cubicBezTo>
                  <a:cubicBezTo>
                    <a:pt x="1691" y="471"/>
                    <a:pt x="1659" y="467"/>
                    <a:pt x="1656" y="446"/>
                  </a:cubicBezTo>
                  <a:cubicBezTo>
                    <a:pt x="1654" y="446"/>
                    <a:pt x="1646" y="438"/>
                    <a:pt x="1643" y="435"/>
                  </a:cubicBezTo>
                  <a:cubicBezTo>
                    <a:pt x="1638" y="439"/>
                    <a:pt x="1626" y="446"/>
                    <a:pt x="1626" y="458"/>
                  </a:cubicBezTo>
                  <a:cubicBezTo>
                    <a:pt x="1626" y="469"/>
                    <a:pt x="1602" y="499"/>
                    <a:pt x="1583" y="499"/>
                  </a:cubicBezTo>
                  <a:cubicBezTo>
                    <a:pt x="1569" y="499"/>
                    <a:pt x="1567" y="481"/>
                    <a:pt x="1558" y="481"/>
                  </a:cubicBezTo>
                  <a:cubicBezTo>
                    <a:pt x="1545" y="481"/>
                    <a:pt x="1540" y="442"/>
                    <a:pt x="1537" y="426"/>
                  </a:cubicBezTo>
                  <a:cubicBezTo>
                    <a:pt x="1534" y="403"/>
                    <a:pt x="1493" y="419"/>
                    <a:pt x="1493" y="390"/>
                  </a:cubicBezTo>
                  <a:cubicBezTo>
                    <a:pt x="1472" y="387"/>
                    <a:pt x="1468" y="360"/>
                    <a:pt x="1446" y="360"/>
                  </a:cubicBezTo>
                  <a:cubicBezTo>
                    <a:pt x="1437" y="360"/>
                    <a:pt x="1437" y="368"/>
                    <a:pt x="1425" y="368"/>
                  </a:cubicBezTo>
                  <a:cubicBezTo>
                    <a:pt x="1403" y="368"/>
                    <a:pt x="1390" y="354"/>
                    <a:pt x="1368" y="354"/>
                  </a:cubicBezTo>
                  <a:cubicBezTo>
                    <a:pt x="1357" y="354"/>
                    <a:pt x="1346" y="360"/>
                    <a:pt x="1346" y="374"/>
                  </a:cubicBezTo>
                  <a:cubicBezTo>
                    <a:pt x="1346" y="382"/>
                    <a:pt x="1372" y="394"/>
                    <a:pt x="1348" y="410"/>
                  </a:cubicBezTo>
                  <a:cubicBezTo>
                    <a:pt x="1338" y="416"/>
                    <a:pt x="1362" y="434"/>
                    <a:pt x="1363" y="446"/>
                  </a:cubicBezTo>
                  <a:cubicBezTo>
                    <a:pt x="1366" y="469"/>
                    <a:pt x="1344" y="475"/>
                    <a:pt x="1335" y="479"/>
                  </a:cubicBezTo>
                  <a:cubicBezTo>
                    <a:pt x="1352" y="510"/>
                    <a:pt x="1378" y="520"/>
                    <a:pt x="1378" y="573"/>
                  </a:cubicBezTo>
                  <a:cubicBezTo>
                    <a:pt x="1378" y="587"/>
                    <a:pt x="1333" y="623"/>
                    <a:pt x="1318" y="626"/>
                  </a:cubicBezTo>
                  <a:cubicBezTo>
                    <a:pt x="1344" y="640"/>
                    <a:pt x="1334" y="683"/>
                    <a:pt x="1344" y="697"/>
                  </a:cubicBezTo>
                  <a:cubicBezTo>
                    <a:pt x="1341" y="702"/>
                    <a:pt x="1331" y="707"/>
                    <a:pt x="1331" y="716"/>
                  </a:cubicBezTo>
                  <a:cubicBezTo>
                    <a:pt x="1322" y="716"/>
                    <a:pt x="1315" y="731"/>
                    <a:pt x="1308" y="725"/>
                  </a:cubicBezTo>
                  <a:cubicBezTo>
                    <a:pt x="1289" y="710"/>
                    <a:pt x="1262" y="685"/>
                    <a:pt x="1262" y="662"/>
                  </a:cubicBezTo>
                  <a:cubicBezTo>
                    <a:pt x="1262" y="636"/>
                    <a:pt x="1267" y="616"/>
                    <a:pt x="1246" y="602"/>
                  </a:cubicBezTo>
                  <a:cubicBezTo>
                    <a:pt x="1197" y="602"/>
                    <a:pt x="1197" y="602"/>
                    <a:pt x="1197" y="602"/>
                  </a:cubicBezTo>
                  <a:cubicBezTo>
                    <a:pt x="1169" y="581"/>
                    <a:pt x="1137" y="568"/>
                    <a:pt x="1103" y="554"/>
                  </a:cubicBezTo>
                  <a:cubicBezTo>
                    <a:pt x="1097" y="552"/>
                    <a:pt x="1080" y="539"/>
                    <a:pt x="1069" y="539"/>
                  </a:cubicBezTo>
                  <a:cubicBezTo>
                    <a:pt x="1058" y="539"/>
                    <a:pt x="1053" y="551"/>
                    <a:pt x="1041" y="551"/>
                  </a:cubicBezTo>
                  <a:cubicBezTo>
                    <a:pt x="1041" y="531"/>
                    <a:pt x="1029" y="487"/>
                    <a:pt x="1013" y="487"/>
                  </a:cubicBezTo>
                  <a:cubicBezTo>
                    <a:pt x="1005" y="487"/>
                    <a:pt x="1001" y="493"/>
                    <a:pt x="994" y="495"/>
                  </a:cubicBezTo>
                  <a:cubicBezTo>
                    <a:pt x="997" y="485"/>
                    <a:pt x="994" y="482"/>
                    <a:pt x="994" y="459"/>
                  </a:cubicBezTo>
                  <a:cubicBezTo>
                    <a:pt x="994" y="427"/>
                    <a:pt x="1003" y="408"/>
                    <a:pt x="1020" y="390"/>
                  </a:cubicBezTo>
                  <a:cubicBezTo>
                    <a:pt x="1026" y="384"/>
                    <a:pt x="1039" y="353"/>
                    <a:pt x="1045" y="350"/>
                  </a:cubicBezTo>
                  <a:cubicBezTo>
                    <a:pt x="1058" y="345"/>
                    <a:pt x="1081" y="353"/>
                    <a:pt x="1081" y="334"/>
                  </a:cubicBezTo>
                  <a:cubicBezTo>
                    <a:pt x="1081" y="322"/>
                    <a:pt x="1052" y="321"/>
                    <a:pt x="1041" y="315"/>
                  </a:cubicBezTo>
                  <a:cubicBezTo>
                    <a:pt x="1048" y="317"/>
                    <a:pt x="1025" y="301"/>
                    <a:pt x="1087" y="321"/>
                  </a:cubicBezTo>
                  <a:cubicBezTo>
                    <a:pt x="1103" y="326"/>
                    <a:pt x="1093" y="304"/>
                    <a:pt x="1102" y="304"/>
                  </a:cubicBezTo>
                  <a:cubicBezTo>
                    <a:pt x="1103" y="304"/>
                    <a:pt x="1109" y="304"/>
                    <a:pt x="1119" y="304"/>
                  </a:cubicBezTo>
                  <a:cubicBezTo>
                    <a:pt x="1137" y="304"/>
                    <a:pt x="1147" y="284"/>
                    <a:pt x="1159" y="275"/>
                  </a:cubicBezTo>
                  <a:cubicBezTo>
                    <a:pt x="1159" y="263"/>
                    <a:pt x="1159" y="263"/>
                    <a:pt x="1159" y="263"/>
                  </a:cubicBezTo>
                  <a:cubicBezTo>
                    <a:pt x="1133" y="256"/>
                    <a:pt x="1107" y="260"/>
                    <a:pt x="1096" y="236"/>
                  </a:cubicBezTo>
                  <a:cubicBezTo>
                    <a:pt x="1096" y="236"/>
                    <a:pt x="1104" y="236"/>
                    <a:pt x="1109" y="236"/>
                  </a:cubicBezTo>
                  <a:cubicBezTo>
                    <a:pt x="1119" y="243"/>
                    <a:pt x="1129" y="255"/>
                    <a:pt x="1144" y="255"/>
                  </a:cubicBezTo>
                  <a:cubicBezTo>
                    <a:pt x="1156" y="255"/>
                    <a:pt x="1178" y="238"/>
                    <a:pt x="1178" y="229"/>
                  </a:cubicBezTo>
                  <a:cubicBezTo>
                    <a:pt x="1178" y="225"/>
                    <a:pt x="1166" y="211"/>
                    <a:pt x="1172" y="211"/>
                  </a:cubicBezTo>
                  <a:cubicBezTo>
                    <a:pt x="1189" y="211"/>
                    <a:pt x="1195" y="227"/>
                    <a:pt x="1206" y="227"/>
                  </a:cubicBezTo>
                  <a:cubicBezTo>
                    <a:pt x="1212" y="227"/>
                    <a:pt x="1217" y="221"/>
                    <a:pt x="1231" y="221"/>
                  </a:cubicBezTo>
                  <a:cubicBezTo>
                    <a:pt x="1227" y="216"/>
                    <a:pt x="1230" y="202"/>
                    <a:pt x="1240" y="217"/>
                  </a:cubicBezTo>
                  <a:cubicBezTo>
                    <a:pt x="1245" y="225"/>
                    <a:pt x="1284" y="190"/>
                    <a:pt x="1284" y="179"/>
                  </a:cubicBezTo>
                  <a:cubicBezTo>
                    <a:pt x="1284" y="172"/>
                    <a:pt x="1266" y="164"/>
                    <a:pt x="1266" y="159"/>
                  </a:cubicBezTo>
                  <a:cubicBezTo>
                    <a:pt x="1266" y="154"/>
                    <a:pt x="1256" y="141"/>
                    <a:pt x="1280" y="129"/>
                  </a:cubicBezTo>
                  <a:cubicBezTo>
                    <a:pt x="1283" y="122"/>
                    <a:pt x="1280" y="123"/>
                    <a:pt x="1280" y="109"/>
                  </a:cubicBezTo>
                  <a:cubicBezTo>
                    <a:pt x="1256" y="109"/>
                    <a:pt x="1262" y="89"/>
                    <a:pt x="1231" y="89"/>
                  </a:cubicBezTo>
                  <a:cubicBezTo>
                    <a:pt x="1224" y="89"/>
                    <a:pt x="1219" y="84"/>
                    <a:pt x="1212" y="84"/>
                  </a:cubicBezTo>
                  <a:cubicBezTo>
                    <a:pt x="1203" y="84"/>
                    <a:pt x="1193" y="90"/>
                    <a:pt x="1193" y="100"/>
                  </a:cubicBezTo>
                  <a:cubicBezTo>
                    <a:pt x="1193" y="110"/>
                    <a:pt x="1204" y="114"/>
                    <a:pt x="1204" y="121"/>
                  </a:cubicBezTo>
                  <a:cubicBezTo>
                    <a:pt x="1204" y="129"/>
                    <a:pt x="1187" y="129"/>
                    <a:pt x="1183" y="137"/>
                  </a:cubicBezTo>
                  <a:cubicBezTo>
                    <a:pt x="1177" y="151"/>
                    <a:pt x="1179" y="161"/>
                    <a:pt x="1168" y="176"/>
                  </a:cubicBezTo>
                  <a:cubicBezTo>
                    <a:pt x="1151" y="199"/>
                    <a:pt x="1128" y="162"/>
                    <a:pt x="1128" y="153"/>
                  </a:cubicBezTo>
                  <a:cubicBezTo>
                    <a:pt x="1128" y="143"/>
                    <a:pt x="1141" y="145"/>
                    <a:pt x="1141" y="133"/>
                  </a:cubicBezTo>
                  <a:cubicBezTo>
                    <a:pt x="1141" y="128"/>
                    <a:pt x="1119" y="105"/>
                    <a:pt x="1113" y="105"/>
                  </a:cubicBezTo>
                  <a:cubicBezTo>
                    <a:pt x="1091" y="105"/>
                    <a:pt x="1106" y="140"/>
                    <a:pt x="1083" y="140"/>
                  </a:cubicBezTo>
                  <a:cubicBezTo>
                    <a:pt x="1083" y="126"/>
                    <a:pt x="1082" y="116"/>
                    <a:pt x="1066" y="109"/>
                  </a:cubicBezTo>
                  <a:cubicBezTo>
                    <a:pt x="1068" y="105"/>
                    <a:pt x="1069" y="102"/>
                    <a:pt x="1073" y="99"/>
                  </a:cubicBezTo>
                  <a:cubicBezTo>
                    <a:pt x="1061" y="91"/>
                    <a:pt x="1044" y="99"/>
                    <a:pt x="1035" y="87"/>
                  </a:cubicBezTo>
                  <a:cubicBezTo>
                    <a:pt x="1041" y="84"/>
                    <a:pt x="1054" y="78"/>
                    <a:pt x="1054" y="68"/>
                  </a:cubicBezTo>
                  <a:cubicBezTo>
                    <a:pt x="1054" y="53"/>
                    <a:pt x="1032" y="53"/>
                    <a:pt x="1031" y="42"/>
                  </a:cubicBezTo>
                  <a:cubicBezTo>
                    <a:pt x="1031" y="17"/>
                    <a:pt x="1014" y="1"/>
                    <a:pt x="985" y="0"/>
                  </a:cubicBezTo>
                  <a:cubicBezTo>
                    <a:pt x="970" y="0"/>
                    <a:pt x="976" y="10"/>
                    <a:pt x="977" y="18"/>
                  </a:cubicBezTo>
                  <a:cubicBezTo>
                    <a:pt x="968" y="20"/>
                    <a:pt x="956" y="18"/>
                    <a:pt x="956" y="30"/>
                  </a:cubicBezTo>
                  <a:cubicBezTo>
                    <a:pt x="956" y="38"/>
                    <a:pt x="962" y="42"/>
                    <a:pt x="962" y="50"/>
                  </a:cubicBezTo>
                  <a:cubicBezTo>
                    <a:pt x="962" y="58"/>
                    <a:pt x="952" y="57"/>
                    <a:pt x="952" y="68"/>
                  </a:cubicBezTo>
                  <a:cubicBezTo>
                    <a:pt x="952" y="94"/>
                    <a:pt x="1003" y="78"/>
                    <a:pt x="1003" y="105"/>
                  </a:cubicBezTo>
                  <a:cubicBezTo>
                    <a:pt x="1003" y="110"/>
                    <a:pt x="997" y="129"/>
                    <a:pt x="997" y="129"/>
                  </a:cubicBezTo>
                  <a:cubicBezTo>
                    <a:pt x="1003" y="126"/>
                    <a:pt x="1007" y="124"/>
                    <a:pt x="1013" y="121"/>
                  </a:cubicBezTo>
                  <a:cubicBezTo>
                    <a:pt x="1023" y="154"/>
                    <a:pt x="973" y="138"/>
                    <a:pt x="973" y="177"/>
                  </a:cubicBezTo>
                  <a:cubicBezTo>
                    <a:pt x="948" y="184"/>
                    <a:pt x="968" y="158"/>
                    <a:pt x="962" y="149"/>
                  </a:cubicBezTo>
                  <a:cubicBezTo>
                    <a:pt x="960" y="145"/>
                    <a:pt x="939" y="140"/>
                    <a:pt x="928" y="140"/>
                  </a:cubicBezTo>
                  <a:cubicBezTo>
                    <a:pt x="914" y="140"/>
                    <a:pt x="909" y="148"/>
                    <a:pt x="909" y="165"/>
                  </a:cubicBezTo>
                  <a:cubicBezTo>
                    <a:pt x="896" y="163"/>
                    <a:pt x="888" y="165"/>
                    <a:pt x="844" y="165"/>
                  </a:cubicBezTo>
                  <a:cubicBezTo>
                    <a:pt x="804" y="165"/>
                    <a:pt x="756" y="150"/>
                    <a:pt x="746" y="117"/>
                  </a:cubicBezTo>
                  <a:cubicBezTo>
                    <a:pt x="732" y="121"/>
                    <a:pt x="687" y="122"/>
                    <a:pt x="687" y="140"/>
                  </a:cubicBezTo>
                  <a:cubicBezTo>
                    <a:pt x="687" y="145"/>
                    <a:pt x="690" y="148"/>
                    <a:pt x="696" y="148"/>
                  </a:cubicBezTo>
                  <a:cubicBezTo>
                    <a:pt x="709" y="148"/>
                    <a:pt x="729" y="142"/>
                    <a:pt x="738" y="136"/>
                  </a:cubicBezTo>
                  <a:cubicBezTo>
                    <a:pt x="741" y="162"/>
                    <a:pt x="702" y="140"/>
                    <a:pt x="702" y="167"/>
                  </a:cubicBezTo>
                  <a:cubicBezTo>
                    <a:pt x="702" y="173"/>
                    <a:pt x="710" y="191"/>
                    <a:pt x="707" y="191"/>
                  </a:cubicBezTo>
                  <a:cubicBezTo>
                    <a:pt x="691" y="191"/>
                    <a:pt x="688" y="171"/>
                    <a:pt x="676" y="165"/>
                  </a:cubicBezTo>
                  <a:cubicBezTo>
                    <a:pt x="664" y="159"/>
                    <a:pt x="664" y="159"/>
                    <a:pt x="664" y="159"/>
                  </a:cubicBezTo>
                  <a:cubicBezTo>
                    <a:pt x="646" y="159"/>
                    <a:pt x="634" y="159"/>
                    <a:pt x="616" y="159"/>
                  </a:cubicBezTo>
                  <a:cubicBezTo>
                    <a:pt x="601" y="159"/>
                    <a:pt x="591" y="166"/>
                    <a:pt x="574" y="167"/>
                  </a:cubicBezTo>
                  <a:cubicBezTo>
                    <a:pt x="544" y="168"/>
                    <a:pt x="544" y="156"/>
                    <a:pt x="544" y="154"/>
                  </a:cubicBezTo>
                  <a:cubicBezTo>
                    <a:pt x="544" y="147"/>
                    <a:pt x="567" y="150"/>
                    <a:pt x="572" y="145"/>
                  </a:cubicBezTo>
                  <a:cubicBezTo>
                    <a:pt x="551" y="114"/>
                    <a:pt x="554" y="119"/>
                    <a:pt x="511" y="123"/>
                  </a:cubicBezTo>
                  <a:cubicBezTo>
                    <a:pt x="465" y="127"/>
                    <a:pt x="442" y="87"/>
                    <a:pt x="396" y="87"/>
                  </a:cubicBezTo>
                  <a:cubicBezTo>
                    <a:pt x="382" y="87"/>
                    <a:pt x="376" y="97"/>
                    <a:pt x="364" y="97"/>
                  </a:cubicBezTo>
                  <a:cubicBezTo>
                    <a:pt x="355" y="97"/>
                    <a:pt x="347" y="82"/>
                    <a:pt x="345" y="76"/>
                  </a:cubicBezTo>
                  <a:cubicBezTo>
                    <a:pt x="331" y="79"/>
                    <a:pt x="331" y="97"/>
                    <a:pt x="316" y="97"/>
                  </a:cubicBezTo>
                  <a:cubicBezTo>
                    <a:pt x="301" y="97"/>
                    <a:pt x="281" y="61"/>
                    <a:pt x="276" y="61"/>
                  </a:cubicBezTo>
                  <a:cubicBezTo>
                    <a:pt x="261" y="61"/>
                    <a:pt x="267" y="84"/>
                    <a:pt x="251" y="84"/>
                  </a:cubicBezTo>
                  <a:cubicBezTo>
                    <a:pt x="245" y="84"/>
                    <a:pt x="239" y="79"/>
                    <a:pt x="237" y="73"/>
                  </a:cubicBezTo>
                  <a:cubicBezTo>
                    <a:pt x="214" y="78"/>
                    <a:pt x="205" y="80"/>
                    <a:pt x="184" y="89"/>
                  </a:cubicBezTo>
                  <a:cubicBezTo>
                    <a:pt x="176" y="90"/>
                    <a:pt x="156" y="105"/>
                    <a:pt x="149" y="99"/>
                  </a:cubicBezTo>
                  <a:cubicBezTo>
                    <a:pt x="129" y="80"/>
                    <a:pt x="133" y="104"/>
                    <a:pt x="126" y="105"/>
                  </a:cubicBezTo>
                  <a:cubicBezTo>
                    <a:pt x="76" y="106"/>
                    <a:pt x="111" y="125"/>
                    <a:pt x="104" y="125"/>
                  </a:cubicBezTo>
                  <a:cubicBezTo>
                    <a:pt x="85" y="125"/>
                    <a:pt x="51" y="121"/>
                    <a:pt x="20" y="101"/>
                  </a:cubicBezTo>
                  <a:cubicBezTo>
                    <a:pt x="18" y="101"/>
                    <a:pt x="9" y="93"/>
                    <a:pt x="9" y="91"/>
                  </a:cubicBezTo>
                  <a:cubicBezTo>
                    <a:pt x="4" y="94"/>
                    <a:pt x="8" y="93"/>
                    <a:pt x="0" y="91"/>
                  </a:cubicBezTo>
                  <a:cubicBezTo>
                    <a:pt x="0" y="435"/>
                    <a:pt x="0" y="435"/>
                    <a:pt x="0" y="435"/>
                  </a:cubicBezTo>
                  <a:cubicBezTo>
                    <a:pt x="10" y="446"/>
                    <a:pt x="33" y="432"/>
                    <a:pt x="42" y="447"/>
                  </a:cubicBezTo>
                  <a:cubicBezTo>
                    <a:pt x="48" y="458"/>
                    <a:pt x="64" y="479"/>
                    <a:pt x="80" y="479"/>
                  </a:cubicBezTo>
                  <a:cubicBezTo>
                    <a:pt x="90" y="479"/>
                    <a:pt x="90" y="462"/>
                    <a:pt x="101" y="459"/>
                  </a:cubicBezTo>
                  <a:cubicBezTo>
                    <a:pt x="105" y="458"/>
                    <a:pt x="110" y="459"/>
                    <a:pt x="115" y="455"/>
                  </a:cubicBezTo>
                  <a:cubicBezTo>
                    <a:pt x="138" y="479"/>
                    <a:pt x="149" y="488"/>
                    <a:pt x="169" y="519"/>
                  </a:cubicBezTo>
                  <a:cubicBezTo>
                    <a:pt x="170" y="522"/>
                    <a:pt x="176" y="523"/>
                    <a:pt x="179" y="531"/>
                  </a:cubicBezTo>
                  <a:cubicBezTo>
                    <a:pt x="182" y="540"/>
                    <a:pt x="186" y="552"/>
                    <a:pt x="194" y="561"/>
                  </a:cubicBezTo>
                  <a:cubicBezTo>
                    <a:pt x="198" y="566"/>
                    <a:pt x="207" y="563"/>
                    <a:pt x="212" y="570"/>
                  </a:cubicBezTo>
                  <a:cubicBezTo>
                    <a:pt x="219" y="577"/>
                    <a:pt x="232" y="581"/>
                    <a:pt x="232" y="597"/>
                  </a:cubicBezTo>
                  <a:cubicBezTo>
                    <a:pt x="232" y="606"/>
                    <a:pt x="221" y="608"/>
                    <a:pt x="221" y="613"/>
                  </a:cubicBezTo>
                  <a:cubicBezTo>
                    <a:pt x="221" y="617"/>
                    <a:pt x="226" y="620"/>
                    <a:pt x="226" y="624"/>
                  </a:cubicBezTo>
                  <a:cubicBezTo>
                    <a:pt x="226" y="635"/>
                    <a:pt x="223" y="656"/>
                    <a:pt x="233" y="659"/>
                  </a:cubicBezTo>
                  <a:cubicBezTo>
                    <a:pt x="239" y="661"/>
                    <a:pt x="245" y="661"/>
                    <a:pt x="250" y="666"/>
                  </a:cubicBezTo>
                  <a:cubicBezTo>
                    <a:pt x="257" y="673"/>
                    <a:pt x="248" y="683"/>
                    <a:pt x="257" y="690"/>
                  </a:cubicBezTo>
                  <a:cubicBezTo>
                    <a:pt x="257" y="690"/>
                    <a:pt x="277" y="702"/>
                    <a:pt x="278" y="705"/>
                  </a:cubicBezTo>
                  <a:cubicBezTo>
                    <a:pt x="283" y="723"/>
                    <a:pt x="285" y="744"/>
                    <a:pt x="310" y="744"/>
                  </a:cubicBezTo>
                  <a:cubicBezTo>
                    <a:pt x="314" y="760"/>
                    <a:pt x="341" y="750"/>
                    <a:pt x="347" y="771"/>
                  </a:cubicBezTo>
                  <a:cubicBezTo>
                    <a:pt x="349" y="779"/>
                    <a:pt x="368" y="780"/>
                    <a:pt x="376" y="788"/>
                  </a:cubicBezTo>
                  <a:cubicBezTo>
                    <a:pt x="377" y="790"/>
                    <a:pt x="381" y="791"/>
                    <a:pt x="384" y="793"/>
                  </a:cubicBezTo>
                  <a:cubicBezTo>
                    <a:pt x="384" y="793"/>
                    <a:pt x="384" y="793"/>
                    <a:pt x="384" y="793"/>
                  </a:cubicBezTo>
                  <a:cubicBezTo>
                    <a:pt x="990" y="793"/>
                    <a:pt x="990" y="793"/>
                    <a:pt x="990" y="793"/>
                  </a:cubicBezTo>
                  <a:cubicBezTo>
                    <a:pt x="990" y="783"/>
                    <a:pt x="990" y="783"/>
                    <a:pt x="990" y="783"/>
                  </a:cubicBezTo>
                  <a:cubicBezTo>
                    <a:pt x="1000" y="791"/>
                    <a:pt x="999" y="798"/>
                    <a:pt x="1009" y="803"/>
                  </a:cubicBezTo>
                  <a:cubicBezTo>
                    <a:pt x="1047" y="803"/>
                    <a:pt x="1047" y="803"/>
                    <a:pt x="1047" y="803"/>
                  </a:cubicBezTo>
                  <a:cubicBezTo>
                    <a:pt x="1062" y="819"/>
                    <a:pt x="1082" y="819"/>
                    <a:pt x="1109" y="819"/>
                  </a:cubicBezTo>
                  <a:cubicBezTo>
                    <a:pt x="1119" y="816"/>
                    <a:pt x="1121" y="819"/>
                    <a:pt x="1129" y="815"/>
                  </a:cubicBezTo>
                  <a:cubicBezTo>
                    <a:pt x="1137" y="811"/>
                    <a:pt x="1134" y="799"/>
                    <a:pt x="1141" y="799"/>
                  </a:cubicBezTo>
                  <a:cubicBezTo>
                    <a:pt x="1150" y="799"/>
                    <a:pt x="1156" y="813"/>
                    <a:pt x="1159" y="816"/>
                  </a:cubicBezTo>
                  <a:cubicBezTo>
                    <a:pt x="1161" y="813"/>
                    <a:pt x="1160" y="806"/>
                    <a:pt x="1160" y="805"/>
                  </a:cubicBezTo>
                  <a:cubicBezTo>
                    <a:pt x="1163" y="805"/>
                    <a:pt x="1164" y="805"/>
                    <a:pt x="1166" y="805"/>
                  </a:cubicBezTo>
                  <a:cubicBezTo>
                    <a:pt x="1171" y="805"/>
                    <a:pt x="1203" y="832"/>
                    <a:pt x="1204" y="835"/>
                  </a:cubicBezTo>
                  <a:cubicBezTo>
                    <a:pt x="1209" y="845"/>
                    <a:pt x="1204" y="853"/>
                    <a:pt x="1210" y="859"/>
                  </a:cubicBezTo>
                  <a:cubicBezTo>
                    <a:pt x="1228" y="877"/>
                    <a:pt x="1251" y="873"/>
                    <a:pt x="1270" y="886"/>
                  </a:cubicBezTo>
                  <a:cubicBezTo>
                    <a:pt x="1290" y="886"/>
                    <a:pt x="1290" y="886"/>
                    <a:pt x="1290" y="886"/>
                  </a:cubicBezTo>
                  <a:cubicBezTo>
                    <a:pt x="1299" y="892"/>
                    <a:pt x="1310" y="900"/>
                    <a:pt x="1310" y="912"/>
                  </a:cubicBezTo>
                  <a:cubicBezTo>
                    <a:pt x="1310" y="918"/>
                    <a:pt x="1307" y="922"/>
                    <a:pt x="1303" y="922"/>
                  </a:cubicBezTo>
                  <a:cubicBezTo>
                    <a:pt x="1294" y="922"/>
                    <a:pt x="1284" y="911"/>
                    <a:pt x="1281" y="908"/>
                  </a:cubicBezTo>
                  <a:cubicBezTo>
                    <a:pt x="1278" y="921"/>
                    <a:pt x="1272" y="959"/>
                    <a:pt x="1261" y="959"/>
                  </a:cubicBezTo>
                  <a:cubicBezTo>
                    <a:pt x="1252" y="969"/>
                    <a:pt x="1244" y="974"/>
                    <a:pt x="1244" y="986"/>
                  </a:cubicBezTo>
                  <a:cubicBezTo>
                    <a:pt x="1247" y="990"/>
                    <a:pt x="1251" y="996"/>
                    <a:pt x="1256" y="996"/>
                  </a:cubicBezTo>
                  <a:cubicBezTo>
                    <a:pt x="1262" y="996"/>
                    <a:pt x="1263" y="991"/>
                    <a:pt x="1266" y="988"/>
                  </a:cubicBezTo>
                  <a:cubicBezTo>
                    <a:pt x="1273" y="981"/>
                    <a:pt x="1284" y="981"/>
                    <a:pt x="1295" y="981"/>
                  </a:cubicBezTo>
                  <a:cubicBezTo>
                    <a:pt x="1305" y="981"/>
                    <a:pt x="1309" y="987"/>
                    <a:pt x="1313" y="985"/>
                  </a:cubicBezTo>
                  <a:cubicBezTo>
                    <a:pt x="1318" y="982"/>
                    <a:pt x="1322" y="980"/>
                    <a:pt x="1325" y="978"/>
                  </a:cubicBezTo>
                  <a:cubicBezTo>
                    <a:pt x="1324" y="974"/>
                    <a:pt x="1322" y="969"/>
                    <a:pt x="1321" y="965"/>
                  </a:cubicBezTo>
                  <a:cubicBezTo>
                    <a:pt x="1320" y="962"/>
                    <a:pt x="1316" y="961"/>
                    <a:pt x="1316" y="958"/>
                  </a:cubicBezTo>
                  <a:cubicBezTo>
                    <a:pt x="1316" y="954"/>
                    <a:pt x="1324" y="952"/>
                    <a:pt x="1326" y="951"/>
                  </a:cubicBezTo>
                  <a:cubicBezTo>
                    <a:pt x="1343" y="946"/>
                    <a:pt x="1378" y="936"/>
                    <a:pt x="1397" y="936"/>
                  </a:cubicBezTo>
                  <a:cubicBezTo>
                    <a:pt x="1399" y="935"/>
                    <a:pt x="1426" y="906"/>
                    <a:pt x="1431" y="902"/>
                  </a:cubicBezTo>
                  <a:cubicBezTo>
                    <a:pt x="1435" y="899"/>
                    <a:pt x="1453" y="900"/>
                    <a:pt x="1471" y="900"/>
                  </a:cubicBezTo>
                  <a:cubicBezTo>
                    <a:pt x="1478" y="900"/>
                    <a:pt x="1483" y="900"/>
                    <a:pt x="1490" y="900"/>
                  </a:cubicBezTo>
                  <a:cubicBezTo>
                    <a:pt x="1497" y="900"/>
                    <a:pt x="1504" y="898"/>
                    <a:pt x="1509" y="897"/>
                  </a:cubicBezTo>
                  <a:cubicBezTo>
                    <a:pt x="1516" y="896"/>
                    <a:pt x="1514" y="893"/>
                    <a:pt x="1517" y="890"/>
                  </a:cubicBezTo>
                  <a:cubicBezTo>
                    <a:pt x="1531" y="875"/>
                    <a:pt x="1530" y="849"/>
                    <a:pt x="1550" y="835"/>
                  </a:cubicBezTo>
                  <a:cubicBezTo>
                    <a:pt x="1559" y="847"/>
                    <a:pt x="1573" y="830"/>
                    <a:pt x="1579" y="841"/>
                  </a:cubicBezTo>
                  <a:cubicBezTo>
                    <a:pt x="1590" y="861"/>
                    <a:pt x="1583" y="890"/>
                    <a:pt x="1592" y="909"/>
                  </a:cubicBezTo>
                  <a:lnTo>
                    <a:pt x="1592" y="907"/>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31" name="Freeform 116"/>
            <p:cNvSpPr>
              <a:spLocks/>
            </p:cNvSpPr>
            <p:nvPr/>
          </p:nvSpPr>
          <p:spPr bwMode="auto">
            <a:xfrm>
              <a:off x="1689100" y="1967781"/>
              <a:ext cx="921324" cy="705526"/>
            </a:xfrm>
            <a:custGeom>
              <a:avLst/>
              <a:gdLst>
                <a:gd name="T0" fmla="*/ 574 w 806"/>
                <a:gd name="T1" fmla="*/ 409 h 617"/>
                <a:gd name="T2" fmla="*/ 654 w 806"/>
                <a:gd name="T3" fmla="*/ 453 h 617"/>
                <a:gd name="T4" fmla="*/ 689 w 806"/>
                <a:gd name="T5" fmla="*/ 429 h 617"/>
                <a:gd name="T6" fmla="*/ 753 w 806"/>
                <a:gd name="T7" fmla="*/ 505 h 617"/>
                <a:gd name="T8" fmla="*/ 786 w 806"/>
                <a:gd name="T9" fmla="*/ 544 h 617"/>
                <a:gd name="T10" fmla="*/ 795 w 806"/>
                <a:gd name="T11" fmla="*/ 587 h 617"/>
                <a:gd name="T12" fmla="*/ 756 w 806"/>
                <a:gd name="T13" fmla="*/ 564 h 617"/>
                <a:gd name="T14" fmla="*/ 733 w 806"/>
                <a:gd name="T15" fmla="*/ 540 h 617"/>
                <a:gd name="T16" fmla="*/ 731 w 806"/>
                <a:gd name="T17" fmla="*/ 515 h 617"/>
                <a:gd name="T18" fmla="*/ 710 w 806"/>
                <a:gd name="T19" fmla="*/ 515 h 617"/>
                <a:gd name="T20" fmla="*/ 707 w 806"/>
                <a:gd name="T21" fmla="*/ 486 h 617"/>
                <a:gd name="T22" fmla="*/ 670 w 806"/>
                <a:gd name="T23" fmla="*/ 469 h 617"/>
                <a:gd name="T24" fmla="*/ 623 w 806"/>
                <a:gd name="T25" fmla="*/ 453 h 617"/>
                <a:gd name="T26" fmla="*/ 513 w 806"/>
                <a:gd name="T27" fmla="*/ 425 h 617"/>
                <a:gd name="T28" fmla="*/ 411 w 806"/>
                <a:gd name="T29" fmla="*/ 397 h 617"/>
                <a:gd name="T30" fmla="*/ 343 w 806"/>
                <a:gd name="T31" fmla="*/ 453 h 617"/>
                <a:gd name="T32" fmla="*/ 342 w 806"/>
                <a:gd name="T33" fmla="*/ 441 h 617"/>
                <a:gd name="T34" fmla="*/ 374 w 806"/>
                <a:gd name="T35" fmla="*/ 393 h 617"/>
                <a:gd name="T36" fmla="*/ 366 w 806"/>
                <a:gd name="T37" fmla="*/ 385 h 617"/>
                <a:gd name="T38" fmla="*/ 298 w 806"/>
                <a:gd name="T39" fmla="*/ 467 h 617"/>
                <a:gd name="T40" fmla="*/ 245 w 806"/>
                <a:gd name="T41" fmla="*/ 519 h 617"/>
                <a:gd name="T42" fmla="*/ 135 w 806"/>
                <a:gd name="T43" fmla="*/ 579 h 617"/>
                <a:gd name="T44" fmla="*/ 97 w 806"/>
                <a:gd name="T45" fmla="*/ 590 h 617"/>
                <a:gd name="T46" fmla="*/ 157 w 806"/>
                <a:gd name="T47" fmla="*/ 552 h 617"/>
                <a:gd name="T48" fmla="*/ 254 w 806"/>
                <a:gd name="T49" fmla="*/ 461 h 617"/>
                <a:gd name="T50" fmla="*/ 214 w 806"/>
                <a:gd name="T51" fmla="*/ 471 h 617"/>
                <a:gd name="T52" fmla="*/ 188 w 806"/>
                <a:gd name="T53" fmla="*/ 479 h 617"/>
                <a:gd name="T54" fmla="*/ 151 w 806"/>
                <a:gd name="T55" fmla="*/ 469 h 617"/>
                <a:gd name="T56" fmla="*/ 131 w 806"/>
                <a:gd name="T57" fmla="*/ 475 h 617"/>
                <a:gd name="T58" fmla="*/ 123 w 806"/>
                <a:gd name="T59" fmla="*/ 439 h 617"/>
                <a:gd name="T60" fmla="*/ 102 w 806"/>
                <a:gd name="T61" fmla="*/ 441 h 617"/>
                <a:gd name="T62" fmla="*/ 63 w 806"/>
                <a:gd name="T63" fmla="*/ 402 h 617"/>
                <a:gd name="T64" fmla="*/ 89 w 806"/>
                <a:gd name="T65" fmla="*/ 324 h 617"/>
                <a:gd name="T66" fmla="*/ 135 w 806"/>
                <a:gd name="T67" fmla="*/ 273 h 617"/>
                <a:gd name="T68" fmla="*/ 146 w 806"/>
                <a:gd name="T69" fmla="*/ 261 h 617"/>
                <a:gd name="T70" fmla="*/ 102 w 806"/>
                <a:gd name="T71" fmla="*/ 274 h 617"/>
                <a:gd name="T72" fmla="*/ 30 w 806"/>
                <a:gd name="T73" fmla="*/ 269 h 617"/>
                <a:gd name="T74" fmla="*/ 23 w 806"/>
                <a:gd name="T75" fmla="*/ 238 h 617"/>
                <a:gd name="T76" fmla="*/ 68 w 806"/>
                <a:gd name="T77" fmla="*/ 191 h 617"/>
                <a:gd name="T78" fmla="*/ 110 w 806"/>
                <a:gd name="T79" fmla="*/ 209 h 617"/>
                <a:gd name="T80" fmla="*/ 85 w 806"/>
                <a:gd name="T81" fmla="*/ 171 h 617"/>
                <a:gd name="T82" fmla="*/ 23 w 806"/>
                <a:gd name="T83" fmla="*/ 121 h 617"/>
                <a:gd name="T84" fmla="*/ 76 w 806"/>
                <a:gd name="T85" fmla="*/ 99 h 617"/>
                <a:gd name="T86" fmla="*/ 201 w 806"/>
                <a:gd name="T87" fmla="*/ 22 h 617"/>
                <a:gd name="T88" fmla="*/ 257 w 806"/>
                <a:gd name="T89" fmla="*/ 12 h 617"/>
                <a:gd name="T90" fmla="*/ 269 w 806"/>
                <a:gd name="T91" fmla="*/ 12 h 617"/>
                <a:gd name="T92" fmla="*/ 324 w 806"/>
                <a:gd name="T93" fmla="*/ 20 h 617"/>
                <a:gd name="T94" fmla="*/ 405 w 806"/>
                <a:gd name="T95" fmla="*/ 36 h 617"/>
                <a:gd name="T96" fmla="*/ 526 w 806"/>
                <a:gd name="T97" fmla="*/ 50 h 617"/>
                <a:gd name="T98" fmla="*/ 574 w 806"/>
                <a:gd name="T99" fmla="*/ 63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06" h="617">
                  <a:moveTo>
                    <a:pt x="574" y="65"/>
                  </a:moveTo>
                  <a:cubicBezTo>
                    <a:pt x="574" y="409"/>
                    <a:pt x="574" y="409"/>
                    <a:pt x="574" y="409"/>
                  </a:cubicBezTo>
                  <a:cubicBezTo>
                    <a:pt x="584" y="420"/>
                    <a:pt x="607" y="406"/>
                    <a:pt x="616" y="421"/>
                  </a:cubicBezTo>
                  <a:cubicBezTo>
                    <a:pt x="622" y="432"/>
                    <a:pt x="638" y="453"/>
                    <a:pt x="654" y="453"/>
                  </a:cubicBezTo>
                  <a:cubicBezTo>
                    <a:pt x="664" y="453"/>
                    <a:pt x="664" y="436"/>
                    <a:pt x="675" y="433"/>
                  </a:cubicBezTo>
                  <a:cubicBezTo>
                    <a:pt x="679" y="432"/>
                    <a:pt x="684" y="433"/>
                    <a:pt x="689" y="429"/>
                  </a:cubicBezTo>
                  <a:cubicBezTo>
                    <a:pt x="712" y="453"/>
                    <a:pt x="723" y="462"/>
                    <a:pt x="743" y="493"/>
                  </a:cubicBezTo>
                  <a:cubicBezTo>
                    <a:pt x="744" y="496"/>
                    <a:pt x="750" y="497"/>
                    <a:pt x="753" y="505"/>
                  </a:cubicBezTo>
                  <a:cubicBezTo>
                    <a:pt x="756" y="514"/>
                    <a:pt x="760" y="526"/>
                    <a:pt x="768" y="535"/>
                  </a:cubicBezTo>
                  <a:cubicBezTo>
                    <a:pt x="772" y="540"/>
                    <a:pt x="781" y="537"/>
                    <a:pt x="786" y="544"/>
                  </a:cubicBezTo>
                  <a:cubicBezTo>
                    <a:pt x="793" y="551"/>
                    <a:pt x="806" y="555"/>
                    <a:pt x="806" y="571"/>
                  </a:cubicBezTo>
                  <a:cubicBezTo>
                    <a:pt x="806" y="580"/>
                    <a:pt x="795" y="582"/>
                    <a:pt x="795" y="587"/>
                  </a:cubicBezTo>
                  <a:cubicBezTo>
                    <a:pt x="791" y="587"/>
                    <a:pt x="791" y="588"/>
                    <a:pt x="788" y="588"/>
                  </a:cubicBezTo>
                  <a:cubicBezTo>
                    <a:pt x="775" y="588"/>
                    <a:pt x="756" y="573"/>
                    <a:pt x="756" y="564"/>
                  </a:cubicBezTo>
                  <a:cubicBezTo>
                    <a:pt x="756" y="557"/>
                    <a:pt x="756" y="559"/>
                    <a:pt x="756" y="552"/>
                  </a:cubicBezTo>
                  <a:cubicBezTo>
                    <a:pt x="756" y="540"/>
                    <a:pt x="747" y="540"/>
                    <a:pt x="733" y="540"/>
                  </a:cubicBezTo>
                  <a:cubicBezTo>
                    <a:pt x="722" y="540"/>
                    <a:pt x="719" y="533"/>
                    <a:pt x="719" y="528"/>
                  </a:cubicBezTo>
                  <a:cubicBezTo>
                    <a:pt x="719" y="522"/>
                    <a:pt x="731" y="521"/>
                    <a:pt x="731" y="515"/>
                  </a:cubicBezTo>
                  <a:cubicBezTo>
                    <a:pt x="731" y="509"/>
                    <a:pt x="731" y="506"/>
                    <a:pt x="731" y="505"/>
                  </a:cubicBezTo>
                  <a:cubicBezTo>
                    <a:pt x="716" y="505"/>
                    <a:pt x="720" y="515"/>
                    <a:pt x="710" y="515"/>
                  </a:cubicBezTo>
                  <a:cubicBezTo>
                    <a:pt x="707" y="515"/>
                    <a:pt x="699" y="508"/>
                    <a:pt x="699" y="503"/>
                  </a:cubicBezTo>
                  <a:cubicBezTo>
                    <a:pt x="699" y="494"/>
                    <a:pt x="704" y="490"/>
                    <a:pt x="707" y="486"/>
                  </a:cubicBezTo>
                  <a:cubicBezTo>
                    <a:pt x="703" y="482"/>
                    <a:pt x="696" y="475"/>
                    <a:pt x="693" y="481"/>
                  </a:cubicBezTo>
                  <a:cubicBezTo>
                    <a:pt x="682" y="481"/>
                    <a:pt x="676" y="475"/>
                    <a:pt x="670" y="469"/>
                  </a:cubicBezTo>
                  <a:cubicBezTo>
                    <a:pt x="668" y="475"/>
                    <a:pt x="665" y="483"/>
                    <a:pt x="659" y="483"/>
                  </a:cubicBezTo>
                  <a:cubicBezTo>
                    <a:pt x="643" y="483"/>
                    <a:pt x="632" y="460"/>
                    <a:pt x="623" y="453"/>
                  </a:cubicBezTo>
                  <a:cubicBezTo>
                    <a:pt x="604" y="438"/>
                    <a:pt x="578" y="439"/>
                    <a:pt x="555" y="425"/>
                  </a:cubicBezTo>
                  <a:cubicBezTo>
                    <a:pt x="513" y="425"/>
                    <a:pt x="513" y="425"/>
                    <a:pt x="513" y="425"/>
                  </a:cubicBezTo>
                  <a:cubicBezTo>
                    <a:pt x="488" y="416"/>
                    <a:pt x="455" y="413"/>
                    <a:pt x="442" y="385"/>
                  </a:cubicBezTo>
                  <a:cubicBezTo>
                    <a:pt x="433" y="389"/>
                    <a:pt x="418" y="393"/>
                    <a:pt x="411" y="397"/>
                  </a:cubicBezTo>
                  <a:cubicBezTo>
                    <a:pt x="413" y="403"/>
                    <a:pt x="415" y="405"/>
                    <a:pt x="419" y="408"/>
                  </a:cubicBezTo>
                  <a:cubicBezTo>
                    <a:pt x="409" y="424"/>
                    <a:pt x="360" y="453"/>
                    <a:pt x="343" y="453"/>
                  </a:cubicBezTo>
                  <a:cubicBezTo>
                    <a:pt x="340" y="453"/>
                    <a:pt x="335" y="451"/>
                    <a:pt x="335" y="447"/>
                  </a:cubicBezTo>
                  <a:cubicBezTo>
                    <a:pt x="335" y="443"/>
                    <a:pt x="340" y="442"/>
                    <a:pt x="342" y="441"/>
                  </a:cubicBezTo>
                  <a:cubicBezTo>
                    <a:pt x="338" y="435"/>
                    <a:pt x="341" y="435"/>
                    <a:pt x="341" y="432"/>
                  </a:cubicBezTo>
                  <a:cubicBezTo>
                    <a:pt x="341" y="414"/>
                    <a:pt x="352" y="400"/>
                    <a:pt x="374" y="393"/>
                  </a:cubicBezTo>
                  <a:cubicBezTo>
                    <a:pt x="374" y="391"/>
                    <a:pt x="375" y="388"/>
                    <a:pt x="375" y="385"/>
                  </a:cubicBezTo>
                  <a:cubicBezTo>
                    <a:pt x="368" y="385"/>
                    <a:pt x="369" y="385"/>
                    <a:pt x="366" y="385"/>
                  </a:cubicBezTo>
                  <a:cubicBezTo>
                    <a:pt x="348" y="385"/>
                    <a:pt x="298" y="429"/>
                    <a:pt x="298" y="455"/>
                  </a:cubicBezTo>
                  <a:cubicBezTo>
                    <a:pt x="298" y="459"/>
                    <a:pt x="298" y="463"/>
                    <a:pt x="298" y="467"/>
                  </a:cubicBezTo>
                  <a:cubicBezTo>
                    <a:pt x="298" y="486"/>
                    <a:pt x="281" y="492"/>
                    <a:pt x="263" y="499"/>
                  </a:cubicBezTo>
                  <a:cubicBezTo>
                    <a:pt x="254" y="503"/>
                    <a:pt x="251" y="511"/>
                    <a:pt x="245" y="519"/>
                  </a:cubicBezTo>
                  <a:cubicBezTo>
                    <a:pt x="233" y="534"/>
                    <a:pt x="207" y="542"/>
                    <a:pt x="195" y="555"/>
                  </a:cubicBezTo>
                  <a:cubicBezTo>
                    <a:pt x="184" y="567"/>
                    <a:pt x="157" y="575"/>
                    <a:pt x="135" y="579"/>
                  </a:cubicBezTo>
                  <a:cubicBezTo>
                    <a:pt x="107" y="583"/>
                    <a:pt x="92" y="617"/>
                    <a:pt x="61" y="607"/>
                  </a:cubicBezTo>
                  <a:cubicBezTo>
                    <a:pt x="70" y="592"/>
                    <a:pt x="84" y="598"/>
                    <a:pt x="97" y="590"/>
                  </a:cubicBezTo>
                  <a:cubicBezTo>
                    <a:pt x="106" y="585"/>
                    <a:pt x="113" y="569"/>
                    <a:pt x="121" y="564"/>
                  </a:cubicBezTo>
                  <a:cubicBezTo>
                    <a:pt x="134" y="556"/>
                    <a:pt x="148" y="564"/>
                    <a:pt x="157" y="552"/>
                  </a:cubicBezTo>
                  <a:cubicBezTo>
                    <a:pt x="170" y="535"/>
                    <a:pt x="200" y="521"/>
                    <a:pt x="218" y="509"/>
                  </a:cubicBezTo>
                  <a:cubicBezTo>
                    <a:pt x="235" y="497"/>
                    <a:pt x="235" y="473"/>
                    <a:pt x="254" y="461"/>
                  </a:cubicBezTo>
                  <a:cubicBezTo>
                    <a:pt x="242" y="461"/>
                    <a:pt x="242" y="461"/>
                    <a:pt x="242" y="461"/>
                  </a:cubicBezTo>
                  <a:cubicBezTo>
                    <a:pt x="231" y="466"/>
                    <a:pt x="226" y="471"/>
                    <a:pt x="214" y="471"/>
                  </a:cubicBezTo>
                  <a:cubicBezTo>
                    <a:pt x="205" y="471"/>
                    <a:pt x="201" y="467"/>
                    <a:pt x="194" y="465"/>
                  </a:cubicBezTo>
                  <a:cubicBezTo>
                    <a:pt x="192" y="471"/>
                    <a:pt x="189" y="474"/>
                    <a:pt x="188" y="479"/>
                  </a:cubicBezTo>
                  <a:cubicBezTo>
                    <a:pt x="170" y="472"/>
                    <a:pt x="165" y="467"/>
                    <a:pt x="152" y="457"/>
                  </a:cubicBezTo>
                  <a:cubicBezTo>
                    <a:pt x="151" y="462"/>
                    <a:pt x="151" y="466"/>
                    <a:pt x="151" y="469"/>
                  </a:cubicBezTo>
                  <a:cubicBezTo>
                    <a:pt x="145" y="469"/>
                    <a:pt x="146" y="469"/>
                    <a:pt x="142" y="469"/>
                  </a:cubicBezTo>
                  <a:cubicBezTo>
                    <a:pt x="138" y="469"/>
                    <a:pt x="134" y="475"/>
                    <a:pt x="131" y="475"/>
                  </a:cubicBezTo>
                  <a:cubicBezTo>
                    <a:pt x="126" y="475"/>
                    <a:pt x="123" y="462"/>
                    <a:pt x="123" y="455"/>
                  </a:cubicBezTo>
                  <a:cubicBezTo>
                    <a:pt x="123" y="446"/>
                    <a:pt x="123" y="446"/>
                    <a:pt x="123" y="439"/>
                  </a:cubicBezTo>
                  <a:cubicBezTo>
                    <a:pt x="123" y="437"/>
                    <a:pt x="124" y="428"/>
                    <a:pt x="117" y="428"/>
                  </a:cubicBezTo>
                  <a:cubicBezTo>
                    <a:pt x="111" y="428"/>
                    <a:pt x="105" y="441"/>
                    <a:pt x="102" y="441"/>
                  </a:cubicBezTo>
                  <a:cubicBezTo>
                    <a:pt x="92" y="441"/>
                    <a:pt x="57" y="412"/>
                    <a:pt x="51" y="404"/>
                  </a:cubicBezTo>
                  <a:cubicBezTo>
                    <a:pt x="55" y="404"/>
                    <a:pt x="59" y="402"/>
                    <a:pt x="63" y="402"/>
                  </a:cubicBezTo>
                  <a:cubicBezTo>
                    <a:pt x="57" y="385"/>
                    <a:pt x="32" y="381"/>
                    <a:pt x="32" y="368"/>
                  </a:cubicBezTo>
                  <a:cubicBezTo>
                    <a:pt x="32" y="344"/>
                    <a:pt x="73" y="324"/>
                    <a:pt x="89" y="324"/>
                  </a:cubicBezTo>
                  <a:cubicBezTo>
                    <a:pt x="96" y="324"/>
                    <a:pt x="148" y="303"/>
                    <a:pt x="148" y="292"/>
                  </a:cubicBezTo>
                  <a:cubicBezTo>
                    <a:pt x="148" y="287"/>
                    <a:pt x="135" y="276"/>
                    <a:pt x="135" y="273"/>
                  </a:cubicBezTo>
                  <a:cubicBezTo>
                    <a:pt x="142" y="269"/>
                    <a:pt x="141" y="269"/>
                    <a:pt x="146" y="273"/>
                  </a:cubicBezTo>
                  <a:cubicBezTo>
                    <a:pt x="146" y="261"/>
                    <a:pt x="146" y="261"/>
                    <a:pt x="146" y="261"/>
                  </a:cubicBezTo>
                  <a:cubicBezTo>
                    <a:pt x="139" y="260"/>
                    <a:pt x="139" y="261"/>
                    <a:pt x="135" y="261"/>
                  </a:cubicBezTo>
                  <a:cubicBezTo>
                    <a:pt x="123" y="261"/>
                    <a:pt x="118" y="274"/>
                    <a:pt x="102" y="274"/>
                  </a:cubicBezTo>
                  <a:cubicBezTo>
                    <a:pt x="87" y="274"/>
                    <a:pt x="82" y="266"/>
                    <a:pt x="70" y="269"/>
                  </a:cubicBezTo>
                  <a:cubicBezTo>
                    <a:pt x="54" y="269"/>
                    <a:pt x="36" y="269"/>
                    <a:pt x="30" y="269"/>
                  </a:cubicBezTo>
                  <a:cubicBezTo>
                    <a:pt x="29" y="257"/>
                    <a:pt x="20" y="253"/>
                    <a:pt x="20" y="246"/>
                  </a:cubicBezTo>
                  <a:cubicBezTo>
                    <a:pt x="20" y="244"/>
                    <a:pt x="22" y="241"/>
                    <a:pt x="23" y="238"/>
                  </a:cubicBezTo>
                  <a:cubicBezTo>
                    <a:pt x="10" y="238"/>
                    <a:pt x="4" y="234"/>
                    <a:pt x="0" y="226"/>
                  </a:cubicBezTo>
                  <a:cubicBezTo>
                    <a:pt x="19" y="214"/>
                    <a:pt x="50" y="203"/>
                    <a:pt x="68" y="191"/>
                  </a:cubicBezTo>
                  <a:cubicBezTo>
                    <a:pt x="82" y="191"/>
                    <a:pt x="82" y="191"/>
                    <a:pt x="82" y="191"/>
                  </a:cubicBezTo>
                  <a:cubicBezTo>
                    <a:pt x="82" y="216"/>
                    <a:pt x="94" y="209"/>
                    <a:pt x="110" y="209"/>
                  </a:cubicBezTo>
                  <a:cubicBezTo>
                    <a:pt x="120" y="209"/>
                    <a:pt x="122" y="211"/>
                    <a:pt x="131" y="209"/>
                  </a:cubicBezTo>
                  <a:cubicBezTo>
                    <a:pt x="123" y="183"/>
                    <a:pt x="107" y="182"/>
                    <a:pt x="85" y="171"/>
                  </a:cubicBezTo>
                  <a:cubicBezTo>
                    <a:pt x="79" y="168"/>
                    <a:pt x="70" y="144"/>
                    <a:pt x="63" y="139"/>
                  </a:cubicBezTo>
                  <a:cubicBezTo>
                    <a:pt x="54" y="133"/>
                    <a:pt x="23" y="127"/>
                    <a:pt x="23" y="121"/>
                  </a:cubicBezTo>
                  <a:cubicBezTo>
                    <a:pt x="23" y="121"/>
                    <a:pt x="33" y="102"/>
                    <a:pt x="34" y="99"/>
                  </a:cubicBezTo>
                  <a:cubicBezTo>
                    <a:pt x="76" y="99"/>
                    <a:pt x="76" y="99"/>
                    <a:pt x="76" y="99"/>
                  </a:cubicBezTo>
                  <a:cubicBezTo>
                    <a:pt x="98" y="67"/>
                    <a:pt x="132" y="37"/>
                    <a:pt x="173" y="24"/>
                  </a:cubicBezTo>
                  <a:cubicBezTo>
                    <a:pt x="183" y="21"/>
                    <a:pt x="190" y="26"/>
                    <a:pt x="201" y="22"/>
                  </a:cubicBezTo>
                  <a:cubicBezTo>
                    <a:pt x="213" y="17"/>
                    <a:pt x="220" y="0"/>
                    <a:pt x="233" y="0"/>
                  </a:cubicBezTo>
                  <a:cubicBezTo>
                    <a:pt x="243" y="0"/>
                    <a:pt x="247" y="9"/>
                    <a:pt x="257" y="12"/>
                  </a:cubicBezTo>
                  <a:cubicBezTo>
                    <a:pt x="253" y="17"/>
                    <a:pt x="252" y="18"/>
                    <a:pt x="250" y="22"/>
                  </a:cubicBezTo>
                  <a:cubicBezTo>
                    <a:pt x="257" y="24"/>
                    <a:pt x="265" y="18"/>
                    <a:pt x="269" y="12"/>
                  </a:cubicBezTo>
                  <a:cubicBezTo>
                    <a:pt x="277" y="15"/>
                    <a:pt x="279" y="17"/>
                    <a:pt x="286" y="20"/>
                  </a:cubicBezTo>
                  <a:cubicBezTo>
                    <a:pt x="324" y="20"/>
                    <a:pt x="324" y="20"/>
                    <a:pt x="324" y="20"/>
                  </a:cubicBezTo>
                  <a:cubicBezTo>
                    <a:pt x="333" y="26"/>
                    <a:pt x="336" y="30"/>
                    <a:pt x="347" y="36"/>
                  </a:cubicBezTo>
                  <a:cubicBezTo>
                    <a:pt x="405" y="36"/>
                    <a:pt x="405" y="36"/>
                    <a:pt x="405" y="36"/>
                  </a:cubicBezTo>
                  <a:cubicBezTo>
                    <a:pt x="420" y="52"/>
                    <a:pt x="467" y="55"/>
                    <a:pt x="491" y="55"/>
                  </a:cubicBezTo>
                  <a:cubicBezTo>
                    <a:pt x="504" y="55"/>
                    <a:pt x="513" y="50"/>
                    <a:pt x="526" y="50"/>
                  </a:cubicBezTo>
                  <a:cubicBezTo>
                    <a:pt x="548" y="50"/>
                    <a:pt x="555" y="59"/>
                    <a:pt x="574" y="66"/>
                  </a:cubicBezTo>
                  <a:cubicBezTo>
                    <a:pt x="574" y="63"/>
                    <a:pt x="574" y="63"/>
                    <a:pt x="574" y="63"/>
                  </a:cubicBezTo>
                  <a:lnTo>
                    <a:pt x="574" y="65"/>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34" name="Freeform 119"/>
            <p:cNvSpPr>
              <a:spLocks/>
            </p:cNvSpPr>
            <p:nvPr/>
          </p:nvSpPr>
          <p:spPr bwMode="auto">
            <a:xfrm>
              <a:off x="2873660" y="1837695"/>
              <a:ext cx="456071" cy="250990"/>
            </a:xfrm>
            <a:custGeom>
              <a:avLst/>
              <a:gdLst>
                <a:gd name="T0" fmla="*/ 367 w 398"/>
                <a:gd name="T1" fmla="*/ 172 h 219"/>
                <a:gd name="T2" fmla="*/ 357 w 398"/>
                <a:gd name="T3" fmla="*/ 180 h 219"/>
                <a:gd name="T4" fmla="*/ 369 w 398"/>
                <a:gd name="T5" fmla="*/ 187 h 219"/>
                <a:gd name="T6" fmla="*/ 376 w 398"/>
                <a:gd name="T7" fmla="*/ 198 h 219"/>
                <a:gd name="T8" fmla="*/ 333 w 398"/>
                <a:gd name="T9" fmla="*/ 212 h 219"/>
                <a:gd name="T10" fmla="*/ 271 w 398"/>
                <a:gd name="T11" fmla="*/ 188 h 219"/>
                <a:gd name="T12" fmla="*/ 251 w 398"/>
                <a:gd name="T13" fmla="*/ 203 h 219"/>
                <a:gd name="T14" fmla="*/ 197 w 398"/>
                <a:gd name="T15" fmla="*/ 219 h 219"/>
                <a:gd name="T16" fmla="*/ 129 w 398"/>
                <a:gd name="T17" fmla="*/ 219 h 219"/>
                <a:gd name="T18" fmla="*/ 115 w 398"/>
                <a:gd name="T19" fmla="*/ 199 h 219"/>
                <a:gd name="T20" fmla="*/ 73 w 398"/>
                <a:gd name="T21" fmla="*/ 195 h 219"/>
                <a:gd name="T22" fmla="*/ 38 w 398"/>
                <a:gd name="T23" fmla="*/ 167 h 219"/>
                <a:gd name="T24" fmla="*/ 111 w 398"/>
                <a:gd name="T25" fmla="*/ 149 h 219"/>
                <a:gd name="T26" fmla="*/ 136 w 398"/>
                <a:gd name="T27" fmla="*/ 147 h 219"/>
                <a:gd name="T28" fmla="*/ 117 w 398"/>
                <a:gd name="T29" fmla="*/ 139 h 219"/>
                <a:gd name="T30" fmla="*/ 77 w 398"/>
                <a:gd name="T31" fmla="*/ 139 h 219"/>
                <a:gd name="T32" fmla="*/ 19 w 398"/>
                <a:gd name="T33" fmla="*/ 125 h 219"/>
                <a:gd name="T34" fmla="*/ 49 w 398"/>
                <a:gd name="T35" fmla="*/ 108 h 219"/>
                <a:gd name="T36" fmla="*/ 23 w 398"/>
                <a:gd name="T37" fmla="*/ 107 h 219"/>
                <a:gd name="T38" fmla="*/ 0 w 398"/>
                <a:gd name="T39" fmla="*/ 91 h 219"/>
                <a:gd name="T40" fmla="*/ 96 w 398"/>
                <a:gd name="T41" fmla="*/ 24 h 219"/>
                <a:gd name="T42" fmla="*/ 109 w 398"/>
                <a:gd name="T43" fmla="*/ 52 h 219"/>
                <a:gd name="T44" fmla="*/ 132 w 398"/>
                <a:gd name="T45" fmla="*/ 37 h 219"/>
                <a:gd name="T46" fmla="*/ 167 w 398"/>
                <a:gd name="T47" fmla="*/ 61 h 219"/>
                <a:gd name="T48" fmla="*/ 189 w 398"/>
                <a:gd name="T49" fmla="*/ 56 h 219"/>
                <a:gd name="T50" fmla="*/ 186 w 398"/>
                <a:gd name="T51" fmla="*/ 41 h 219"/>
                <a:gd name="T52" fmla="*/ 202 w 398"/>
                <a:gd name="T53" fmla="*/ 41 h 219"/>
                <a:gd name="T54" fmla="*/ 227 w 398"/>
                <a:gd name="T55" fmla="*/ 64 h 219"/>
                <a:gd name="T56" fmla="*/ 240 w 398"/>
                <a:gd name="T57" fmla="*/ 93 h 219"/>
                <a:gd name="T58" fmla="*/ 250 w 398"/>
                <a:gd name="T59" fmla="*/ 87 h 219"/>
                <a:gd name="T60" fmla="*/ 232 w 398"/>
                <a:gd name="T61" fmla="*/ 32 h 219"/>
                <a:gd name="T62" fmla="*/ 246 w 398"/>
                <a:gd name="T63" fmla="*/ 21 h 219"/>
                <a:gd name="T64" fmla="*/ 267 w 398"/>
                <a:gd name="T65" fmla="*/ 21 h 219"/>
                <a:gd name="T66" fmla="*/ 267 w 398"/>
                <a:gd name="T67" fmla="*/ 13 h 219"/>
                <a:gd name="T68" fmla="*/ 289 w 398"/>
                <a:gd name="T69" fmla="*/ 0 h 219"/>
                <a:gd name="T70" fmla="*/ 316 w 398"/>
                <a:gd name="T71" fmla="*/ 17 h 219"/>
                <a:gd name="T72" fmla="*/ 299 w 398"/>
                <a:gd name="T73" fmla="*/ 44 h 219"/>
                <a:gd name="T74" fmla="*/ 320 w 398"/>
                <a:gd name="T75" fmla="*/ 111 h 219"/>
                <a:gd name="T76" fmla="*/ 398 w 398"/>
                <a:gd name="T77" fmla="*/ 166 h 219"/>
                <a:gd name="T78" fmla="*/ 367 w 398"/>
                <a:gd name="T79" fmla="*/ 17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98" h="219">
                  <a:moveTo>
                    <a:pt x="367" y="172"/>
                  </a:moveTo>
                  <a:cubicBezTo>
                    <a:pt x="361" y="172"/>
                    <a:pt x="357" y="175"/>
                    <a:pt x="357" y="180"/>
                  </a:cubicBezTo>
                  <a:cubicBezTo>
                    <a:pt x="357" y="187"/>
                    <a:pt x="366" y="187"/>
                    <a:pt x="369" y="187"/>
                  </a:cubicBezTo>
                  <a:cubicBezTo>
                    <a:pt x="370" y="193"/>
                    <a:pt x="373" y="196"/>
                    <a:pt x="376" y="198"/>
                  </a:cubicBezTo>
                  <a:cubicBezTo>
                    <a:pt x="370" y="213"/>
                    <a:pt x="352" y="212"/>
                    <a:pt x="333" y="212"/>
                  </a:cubicBezTo>
                  <a:cubicBezTo>
                    <a:pt x="304" y="212"/>
                    <a:pt x="293" y="188"/>
                    <a:pt x="271" y="188"/>
                  </a:cubicBezTo>
                  <a:cubicBezTo>
                    <a:pt x="257" y="188"/>
                    <a:pt x="263" y="197"/>
                    <a:pt x="251" y="203"/>
                  </a:cubicBezTo>
                  <a:cubicBezTo>
                    <a:pt x="232" y="213"/>
                    <a:pt x="213" y="207"/>
                    <a:pt x="197" y="219"/>
                  </a:cubicBezTo>
                  <a:cubicBezTo>
                    <a:pt x="163" y="219"/>
                    <a:pt x="149" y="219"/>
                    <a:pt x="129" y="219"/>
                  </a:cubicBezTo>
                  <a:cubicBezTo>
                    <a:pt x="116" y="219"/>
                    <a:pt x="124" y="206"/>
                    <a:pt x="115" y="199"/>
                  </a:cubicBezTo>
                  <a:cubicBezTo>
                    <a:pt x="107" y="192"/>
                    <a:pt x="84" y="195"/>
                    <a:pt x="73" y="195"/>
                  </a:cubicBezTo>
                  <a:cubicBezTo>
                    <a:pt x="57" y="195"/>
                    <a:pt x="43" y="176"/>
                    <a:pt x="38" y="167"/>
                  </a:cubicBezTo>
                  <a:cubicBezTo>
                    <a:pt x="56" y="153"/>
                    <a:pt x="79" y="149"/>
                    <a:pt x="111" y="149"/>
                  </a:cubicBezTo>
                  <a:cubicBezTo>
                    <a:pt x="123" y="149"/>
                    <a:pt x="127" y="148"/>
                    <a:pt x="136" y="147"/>
                  </a:cubicBezTo>
                  <a:cubicBezTo>
                    <a:pt x="131" y="144"/>
                    <a:pt x="125" y="139"/>
                    <a:pt x="117" y="139"/>
                  </a:cubicBezTo>
                  <a:cubicBezTo>
                    <a:pt x="103" y="139"/>
                    <a:pt x="85" y="139"/>
                    <a:pt x="77" y="139"/>
                  </a:cubicBezTo>
                  <a:cubicBezTo>
                    <a:pt x="61" y="139"/>
                    <a:pt x="19" y="147"/>
                    <a:pt x="19" y="125"/>
                  </a:cubicBezTo>
                  <a:cubicBezTo>
                    <a:pt x="19" y="107"/>
                    <a:pt x="41" y="114"/>
                    <a:pt x="49" y="108"/>
                  </a:cubicBezTo>
                  <a:cubicBezTo>
                    <a:pt x="37" y="105"/>
                    <a:pt x="33" y="107"/>
                    <a:pt x="23" y="107"/>
                  </a:cubicBezTo>
                  <a:cubicBezTo>
                    <a:pt x="14" y="107"/>
                    <a:pt x="0" y="95"/>
                    <a:pt x="0" y="91"/>
                  </a:cubicBezTo>
                  <a:cubicBezTo>
                    <a:pt x="0" y="52"/>
                    <a:pt x="69" y="24"/>
                    <a:pt x="96" y="24"/>
                  </a:cubicBezTo>
                  <a:cubicBezTo>
                    <a:pt x="107" y="24"/>
                    <a:pt x="106" y="47"/>
                    <a:pt x="109" y="52"/>
                  </a:cubicBezTo>
                  <a:cubicBezTo>
                    <a:pt x="115" y="48"/>
                    <a:pt x="120" y="37"/>
                    <a:pt x="132" y="37"/>
                  </a:cubicBezTo>
                  <a:cubicBezTo>
                    <a:pt x="154" y="37"/>
                    <a:pt x="161" y="47"/>
                    <a:pt x="167" y="61"/>
                  </a:cubicBezTo>
                  <a:cubicBezTo>
                    <a:pt x="175" y="60"/>
                    <a:pt x="181" y="58"/>
                    <a:pt x="189" y="56"/>
                  </a:cubicBezTo>
                  <a:cubicBezTo>
                    <a:pt x="189" y="48"/>
                    <a:pt x="187" y="46"/>
                    <a:pt x="186" y="41"/>
                  </a:cubicBezTo>
                  <a:cubicBezTo>
                    <a:pt x="202" y="41"/>
                    <a:pt x="202" y="41"/>
                    <a:pt x="202" y="41"/>
                  </a:cubicBezTo>
                  <a:cubicBezTo>
                    <a:pt x="213" y="44"/>
                    <a:pt x="223" y="55"/>
                    <a:pt x="227" y="64"/>
                  </a:cubicBezTo>
                  <a:cubicBezTo>
                    <a:pt x="232" y="73"/>
                    <a:pt x="226" y="93"/>
                    <a:pt x="240" y="93"/>
                  </a:cubicBezTo>
                  <a:cubicBezTo>
                    <a:pt x="246" y="93"/>
                    <a:pt x="246" y="90"/>
                    <a:pt x="250" y="87"/>
                  </a:cubicBezTo>
                  <a:cubicBezTo>
                    <a:pt x="244" y="76"/>
                    <a:pt x="232" y="39"/>
                    <a:pt x="232" y="32"/>
                  </a:cubicBezTo>
                  <a:cubicBezTo>
                    <a:pt x="232" y="25"/>
                    <a:pt x="240" y="21"/>
                    <a:pt x="246" y="21"/>
                  </a:cubicBezTo>
                  <a:cubicBezTo>
                    <a:pt x="260" y="21"/>
                    <a:pt x="255" y="28"/>
                    <a:pt x="267" y="21"/>
                  </a:cubicBezTo>
                  <a:cubicBezTo>
                    <a:pt x="267" y="19"/>
                    <a:pt x="267" y="16"/>
                    <a:pt x="267" y="13"/>
                  </a:cubicBezTo>
                  <a:cubicBezTo>
                    <a:pt x="267" y="6"/>
                    <a:pt x="277" y="0"/>
                    <a:pt x="289" y="0"/>
                  </a:cubicBezTo>
                  <a:cubicBezTo>
                    <a:pt x="303" y="0"/>
                    <a:pt x="316" y="6"/>
                    <a:pt x="316" y="17"/>
                  </a:cubicBezTo>
                  <a:cubicBezTo>
                    <a:pt x="316" y="29"/>
                    <a:pt x="299" y="37"/>
                    <a:pt x="299" y="44"/>
                  </a:cubicBezTo>
                  <a:cubicBezTo>
                    <a:pt x="299" y="72"/>
                    <a:pt x="320" y="91"/>
                    <a:pt x="320" y="111"/>
                  </a:cubicBezTo>
                  <a:cubicBezTo>
                    <a:pt x="320" y="137"/>
                    <a:pt x="383" y="154"/>
                    <a:pt x="398" y="166"/>
                  </a:cubicBezTo>
                  <a:cubicBezTo>
                    <a:pt x="384" y="176"/>
                    <a:pt x="381" y="172"/>
                    <a:pt x="367" y="172"/>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35" name="Freeform 120"/>
            <p:cNvSpPr>
              <a:spLocks/>
            </p:cNvSpPr>
            <p:nvPr/>
          </p:nvSpPr>
          <p:spPr bwMode="auto">
            <a:xfrm>
              <a:off x="2706842" y="1796374"/>
              <a:ext cx="254053" cy="177529"/>
            </a:xfrm>
            <a:custGeom>
              <a:avLst/>
              <a:gdLst>
                <a:gd name="T0" fmla="*/ 48 w 222"/>
                <a:gd name="T1" fmla="*/ 147 h 155"/>
                <a:gd name="T2" fmla="*/ 36 w 222"/>
                <a:gd name="T3" fmla="*/ 131 h 155"/>
                <a:gd name="T4" fmla="*/ 0 w 222"/>
                <a:gd name="T5" fmla="*/ 115 h 155"/>
                <a:gd name="T6" fmla="*/ 38 w 222"/>
                <a:gd name="T7" fmla="*/ 38 h 155"/>
                <a:gd name="T8" fmla="*/ 26 w 222"/>
                <a:gd name="T9" fmla="*/ 10 h 155"/>
                <a:gd name="T10" fmla="*/ 72 w 222"/>
                <a:gd name="T11" fmla="*/ 10 h 155"/>
                <a:gd name="T12" fmla="*/ 102 w 222"/>
                <a:gd name="T13" fmla="*/ 4 h 155"/>
                <a:gd name="T14" fmla="*/ 143 w 222"/>
                <a:gd name="T15" fmla="*/ 20 h 155"/>
                <a:gd name="T16" fmla="*/ 169 w 222"/>
                <a:gd name="T17" fmla="*/ 18 h 155"/>
                <a:gd name="T18" fmla="*/ 222 w 222"/>
                <a:gd name="T19" fmla="*/ 52 h 155"/>
                <a:gd name="T20" fmla="*/ 174 w 222"/>
                <a:gd name="T21" fmla="*/ 69 h 155"/>
                <a:gd name="T22" fmla="*/ 117 w 222"/>
                <a:gd name="T23" fmla="*/ 129 h 155"/>
                <a:gd name="T24" fmla="*/ 59 w 222"/>
                <a:gd name="T25" fmla="*/ 155 h 155"/>
                <a:gd name="T26" fmla="*/ 48 w 222"/>
                <a:gd name="T27" fmla="*/ 14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155">
                  <a:moveTo>
                    <a:pt x="48" y="147"/>
                  </a:moveTo>
                  <a:cubicBezTo>
                    <a:pt x="44" y="147"/>
                    <a:pt x="38" y="135"/>
                    <a:pt x="36" y="131"/>
                  </a:cubicBezTo>
                  <a:cubicBezTo>
                    <a:pt x="30" y="123"/>
                    <a:pt x="0" y="125"/>
                    <a:pt x="0" y="115"/>
                  </a:cubicBezTo>
                  <a:cubicBezTo>
                    <a:pt x="0" y="88"/>
                    <a:pt x="38" y="66"/>
                    <a:pt x="38" y="38"/>
                  </a:cubicBezTo>
                  <a:cubicBezTo>
                    <a:pt x="38" y="31"/>
                    <a:pt x="27" y="18"/>
                    <a:pt x="26" y="10"/>
                  </a:cubicBezTo>
                  <a:cubicBezTo>
                    <a:pt x="45" y="2"/>
                    <a:pt x="54" y="10"/>
                    <a:pt x="72" y="10"/>
                  </a:cubicBezTo>
                  <a:cubicBezTo>
                    <a:pt x="81" y="10"/>
                    <a:pt x="88" y="0"/>
                    <a:pt x="102" y="4"/>
                  </a:cubicBezTo>
                  <a:cubicBezTo>
                    <a:pt x="119" y="9"/>
                    <a:pt x="126" y="18"/>
                    <a:pt x="143" y="20"/>
                  </a:cubicBezTo>
                  <a:cubicBezTo>
                    <a:pt x="150" y="27"/>
                    <a:pt x="159" y="18"/>
                    <a:pt x="169" y="18"/>
                  </a:cubicBezTo>
                  <a:cubicBezTo>
                    <a:pt x="185" y="18"/>
                    <a:pt x="222" y="34"/>
                    <a:pt x="222" y="52"/>
                  </a:cubicBezTo>
                  <a:cubicBezTo>
                    <a:pt x="222" y="61"/>
                    <a:pt x="182" y="67"/>
                    <a:pt x="174" y="69"/>
                  </a:cubicBezTo>
                  <a:cubicBezTo>
                    <a:pt x="151" y="77"/>
                    <a:pt x="117" y="111"/>
                    <a:pt x="117" y="129"/>
                  </a:cubicBezTo>
                  <a:cubicBezTo>
                    <a:pt x="117" y="135"/>
                    <a:pt x="65" y="155"/>
                    <a:pt x="59" y="155"/>
                  </a:cubicBezTo>
                  <a:cubicBezTo>
                    <a:pt x="54" y="155"/>
                    <a:pt x="51" y="147"/>
                    <a:pt x="48" y="147"/>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36" name="Freeform 121"/>
            <p:cNvSpPr>
              <a:spLocks/>
            </p:cNvSpPr>
            <p:nvPr/>
          </p:nvSpPr>
          <p:spPr bwMode="auto">
            <a:xfrm>
              <a:off x="2908860" y="1673940"/>
              <a:ext cx="303027" cy="134677"/>
            </a:xfrm>
            <a:custGeom>
              <a:avLst/>
              <a:gdLst>
                <a:gd name="T0" fmla="*/ 91 w 265"/>
                <a:gd name="T1" fmla="*/ 117 h 117"/>
                <a:gd name="T2" fmla="*/ 70 w 265"/>
                <a:gd name="T3" fmla="*/ 105 h 117"/>
                <a:gd name="T4" fmla="*/ 91 w 265"/>
                <a:gd name="T5" fmla="*/ 95 h 117"/>
                <a:gd name="T6" fmla="*/ 78 w 265"/>
                <a:gd name="T7" fmla="*/ 77 h 117"/>
                <a:gd name="T8" fmla="*/ 70 w 265"/>
                <a:gd name="T9" fmla="*/ 87 h 117"/>
                <a:gd name="T10" fmla="*/ 38 w 265"/>
                <a:gd name="T11" fmla="*/ 93 h 117"/>
                <a:gd name="T12" fmla="*/ 12 w 265"/>
                <a:gd name="T13" fmla="*/ 87 h 117"/>
                <a:gd name="T14" fmla="*/ 0 w 265"/>
                <a:gd name="T15" fmla="*/ 75 h 117"/>
                <a:gd name="T16" fmla="*/ 0 w 265"/>
                <a:gd name="T17" fmla="*/ 63 h 117"/>
                <a:gd name="T18" fmla="*/ 19 w 265"/>
                <a:gd name="T19" fmla="*/ 56 h 117"/>
                <a:gd name="T20" fmla="*/ 53 w 265"/>
                <a:gd name="T21" fmla="*/ 63 h 117"/>
                <a:gd name="T22" fmla="*/ 19 w 265"/>
                <a:gd name="T23" fmla="*/ 53 h 117"/>
                <a:gd name="T24" fmla="*/ 19 w 265"/>
                <a:gd name="T25" fmla="*/ 41 h 117"/>
                <a:gd name="T26" fmla="*/ 32 w 265"/>
                <a:gd name="T27" fmla="*/ 41 h 117"/>
                <a:gd name="T28" fmla="*/ 66 w 265"/>
                <a:gd name="T29" fmla="*/ 47 h 117"/>
                <a:gd name="T30" fmla="*/ 28 w 265"/>
                <a:gd name="T31" fmla="*/ 38 h 117"/>
                <a:gd name="T32" fmla="*/ 43 w 265"/>
                <a:gd name="T33" fmla="*/ 29 h 117"/>
                <a:gd name="T34" fmla="*/ 62 w 265"/>
                <a:gd name="T35" fmla="*/ 32 h 117"/>
                <a:gd name="T36" fmla="*/ 40 w 265"/>
                <a:gd name="T37" fmla="*/ 21 h 117"/>
                <a:gd name="T38" fmla="*/ 65 w 265"/>
                <a:gd name="T39" fmla="*/ 21 h 117"/>
                <a:gd name="T40" fmla="*/ 77 w 265"/>
                <a:gd name="T41" fmla="*/ 33 h 117"/>
                <a:gd name="T42" fmla="*/ 95 w 265"/>
                <a:gd name="T43" fmla="*/ 33 h 117"/>
                <a:gd name="T44" fmla="*/ 167 w 265"/>
                <a:gd name="T45" fmla="*/ 63 h 117"/>
                <a:gd name="T46" fmla="*/ 184 w 265"/>
                <a:gd name="T47" fmla="*/ 53 h 117"/>
                <a:gd name="T48" fmla="*/ 168 w 265"/>
                <a:gd name="T49" fmla="*/ 51 h 117"/>
                <a:gd name="T50" fmla="*/ 176 w 265"/>
                <a:gd name="T51" fmla="*/ 48 h 117"/>
                <a:gd name="T52" fmla="*/ 176 w 265"/>
                <a:gd name="T53" fmla="*/ 37 h 117"/>
                <a:gd name="T54" fmla="*/ 157 w 265"/>
                <a:gd name="T55" fmla="*/ 25 h 117"/>
                <a:gd name="T56" fmla="*/ 184 w 265"/>
                <a:gd name="T57" fmla="*/ 0 h 117"/>
                <a:gd name="T58" fmla="*/ 199 w 265"/>
                <a:gd name="T59" fmla="*/ 5 h 117"/>
                <a:gd name="T60" fmla="*/ 199 w 265"/>
                <a:gd name="T61" fmla="*/ 16 h 117"/>
                <a:gd name="T62" fmla="*/ 227 w 265"/>
                <a:gd name="T63" fmla="*/ 45 h 117"/>
                <a:gd name="T64" fmla="*/ 248 w 265"/>
                <a:gd name="T65" fmla="*/ 36 h 117"/>
                <a:gd name="T66" fmla="*/ 265 w 265"/>
                <a:gd name="T67" fmla="*/ 56 h 117"/>
                <a:gd name="T68" fmla="*/ 240 w 265"/>
                <a:gd name="T69" fmla="*/ 93 h 117"/>
                <a:gd name="T70" fmla="*/ 191 w 265"/>
                <a:gd name="T71" fmla="*/ 91 h 117"/>
                <a:gd name="T72" fmla="*/ 140 w 265"/>
                <a:gd name="T73" fmla="*/ 105 h 117"/>
                <a:gd name="T74" fmla="*/ 91 w 265"/>
                <a:gd name="T75"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65" h="117">
                  <a:moveTo>
                    <a:pt x="91" y="117"/>
                  </a:moveTo>
                  <a:cubicBezTo>
                    <a:pt x="82" y="117"/>
                    <a:pt x="70" y="110"/>
                    <a:pt x="70" y="105"/>
                  </a:cubicBezTo>
                  <a:cubicBezTo>
                    <a:pt x="70" y="93"/>
                    <a:pt x="81" y="95"/>
                    <a:pt x="91" y="95"/>
                  </a:cubicBezTo>
                  <a:cubicBezTo>
                    <a:pt x="87" y="89"/>
                    <a:pt x="80" y="85"/>
                    <a:pt x="78" y="77"/>
                  </a:cubicBezTo>
                  <a:cubicBezTo>
                    <a:pt x="74" y="78"/>
                    <a:pt x="70" y="83"/>
                    <a:pt x="70" y="87"/>
                  </a:cubicBezTo>
                  <a:cubicBezTo>
                    <a:pt x="57" y="89"/>
                    <a:pt x="47" y="93"/>
                    <a:pt x="38" y="93"/>
                  </a:cubicBezTo>
                  <a:cubicBezTo>
                    <a:pt x="28" y="93"/>
                    <a:pt x="17" y="87"/>
                    <a:pt x="12" y="87"/>
                  </a:cubicBezTo>
                  <a:cubicBezTo>
                    <a:pt x="6" y="87"/>
                    <a:pt x="0" y="82"/>
                    <a:pt x="0" y="75"/>
                  </a:cubicBezTo>
                  <a:cubicBezTo>
                    <a:pt x="0" y="67"/>
                    <a:pt x="3" y="69"/>
                    <a:pt x="0" y="63"/>
                  </a:cubicBezTo>
                  <a:cubicBezTo>
                    <a:pt x="8" y="62"/>
                    <a:pt x="12" y="56"/>
                    <a:pt x="19" y="56"/>
                  </a:cubicBezTo>
                  <a:cubicBezTo>
                    <a:pt x="34" y="56"/>
                    <a:pt x="42" y="63"/>
                    <a:pt x="53" y="63"/>
                  </a:cubicBezTo>
                  <a:cubicBezTo>
                    <a:pt x="40" y="62"/>
                    <a:pt x="29" y="57"/>
                    <a:pt x="19" y="53"/>
                  </a:cubicBezTo>
                  <a:cubicBezTo>
                    <a:pt x="19" y="41"/>
                    <a:pt x="19" y="41"/>
                    <a:pt x="19" y="41"/>
                  </a:cubicBezTo>
                  <a:cubicBezTo>
                    <a:pt x="25" y="40"/>
                    <a:pt x="32" y="41"/>
                    <a:pt x="32" y="41"/>
                  </a:cubicBezTo>
                  <a:cubicBezTo>
                    <a:pt x="35" y="41"/>
                    <a:pt x="59" y="46"/>
                    <a:pt x="66" y="47"/>
                  </a:cubicBezTo>
                  <a:cubicBezTo>
                    <a:pt x="52" y="44"/>
                    <a:pt x="39" y="45"/>
                    <a:pt x="28" y="38"/>
                  </a:cubicBezTo>
                  <a:cubicBezTo>
                    <a:pt x="31" y="33"/>
                    <a:pt x="37" y="29"/>
                    <a:pt x="43" y="29"/>
                  </a:cubicBezTo>
                  <a:cubicBezTo>
                    <a:pt x="53" y="29"/>
                    <a:pt x="56" y="32"/>
                    <a:pt x="62" y="32"/>
                  </a:cubicBezTo>
                  <a:cubicBezTo>
                    <a:pt x="53" y="32"/>
                    <a:pt x="40" y="31"/>
                    <a:pt x="40" y="21"/>
                  </a:cubicBezTo>
                  <a:cubicBezTo>
                    <a:pt x="53" y="19"/>
                    <a:pt x="58" y="21"/>
                    <a:pt x="65" y="21"/>
                  </a:cubicBezTo>
                  <a:cubicBezTo>
                    <a:pt x="68" y="21"/>
                    <a:pt x="77" y="24"/>
                    <a:pt x="77" y="33"/>
                  </a:cubicBezTo>
                  <a:cubicBezTo>
                    <a:pt x="87" y="33"/>
                    <a:pt x="93" y="33"/>
                    <a:pt x="95" y="33"/>
                  </a:cubicBezTo>
                  <a:cubicBezTo>
                    <a:pt x="118" y="33"/>
                    <a:pt x="134" y="63"/>
                    <a:pt x="167" y="63"/>
                  </a:cubicBezTo>
                  <a:cubicBezTo>
                    <a:pt x="177" y="63"/>
                    <a:pt x="181" y="60"/>
                    <a:pt x="184" y="53"/>
                  </a:cubicBezTo>
                  <a:cubicBezTo>
                    <a:pt x="175" y="53"/>
                    <a:pt x="171" y="52"/>
                    <a:pt x="168" y="51"/>
                  </a:cubicBezTo>
                  <a:cubicBezTo>
                    <a:pt x="169" y="49"/>
                    <a:pt x="174" y="48"/>
                    <a:pt x="176" y="48"/>
                  </a:cubicBezTo>
                  <a:cubicBezTo>
                    <a:pt x="176" y="37"/>
                    <a:pt x="176" y="37"/>
                    <a:pt x="176" y="37"/>
                  </a:cubicBezTo>
                  <a:cubicBezTo>
                    <a:pt x="171" y="36"/>
                    <a:pt x="157" y="32"/>
                    <a:pt x="157" y="25"/>
                  </a:cubicBezTo>
                  <a:cubicBezTo>
                    <a:pt x="157" y="13"/>
                    <a:pt x="177" y="6"/>
                    <a:pt x="184" y="0"/>
                  </a:cubicBezTo>
                  <a:cubicBezTo>
                    <a:pt x="189" y="3"/>
                    <a:pt x="193" y="5"/>
                    <a:pt x="199" y="5"/>
                  </a:cubicBezTo>
                  <a:cubicBezTo>
                    <a:pt x="198" y="12"/>
                    <a:pt x="199" y="14"/>
                    <a:pt x="199" y="16"/>
                  </a:cubicBezTo>
                  <a:cubicBezTo>
                    <a:pt x="199" y="28"/>
                    <a:pt x="213" y="45"/>
                    <a:pt x="227" y="45"/>
                  </a:cubicBezTo>
                  <a:cubicBezTo>
                    <a:pt x="234" y="45"/>
                    <a:pt x="238" y="36"/>
                    <a:pt x="248" y="36"/>
                  </a:cubicBezTo>
                  <a:cubicBezTo>
                    <a:pt x="257" y="36"/>
                    <a:pt x="265" y="46"/>
                    <a:pt x="265" y="56"/>
                  </a:cubicBezTo>
                  <a:cubicBezTo>
                    <a:pt x="265" y="67"/>
                    <a:pt x="247" y="90"/>
                    <a:pt x="240" y="93"/>
                  </a:cubicBezTo>
                  <a:cubicBezTo>
                    <a:pt x="236" y="94"/>
                    <a:pt x="191" y="89"/>
                    <a:pt x="191" y="91"/>
                  </a:cubicBezTo>
                  <a:cubicBezTo>
                    <a:pt x="191" y="93"/>
                    <a:pt x="143" y="104"/>
                    <a:pt x="140" y="105"/>
                  </a:cubicBezTo>
                  <a:cubicBezTo>
                    <a:pt x="125" y="111"/>
                    <a:pt x="110" y="117"/>
                    <a:pt x="91" y="117"/>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39" name="Freeform 124"/>
            <p:cNvSpPr>
              <a:spLocks/>
            </p:cNvSpPr>
            <p:nvPr/>
          </p:nvSpPr>
          <p:spPr bwMode="auto">
            <a:xfrm>
              <a:off x="2778773" y="1634148"/>
              <a:ext cx="172940" cy="101008"/>
            </a:xfrm>
            <a:custGeom>
              <a:avLst/>
              <a:gdLst>
                <a:gd name="T0" fmla="*/ 151 w 151"/>
                <a:gd name="T1" fmla="*/ 14 h 88"/>
                <a:gd name="T2" fmla="*/ 141 w 151"/>
                <a:gd name="T3" fmla="*/ 27 h 88"/>
                <a:gd name="T4" fmla="*/ 147 w 151"/>
                <a:gd name="T5" fmla="*/ 43 h 88"/>
                <a:gd name="T6" fmla="*/ 115 w 151"/>
                <a:gd name="T7" fmla="*/ 68 h 88"/>
                <a:gd name="T8" fmla="*/ 96 w 151"/>
                <a:gd name="T9" fmla="*/ 46 h 88"/>
                <a:gd name="T10" fmla="*/ 70 w 151"/>
                <a:gd name="T11" fmla="*/ 71 h 88"/>
                <a:gd name="T12" fmla="*/ 54 w 151"/>
                <a:gd name="T13" fmla="*/ 88 h 88"/>
                <a:gd name="T14" fmla="*/ 41 w 151"/>
                <a:gd name="T15" fmla="*/ 76 h 88"/>
                <a:gd name="T16" fmla="*/ 20 w 151"/>
                <a:gd name="T17" fmla="*/ 76 h 88"/>
                <a:gd name="T18" fmla="*/ 7 w 151"/>
                <a:gd name="T19" fmla="*/ 83 h 88"/>
                <a:gd name="T20" fmla="*/ 0 w 151"/>
                <a:gd name="T21" fmla="*/ 71 h 88"/>
                <a:gd name="T22" fmla="*/ 16 w 151"/>
                <a:gd name="T23" fmla="*/ 56 h 88"/>
                <a:gd name="T24" fmla="*/ 53 w 151"/>
                <a:gd name="T25" fmla="*/ 40 h 88"/>
                <a:gd name="T26" fmla="*/ 92 w 151"/>
                <a:gd name="T27" fmla="*/ 11 h 88"/>
                <a:gd name="T28" fmla="*/ 106 w 151"/>
                <a:gd name="T29" fmla="*/ 13 h 88"/>
                <a:gd name="T30" fmla="*/ 151 w 151"/>
                <a:gd name="T31" fmla="*/ 1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1" h="88">
                  <a:moveTo>
                    <a:pt x="151" y="14"/>
                  </a:moveTo>
                  <a:cubicBezTo>
                    <a:pt x="151" y="20"/>
                    <a:pt x="147" y="25"/>
                    <a:pt x="141" y="27"/>
                  </a:cubicBezTo>
                  <a:cubicBezTo>
                    <a:pt x="142" y="35"/>
                    <a:pt x="147" y="36"/>
                    <a:pt x="147" y="43"/>
                  </a:cubicBezTo>
                  <a:cubicBezTo>
                    <a:pt x="115" y="68"/>
                    <a:pt x="115" y="68"/>
                    <a:pt x="115" y="68"/>
                  </a:cubicBezTo>
                  <a:cubicBezTo>
                    <a:pt x="102" y="68"/>
                    <a:pt x="103" y="50"/>
                    <a:pt x="96" y="46"/>
                  </a:cubicBezTo>
                  <a:cubicBezTo>
                    <a:pt x="94" y="60"/>
                    <a:pt x="83" y="72"/>
                    <a:pt x="70" y="71"/>
                  </a:cubicBezTo>
                  <a:cubicBezTo>
                    <a:pt x="69" y="79"/>
                    <a:pt x="63" y="88"/>
                    <a:pt x="54" y="88"/>
                  </a:cubicBezTo>
                  <a:cubicBezTo>
                    <a:pt x="48" y="88"/>
                    <a:pt x="43" y="79"/>
                    <a:pt x="41" y="76"/>
                  </a:cubicBezTo>
                  <a:cubicBezTo>
                    <a:pt x="32" y="81"/>
                    <a:pt x="28" y="76"/>
                    <a:pt x="20" y="76"/>
                  </a:cubicBezTo>
                  <a:cubicBezTo>
                    <a:pt x="16" y="76"/>
                    <a:pt x="13" y="82"/>
                    <a:pt x="7" y="83"/>
                  </a:cubicBezTo>
                  <a:cubicBezTo>
                    <a:pt x="6" y="77"/>
                    <a:pt x="0" y="73"/>
                    <a:pt x="0" y="71"/>
                  </a:cubicBezTo>
                  <a:cubicBezTo>
                    <a:pt x="0" y="69"/>
                    <a:pt x="13" y="58"/>
                    <a:pt x="16" y="56"/>
                  </a:cubicBezTo>
                  <a:cubicBezTo>
                    <a:pt x="28" y="50"/>
                    <a:pt x="40" y="48"/>
                    <a:pt x="53" y="40"/>
                  </a:cubicBezTo>
                  <a:cubicBezTo>
                    <a:pt x="67" y="32"/>
                    <a:pt x="71" y="11"/>
                    <a:pt x="92" y="11"/>
                  </a:cubicBezTo>
                  <a:cubicBezTo>
                    <a:pt x="98" y="11"/>
                    <a:pt x="99" y="12"/>
                    <a:pt x="106" y="13"/>
                  </a:cubicBezTo>
                  <a:cubicBezTo>
                    <a:pt x="106" y="13"/>
                    <a:pt x="151" y="0"/>
                    <a:pt x="151" y="14"/>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41" name="Freeform 126"/>
            <p:cNvSpPr>
              <a:spLocks/>
            </p:cNvSpPr>
            <p:nvPr/>
          </p:nvSpPr>
          <p:spPr bwMode="auto">
            <a:xfrm>
              <a:off x="3012930" y="1606601"/>
              <a:ext cx="87235" cy="47443"/>
            </a:xfrm>
            <a:custGeom>
              <a:avLst/>
              <a:gdLst>
                <a:gd name="T0" fmla="*/ 65 w 76"/>
                <a:gd name="T1" fmla="*/ 18 h 42"/>
                <a:gd name="T2" fmla="*/ 24 w 76"/>
                <a:gd name="T3" fmla="*/ 42 h 42"/>
                <a:gd name="T4" fmla="*/ 0 w 76"/>
                <a:gd name="T5" fmla="*/ 20 h 42"/>
                <a:gd name="T6" fmla="*/ 62 w 76"/>
                <a:gd name="T7" fmla="*/ 0 h 42"/>
                <a:gd name="T8" fmla="*/ 76 w 76"/>
                <a:gd name="T9" fmla="*/ 8 h 42"/>
                <a:gd name="T10" fmla="*/ 43 w 76"/>
                <a:gd name="T11" fmla="*/ 18 h 42"/>
                <a:gd name="T12" fmla="*/ 65 w 76"/>
                <a:gd name="T13" fmla="*/ 18 h 42"/>
              </a:gdLst>
              <a:ahLst/>
              <a:cxnLst>
                <a:cxn ang="0">
                  <a:pos x="T0" y="T1"/>
                </a:cxn>
                <a:cxn ang="0">
                  <a:pos x="T2" y="T3"/>
                </a:cxn>
                <a:cxn ang="0">
                  <a:pos x="T4" y="T5"/>
                </a:cxn>
                <a:cxn ang="0">
                  <a:pos x="T6" y="T7"/>
                </a:cxn>
                <a:cxn ang="0">
                  <a:pos x="T8" y="T9"/>
                </a:cxn>
                <a:cxn ang="0">
                  <a:pos x="T10" y="T11"/>
                </a:cxn>
                <a:cxn ang="0">
                  <a:pos x="T12" y="T13"/>
                </a:cxn>
              </a:cxnLst>
              <a:rect l="0" t="0" r="r" b="b"/>
              <a:pathLst>
                <a:path w="76" h="42">
                  <a:moveTo>
                    <a:pt x="65" y="18"/>
                  </a:moveTo>
                  <a:cubicBezTo>
                    <a:pt x="66" y="34"/>
                    <a:pt x="41" y="42"/>
                    <a:pt x="24" y="42"/>
                  </a:cubicBezTo>
                  <a:cubicBezTo>
                    <a:pt x="13" y="42"/>
                    <a:pt x="0" y="27"/>
                    <a:pt x="0" y="20"/>
                  </a:cubicBezTo>
                  <a:cubicBezTo>
                    <a:pt x="0" y="2"/>
                    <a:pt x="46" y="0"/>
                    <a:pt x="62" y="0"/>
                  </a:cubicBezTo>
                  <a:cubicBezTo>
                    <a:pt x="71" y="0"/>
                    <a:pt x="74" y="5"/>
                    <a:pt x="76" y="8"/>
                  </a:cubicBezTo>
                  <a:cubicBezTo>
                    <a:pt x="68" y="15"/>
                    <a:pt x="55" y="18"/>
                    <a:pt x="43" y="18"/>
                  </a:cubicBezTo>
                  <a:lnTo>
                    <a:pt x="65" y="18"/>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43" name="Freeform 128"/>
            <p:cNvSpPr>
              <a:spLocks/>
            </p:cNvSpPr>
            <p:nvPr/>
          </p:nvSpPr>
          <p:spPr bwMode="auto">
            <a:xfrm>
              <a:off x="3291470" y="1836165"/>
              <a:ext cx="146922" cy="127025"/>
            </a:xfrm>
            <a:custGeom>
              <a:avLst/>
              <a:gdLst>
                <a:gd name="T0" fmla="*/ 114 w 129"/>
                <a:gd name="T1" fmla="*/ 42 h 111"/>
                <a:gd name="T2" fmla="*/ 111 w 129"/>
                <a:gd name="T3" fmla="*/ 54 h 111"/>
                <a:gd name="T4" fmla="*/ 129 w 129"/>
                <a:gd name="T5" fmla="*/ 58 h 111"/>
                <a:gd name="T6" fmla="*/ 98 w 129"/>
                <a:gd name="T7" fmla="*/ 99 h 111"/>
                <a:gd name="T8" fmla="*/ 83 w 129"/>
                <a:gd name="T9" fmla="*/ 111 h 111"/>
                <a:gd name="T10" fmla="*/ 67 w 129"/>
                <a:gd name="T11" fmla="*/ 97 h 111"/>
                <a:gd name="T12" fmla="*/ 0 w 129"/>
                <a:gd name="T13" fmla="*/ 55 h 111"/>
                <a:gd name="T14" fmla="*/ 0 w 129"/>
                <a:gd name="T15" fmla="*/ 42 h 111"/>
                <a:gd name="T16" fmla="*/ 34 w 129"/>
                <a:gd name="T17" fmla="*/ 51 h 111"/>
                <a:gd name="T18" fmla="*/ 45 w 129"/>
                <a:gd name="T19" fmla="*/ 51 h 111"/>
                <a:gd name="T20" fmla="*/ 45 w 129"/>
                <a:gd name="T21" fmla="*/ 30 h 111"/>
                <a:gd name="T22" fmla="*/ 21 w 129"/>
                <a:gd name="T23" fmla="*/ 19 h 111"/>
                <a:gd name="T24" fmla="*/ 27 w 129"/>
                <a:gd name="T25" fmla="*/ 13 h 111"/>
                <a:gd name="T26" fmla="*/ 72 w 129"/>
                <a:gd name="T27" fmla="*/ 4 h 111"/>
                <a:gd name="T28" fmla="*/ 102 w 129"/>
                <a:gd name="T29" fmla="*/ 4 h 111"/>
                <a:gd name="T30" fmla="*/ 110 w 129"/>
                <a:gd name="T31" fmla="*/ 11 h 111"/>
                <a:gd name="T32" fmla="*/ 86 w 129"/>
                <a:gd name="T33" fmla="*/ 41 h 111"/>
                <a:gd name="T34" fmla="*/ 114 w 129"/>
                <a:gd name="T35" fmla="*/ 4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111">
                  <a:moveTo>
                    <a:pt x="114" y="42"/>
                  </a:moveTo>
                  <a:cubicBezTo>
                    <a:pt x="114" y="53"/>
                    <a:pt x="111" y="46"/>
                    <a:pt x="111" y="54"/>
                  </a:cubicBezTo>
                  <a:cubicBezTo>
                    <a:pt x="114" y="54"/>
                    <a:pt x="124" y="56"/>
                    <a:pt x="129" y="58"/>
                  </a:cubicBezTo>
                  <a:cubicBezTo>
                    <a:pt x="125" y="101"/>
                    <a:pt x="123" y="89"/>
                    <a:pt x="98" y="99"/>
                  </a:cubicBezTo>
                  <a:cubicBezTo>
                    <a:pt x="92" y="101"/>
                    <a:pt x="90" y="111"/>
                    <a:pt x="83" y="111"/>
                  </a:cubicBezTo>
                  <a:cubicBezTo>
                    <a:pt x="73" y="111"/>
                    <a:pt x="71" y="102"/>
                    <a:pt x="67" y="97"/>
                  </a:cubicBezTo>
                  <a:cubicBezTo>
                    <a:pt x="45" y="75"/>
                    <a:pt x="22" y="78"/>
                    <a:pt x="0" y="55"/>
                  </a:cubicBezTo>
                  <a:cubicBezTo>
                    <a:pt x="0" y="42"/>
                    <a:pt x="0" y="42"/>
                    <a:pt x="0" y="42"/>
                  </a:cubicBezTo>
                  <a:cubicBezTo>
                    <a:pt x="10" y="42"/>
                    <a:pt x="21" y="51"/>
                    <a:pt x="34" y="51"/>
                  </a:cubicBezTo>
                  <a:cubicBezTo>
                    <a:pt x="42" y="51"/>
                    <a:pt x="39" y="51"/>
                    <a:pt x="45" y="51"/>
                  </a:cubicBezTo>
                  <a:cubicBezTo>
                    <a:pt x="45" y="30"/>
                    <a:pt x="45" y="30"/>
                    <a:pt x="45" y="30"/>
                  </a:cubicBezTo>
                  <a:cubicBezTo>
                    <a:pt x="36" y="28"/>
                    <a:pt x="21" y="30"/>
                    <a:pt x="21" y="19"/>
                  </a:cubicBezTo>
                  <a:cubicBezTo>
                    <a:pt x="21" y="17"/>
                    <a:pt x="26" y="15"/>
                    <a:pt x="27" y="13"/>
                  </a:cubicBezTo>
                  <a:cubicBezTo>
                    <a:pt x="39" y="0"/>
                    <a:pt x="55" y="4"/>
                    <a:pt x="72" y="4"/>
                  </a:cubicBezTo>
                  <a:cubicBezTo>
                    <a:pt x="86" y="4"/>
                    <a:pt x="102" y="4"/>
                    <a:pt x="102" y="4"/>
                  </a:cubicBezTo>
                  <a:cubicBezTo>
                    <a:pt x="105" y="4"/>
                    <a:pt x="110" y="8"/>
                    <a:pt x="110" y="11"/>
                  </a:cubicBezTo>
                  <a:cubicBezTo>
                    <a:pt x="110" y="27"/>
                    <a:pt x="91" y="34"/>
                    <a:pt x="86" y="41"/>
                  </a:cubicBezTo>
                  <a:cubicBezTo>
                    <a:pt x="92" y="40"/>
                    <a:pt x="114" y="33"/>
                    <a:pt x="114" y="42"/>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45" name="Freeform 130"/>
            <p:cNvSpPr>
              <a:spLocks/>
            </p:cNvSpPr>
            <p:nvPr/>
          </p:nvSpPr>
          <p:spPr bwMode="auto">
            <a:xfrm>
              <a:off x="3363401" y="2033589"/>
              <a:ext cx="97948" cy="61217"/>
            </a:xfrm>
            <a:custGeom>
              <a:avLst/>
              <a:gdLst>
                <a:gd name="T0" fmla="*/ 66 w 85"/>
                <a:gd name="T1" fmla="*/ 53 h 53"/>
                <a:gd name="T2" fmla="*/ 0 w 85"/>
                <a:gd name="T3" fmla="*/ 29 h 53"/>
                <a:gd name="T4" fmla="*/ 17 w 85"/>
                <a:gd name="T5" fmla="*/ 25 h 53"/>
                <a:gd name="T6" fmla="*/ 38 w 85"/>
                <a:gd name="T7" fmla="*/ 0 h 53"/>
                <a:gd name="T8" fmla="*/ 85 w 85"/>
                <a:gd name="T9" fmla="*/ 40 h 53"/>
                <a:gd name="T10" fmla="*/ 66 w 85"/>
                <a:gd name="T11" fmla="*/ 53 h 53"/>
              </a:gdLst>
              <a:ahLst/>
              <a:cxnLst>
                <a:cxn ang="0">
                  <a:pos x="T0" y="T1"/>
                </a:cxn>
                <a:cxn ang="0">
                  <a:pos x="T2" y="T3"/>
                </a:cxn>
                <a:cxn ang="0">
                  <a:pos x="T4" y="T5"/>
                </a:cxn>
                <a:cxn ang="0">
                  <a:pos x="T6" y="T7"/>
                </a:cxn>
                <a:cxn ang="0">
                  <a:pos x="T8" y="T9"/>
                </a:cxn>
                <a:cxn ang="0">
                  <a:pos x="T10" y="T11"/>
                </a:cxn>
              </a:cxnLst>
              <a:rect l="0" t="0" r="r" b="b"/>
              <a:pathLst>
                <a:path w="85" h="53">
                  <a:moveTo>
                    <a:pt x="66" y="53"/>
                  </a:moveTo>
                  <a:cubicBezTo>
                    <a:pt x="56" y="53"/>
                    <a:pt x="0" y="32"/>
                    <a:pt x="0" y="29"/>
                  </a:cubicBezTo>
                  <a:cubicBezTo>
                    <a:pt x="0" y="23"/>
                    <a:pt x="13" y="26"/>
                    <a:pt x="17" y="25"/>
                  </a:cubicBezTo>
                  <a:cubicBezTo>
                    <a:pt x="26" y="22"/>
                    <a:pt x="23" y="0"/>
                    <a:pt x="38" y="0"/>
                  </a:cubicBezTo>
                  <a:cubicBezTo>
                    <a:pt x="49" y="0"/>
                    <a:pt x="80" y="29"/>
                    <a:pt x="85" y="40"/>
                  </a:cubicBezTo>
                  <a:cubicBezTo>
                    <a:pt x="77" y="45"/>
                    <a:pt x="74" y="53"/>
                    <a:pt x="66" y="53"/>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49" name="Freeform 134"/>
            <p:cNvSpPr>
              <a:spLocks/>
            </p:cNvSpPr>
            <p:nvPr/>
          </p:nvSpPr>
          <p:spPr bwMode="auto">
            <a:xfrm>
              <a:off x="3208826" y="1534671"/>
              <a:ext cx="159166" cy="90295"/>
            </a:xfrm>
            <a:custGeom>
              <a:avLst/>
              <a:gdLst>
                <a:gd name="T0" fmla="*/ 92 w 140"/>
                <a:gd name="T1" fmla="*/ 58 h 78"/>
                <a:gd name="T2" fmla="*/ 56 w 140"/>
                <a:gd name="T3" fmla="*/ 55 h 78"/>
                <a:gd name="T4" fmla="*/ 31 w 140"/>
                <a:gd name="T5" fmla="*/ 52 h 78"/>
                <a:gd name="T6" fmla="*/ 11 w 140"/>
                <a:gd name="T7" fmla="*/ 46 h 78"/>
                <a:gd name="T8" fmla="*/ 34 w 140"/>
                <a:gd name="T9" fmla="*/ 36 h 78"/>
                <a:gd name="T10" fmla="*/ 34 w 140"/>
                <a:gd name="T11" fmla="*/ 26 h 78"/>
                <a:gd name="T12" fmla="*/ 7 w 140"/>
                <a:gd name="T13" fmla="*/ 26 h 78"/>
                <a:gd name="T14" fmla="*/ 12 w 140"/>
                <a:gd name="T15" fmla="*/ 19 h 78"/>
                <a:gd name="T16" fmla="*/ 0 w 140"/>
                <a:gd name="T17" fmla="*/ 7 h 78"/>
                <a:gd name="T18" fmla="*/ 24 w 140"/>
                <a:gd name="T19" fmla="*/ 0 h 78"/>
                <a:gd name="T20" fmla="*/ 53 w 140"/>
                <a:gd name="T21" fmla="*/ 15 h 78"/>
                <a:gd name="T22" fmla="*/ 68 w 140"/>
                <a:gd name="T23" fmla="*/ 8 h 78"/>
                <a:gd name="T24" fmla="*/ 90 w 140"/>
                <a:gd name="T25" fmla="*/ 26 h 78"/>
                <a:gd name="T26" fmla="*/ 102 w 140"/>
                <a:gd name="T27" fmla="*/ 20 h 78"/>
                <a:gd name="T28" fmla="*/ 124 w 140"/>
                <a:gd name="T29" fmla="*/ 38 h 78"/>
                <a:gd name="T30" fmla="*/ 118 w 140"/>
                <a:gd name="T31" fmla="*/ 46 h 78"/>
                <a:gd name="T32" fmla="*/ 140 w 140"/>
                <a:gd name="T33" fmla="*/ 68 h 78"/>
                <a:gd name="T34" fmla="*/ 126 w 140"/>
                <a:gd name="T35" fmla="*/ 78 h 78"/>
                <a:gd name="T36" fmla="*/ 92 w 140"/>
                <a:gd name="T37" fmla="*/ 5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0" h="78">
                  <a:moveTo>
                    <a:pt x="92" y="58"/>
                  </a:moveTo>
                  <a:cubicBezTo>
                    <a:pt x="78" y="58"/>
                    <a:pt x="70" y="53"/>
                    <a:pt x="56" y="55"/>
                  </a:cubicBezTo>
                  <a:cubicBezTo>
                    <a:pt x="53" y="48"/>
                    <a:pt x="43" y="52"/>
                    <a:pt x="31" y="52"/>
                  </a:cubicBezTo>
                  <a:cubicBezTo>
                    <a:pt x="21" y="52"/>
                    <a:pt x="18" y="53"/>
                    <a:pt x="11" y="46"/>
                  </a:cubicBezTo>
                  <a:cubicBezTo>
                    <a:pt x="18" y="38"/>
                    <a:pt x="25" y="39"/>
                    <a:pt x="34" y="36"/>
                  </a:cubicBezTo>
                  <a:cubicBezTo>
                    <a:pt x="32" y="34"/>
                    <a:pt x="32" y="29"/>
                    <a:pt x="34" y="26"/>
                  </a:cubicBezTo>
                  <a:cubicBezTo>
                    <a:pt x="17" y="26"/>
                    <a:pt x="13" y="31"/>
                    <a:pt x="7" y="26"/>
                  </a:cubicBezTo>
                  <a:cubicBezTo>
                    <a:pt x="9" y="25"/>
                    <a:pt x="12" y="22"/>
                    <a:pt x="12" y="19"/>
                  </a:cubicBezTo>
                  <a:cubicBezTo>
                    <a:pt x="2" y="19"/>
                    <a:pt x="0" y="16"/>
                    <a:pt x="0" y="7"/>
                  </a:cubicBezTo>
                  <a:cubicBezTo>
                    <a:pt x="9" y="5"/>
                    <a:pt x="15" y="0"/>
                    <a:pt x="24" y="0"/>
                  </a:cubicBezTo>
                  <a:cubicBezTo>
                    <a:pt x="40" y="0"/>
                    <a:pt x="43" y="15"/>
                    <a:pt x="53" y="15"/>
                  </a:cubicBezTo>
                  <a:cubicBezTo>
                    <a:pt x="59" y="15"/>
                    <a:pt x="62" y="8"/>
                    <a:pt x="68" y="8"/>
                  </a:cubicBezTo>
                  <a:cubicBezTo>
                    <a:pt x="83" y="8"/>
                    <a:pt x="82" y="26"/>
                    <a:pt x="90" y="26"/>
                  </a:cubicBezTo>
                  <a:cubicBezTo>
                    <a:pt x="95" y="26"/>
                    <a:pt x="97" y="20"/>
                    <a:pt x="102" y="20"/>
                  </a:cubicBezTo>
                  <a:cubicBezTo>
                    <a:pt x="112" y="20"/>
                    <a:pt x="121" y="34"/>
                    <a:pt x="124" y="38"/>
                  </a:cubicBezTo>
                  <a:cubicBezTo>
                    <a:pt x="123" y="41"/>
                    <a:pt x="120" y="44"/>
                    <a:pt x="118" y="46"/>
                  </a:cubicBezTo>
                  <a:cubicBezTo>
                    <a:pt x="124" y="53"/>
                    <a:pt x="140" y="59"/>
                    <a:pt x="140" y="68"/>
                  </a:cubicBezTo>
                  <a:cubicBezTo>
                    <a:pt x="140" y="76"/>
                    <a:pt x="132" y="78"/>
                    <a:pt x="126" y="78"/>
                  </a:cubicBezTo>
                  <a:cubicBezTo>
                    <a:pt x="108" y="78"/>
                    <a:pt x="109" y="58"/>
                    <a:pt x="92" y="58"/>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51" name="Freeform 136"/>
            <p:cNvSpPr>
              <a:spLocks/>
            </p:cNvSpPr>
            <p:nvPr/>
          </p:nvSpPr>
          <p:spPr bwMode="auto">
            <a:xfrm>
              <a:off x="3429209" y="1664757"/>
              <a:ext cx="423932" cy="140799"/>
            </a:xfrm>
            <a:custGeom>
              <a:avLst/>
              <a:gdLst>
                <a:gd name="T0" fmla="*/ 369 w 371"/>
                <a:gd name="T1" fmla="*/ 81 h 123"/>
                <a:gd name="T2" fmla="*/ 361 w 371"/>
                <a:gd name="T3" fmla="*/ 92 h 123"/>
                <a:gd name="T4" fmla="*/ 371 w 371"/>
                <a:gd name="T5" fmla="*/ 93 h 123"/>
                <a:gd name="T6" fmla="*/ 308 w 371"/>
                <a:gd name="T7" fmla="*/ 121 h 123"/>
                <a:gd name="T8" fmla="*/ 293 w 371"/>
                <a:gd name="T9" fmla="*/ 109 h 123"/>
                <a:gd name="T10" fmla="*/ 274 w 371"/>
                <a:gd name="T11" fmla="*/ 119 h 123"/>
                <a:gd name="T12" fmla="*/ 213 w 371"/>
                <a:gd name="T13" fmla="*/ 119 h 123"/>
                <a:gd name="T14" fmla="*/ 175 w 371"/>
                <a:gd name="T15" fmla="*/ 107 h 123"/>
                <a:gd name="T16" fmla="*/ 166 w 371"/>
                <a:gd name="T17" fmla="*/ 107 h 123"/>
                <a:gd name="T18" fmla="*/ 145 w 371"/>
                <a:gd name="T19" fmla="*/ 121 h 123"/>
                <a:gd name="T20" fmla="*/ 91 w 371"/>
                <a:gd name="T21" fmla="*/ 85 h 123"/>
                <a:gd name="T22" fmla="*/ 100 w 371"/>
                <a:gd name="T23" fmla="*/ 72 h 123"/>
                <a:gd name="T24" fmla="*/ 69 w 371"/>
                <a:gd name="T25" fmla="*/ 32 h 123"/>
                <a:gd name="T26" fmla="*/ 54 w 371"/>
                <a:gd name="T27" fmla="*/ 40 h 123"/>
                <a:gd name="T28" fmla="*/ 0 w 371"/>
                <a:gd name="T29" fmla="*/ 12 h 123"/>
                <a:gd name="T30" fmla="*/ 22 w 371"/>
                <a:gd name="T31" fmla="*/ 0 h 123"/>
                <a:gd name="T32" fmla="*/ 88 w 371"/>
                <a:gd name="T33" fmla="*/ 28 h 123"/>
                <a:gd name="T34" fmla="*/ 103 w 371"/>
                <a:gd name="T35" fmla="*/ 21 h 123"/>
                <a:gd name="T36" fmla="*/ 117 w 371"/>
                <a:gd name="T37" fmla="*/ 21 h 123"/>
                <a:gd name="T38" fmla="*/ 153 w 371"/>
                <a:gd name="T39" fmla="*/ 45 h 123"/>
                <a:gd name="T40" fmla="*/ 122 w 371"/>
                <a:gd name="T41" fmla="*/ 45 h 123"/>
                <a:gd name="T42" fmla="*/ 156 w 371"/>
                <a:gd name="T43" fmla="*/ 64 h 123"/>
                <a:gd name="T44" fmla="*/ 151 w 371"/>
                <a:gd name="T45" fmla="*/ 67 h 123"/>
                <a:gd name="T46" fmla="*/ 163 w 371"/>
                <a:gd name="T47" fmla="*/ 71 h 123"/>
                <a:gd name="T48" fmla="*/ 216 w 371"/>
                <a:gd name="T49" fmla="*/ 81 h 123"/>
                <a:gd name="T50" fmla="*/ 310 w 371"/>
                <a:gd name="T51" fmla="*/ 61 h 123"/>
                <a:gd name="T52" fmla="*/ 371 w 371"/>
                <a:gd name="T53" fmla="*/ 83 h 123"/>
                <a:gd name="T54" fmla="*/ 363 w 371"/>
                <a:gd name="T55" fmla="*/ 85 h 123"/>
                <a:gd name="T56" fmla="*/ 369 w 371"/>
                <a:gd name="T57" fmla="*/ 8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1" h="123">
                  <a:moveTo>
                    <a:pt x="369" y="81"/>
                  </a:moveTo>
                  <a:cubicBezTo>
                    <a:pt x="365" y="83"/>
                    <a:pt x="362" y="87"/>
                    <a:pt x="361" y="92"/>
                  </a:cubicBezTo>
                  <a:cubicBezTo>
                    <a:pt x="366" y="94"/>
                    <a:pt x="371" y="93"/>
                    <a:pt x="371" y="93"/>
                  </a:cubicBezTo>
                  <a:cubicBezTo>
                    <a:pt x="369" y="121"/>
                    <a:pt x="334" y="121"/>
                    <a:pt x="308" y="121"/>
                  </a:cubicBezTo>
                  <a:cubicBezTo>
                    <a:pt x="298" y="121"/>
                    <a:pt x="294" y="114"/>
                    <a:pt x="293" y="109"/>
                  </a:cubicBezTo>
                  <a:cubicBezTo>
                    <a:pt x="282" y="110"/>
                    <a:pt x="281" y="114"/>
                    <a:pt x="274" y="119"/>
                  </a:cubicBezTo>
                  <a:cubicBezTo>
                    <a:pt x="213" y="119"/>
                    <a:pt x="213" y="119"/>
                    <a:pt x="213" y="119"/>
                  </a:cubicBezTo>
                  <a:cubicBezTo>
                    <a:pt x="197" y="123"/>
                    <a:pt x="174" y="121"/>
                    <a:pt x="175" y="107"/>
                  </a:cubicBezTo>
                  <a:cubicBezTo>
                    <a:pt x="166" y="107"/>
                    <a:pt x="166" y="107"/>
                    <a:pt x="166" y="107"/>
                  </a:cubicBezTo>
                  <a:cubicBezTo>
                    <a:pt x="163" y="111"/>
                    <a:pt x="152" y="121"/>
                    <a:pt x="145" y="121"/>
                  </a:cubicBezTo>
                  <a:cubicBezTo>
                    <a:pt x="128" y="121"/>
                    <a:pt x="91" y="101"/>
                    <a:pt x="91" y="85"/>
                  </a:cubicBezTo>
                  <a:cubicBezTo>
                    <a:pt x="91" y="79"/>
                    <a:pt x="97" y="74"/>
                    <a:pt x="100" y="72"/>
                  </a:cubicBezTo>
                  <a:cubicBezTo>
                    <a:pt x="86" y="58"/>
                    <a:pt x="82" y="45"/>
                    <a:pt x="69" y="32"/>
                  </a:cubicBezTo>
                  <a:cubicBezTo>
                    <a:pt x="65" y="36"/>
                    <a:pt x="60" y="40"/>
                    <a:pt x="54" y="40"/>
                  </a:cubicBezTo>
                  <a:cubicBezTo>
                    <a:pt x="46" y="40"/>
                    <a:pt x="0" y="19"/>
                    <a:pt x="0" y="12"/>
                  </a:cubicBezTo>
                  <a:cubicBezTo>
                    <a:pt x="0" y="0"/>
                    <a:pt x="13" y="0"/>
                    <a:pt x="22" y="0"/>
                  </a:cubicBezTo>
                  <a:cubicBezTo>
                    <a:pt x="56" y="0"/>
                    <a:pt x="63" y="28"/>
                    <a:pt x="88" y="28"/>
                  </a:cubicBezTo>
                  <a:cubicBezTo>
                    <a:pt x="96" y="28"/>
                    <a:pt x="100" y="26"/>
                    <a:pt x="103" y="21"/>
                  </a:cubicBezTo>
                  <a:cubicBezTo>
                    <a:pt x="109" y="21"/>
                    <a:pt x="117" y="21"/>
                    <a:pt x="117" y="21"/>
                  </a:cubicBezTo>
                  <a:cubicBezTo>
                    <a:pt x="111" y="40"/>
                    <a:pt x="146" y="35"/>
                    <a:pt x="153" y="45"/>
                  </a:cubicBezTo>
                  <a:cubicBezTo>
                    <a:pt x="122" y="45"/>
                    <a:pt x="122" y="45"/>
                    <a:pt x="122" y="45"/>
                  </a:cubicBezTo>
                  <a:cubicBezTo>
                    <a:pt x="127" y="67"/>
                    <a:pt x="146" y="55"/>
                    <a:pt x="156" y="64"/>
                  </a:cubicBezTo>
                  <a:cubicBezTo>
                    <a:pt x="155" y="65"/>
                    <a:pt x="151" y="65"/>
                    <a:pt x="151" y="67"/>
                  </a:cubicBezTo>
                  <a:cubicBezTo>
                    <a:pt x="151" y="79"/>
                    <a:pt x="160" y="74"/>
                    <a:pt x="163" y="71"/>
                  </a:cubicBezTo>
                  <a:cubicBezTo>
                    <a:pt x="181" y="76"/>
                    <a:pt x="197" y="81"/>
                    <a:pt x="216" y="81"/>
                  </a:cubicBezTo>
                  <a:cubicBezTo>
                    <a:pt x="257" y="81"/>
                    <a:pt x="271" y="61"/>
                    <a:pt x="310" y="61"/>
                  </a:cubicBezTo>
                  <a:cubicBezTo>
                    <a:pt x="340" y="61"/>
                    <a:pt x="360" y="63"/>
                    <a:pt x="371" y="83"/>
                  </a:cubicBezTo>
                  <a:cubicBezTo>
                    <a:pt x="369" y="84"/>
                    <a:pt x="365" y="85"/>
                    <a:pt x="363" y="85"/>
                  </a:cubicBezTo>
                  <a:lnTo>
                    <a:pt x="369" y="81"/>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56" name="Freeform 141"/>
            <p:cNvSpPr>
              <a:spLocks/>
            </p:cNvSpPr>
            <p:nvPr/>
          </p:nvSpPr>
          <p:spPr bwMode="auto">
            <a:xfrm>
              <a:off x="3447575" y="1415298"/>
              <a:ext cx="269357" cy="191303"/>
            </a:xfrm>
            <a:custGeom>
              <a:avLst/>
              <a:gdLst>
                <a:gd name="T0" fmla="*/ 158 w 236"/>
                <a:gd name="T1" fmla="*/ 67 h 166"/>
                <a:gd name="T2" fmla="*/ 167 w 236"/>
                <a:gd name="T3" fmla="*/ 67 h 166"/>
                <a:gd name="T4" fmla="*/ 167 w 236"/>
                <a:gd name="T5" fmla="*/ 57 h 166"/>
                <a:gd name="T6" fmla="*/ 163 w 236"/>
                <a:gd name="T7" fmla="*/ 51 h 166"/>
                <a:gd name="T8" fmla="*/ 171 w 236"/>
                <a:gd name="T9" fmla="*/ 51 h 166"/>
                <a:gd name="T10" fmla="*/ 181 w 236"/>
                <a:gd name="T11" fmla="*/ 64 h 166"/>
                <a:gd name="T12" fmla="*/ 190 w 236"/>
                <a:gd name="T13" fmla="*/ 76 h 166"/>
                <a:gd name="T14" fmla="*/ 184 w 236"/>
                <a:gd name="T15" fmla="*/ 88 h 166"/>
                <a:gd name="T16" fmla="*/ 197 w 236"/>
                <a:gd name="T17" fmla="*/ 88 h 166"/>
                <a:gd name="T18" fmla="*/ 234 w 236"/>
                <a:gd name="T19" fmla="*/ 99 h 166"/>
                <a:gd name="T20" fmla="*/ 234 w 236"/>
                <a:gd name="T21" fmla="*/ 111 h 166"/>
                <a:gd name="T22" fmla="*/ 216 w 236"/>
                <a:gd name="T23" fmla="*/ 115 h 166"/>
                <a:gd name="T24" fmla="*/ 181 w 236"/>
                <a:gd name="T25" fmla="*/ 140 h 166"/>
                <a:gd name="T26" fmla="*/ 168 w 236"/>
                <a:gd name="T27" fmla="*/ 124 h 166"/>
                <a:gd name="T28" fmla="*/ 159 w 236"/>
                <a:gd name="T29" fmla="*/ 136 h 166"/>
                <a:gd name="T30" fmla="*/ 169 w 236"/>
                <a:gd name="T31" fmla="*/ 152 h 166"/>
                <a:gd name="T32" fmla="*/ 156 w 236"/>
                <a:gd name="T33" fmla="*/ 152 h 166"/>
                <a:gd name="T34" fmla="*/ 156 w 236"/>
                <a:gd name="T35" fmla="*/ 162 h 166"/>
                <a:gd name="T36" fmla="*/ 128 w 236"/>
                <a:gd name="T37" fmla="*/ 148 h 166"/>
                <a:gd name="T38" fmla="*/ 110 w 236"/>
                <a:gd name="T39" fmla="*/ 166 h 166"/>
                <a:gd name="T40" fmla="*/ 80 w 236"/>
                <a:gd name="T41" fmla="*/ 152 h 166"/>
                <a:gd name="T42" fmla="*/ 90 w 236"/>
                <a:gd name="T43" fmla="*/ 146 h 166"/>
                <a:gd name="T44" fmla="*/ 56 w 236"/>
                <a:gd name="T45" fmla="*/ 126 h 166"/>
                <a:gd name="T46" fmla="*/ 113 w 236"/>
                <a:gd name="T47" fmla="*/ 111 h 166"/>
                <a:gd name="T48" fmla="*/ 82 w 236"/>
                <a:gd name="T49" fmla="*/ 104 h 166"/>
                <a:gd name="T50" fmla="*/ 59 w 236"/>
                <a:gd name="T51" fmla="*/ 111 h 166"/>
                <a:gd name="T52" fmla="*/ 49 w 236"/>
                <a:gd name="T53" fmla="*/ 100 h 166"/>
                <a:gd name="T54" fmla="*/ 33 w 236"/>
                <a:gd name="T55" fmla="*/ 107 h 166"/>
                <a:gd name="T56" fmla="*/ 27 w 236"/>
                <a:gd name="T57" fmla="*/ 99 h 166"/>
                <a:gd name="T58" fmla="*/ 44 w 236"/>
                <a:gd name="T59" fmla="*/ 88 h 166"/>
                <a:gd name="T60" fmla="*/ 0 w 236"/>
                <a:gd name="T61" fmla="*/ 63 h 166"/>
                <a:gd name="T62" fmla="*/ 12 w 236"/>
                <a:gd name="T63" fmla="*/ 63 h 166"/>
                <a:gd name="T64" fmla="*/ 34 w 236"/>
                <a:gd name="T65" fmla="*/ 71 h 166"/>
                <a:gd name="T66" fmla="*/ 41 w 236"/>
                <a:gd name="T67" fmla="*/ 64 h 166"/>
                <a:gd name="T68" fmla="*/ 8 w 236"/>
                <a:gd name="T69" fmla="*/ 47 h 166"/>
                <a:gd name="T70" fmla="*/ 25 w 236"/>
                <a:gd name="T71" fmla="*/ 39 h 166"/>
                <a:gd name="T72" fmla="*/ 46 w 236"/>
                <a:gd name="T73" fmla="*/ 45 h 166"/>
                <a:gd name="T74" fmla="*/ 54 w 236"/>
                <a:gd name="T75" fmla="*/ 37 h 166"/>
                <a:gd name="T76" fmla="*/ 33 w 236"/>
                <a:gd name="T77" fmla="*/ 37 h 166"/>
                <a:gd name="T78" fmla="*/ 23 w 236"/>
                <a:gd name="T79" fmla="*/ 24 h 166"/>
                <a:gd name="T80" fmla="*/ 52 w 236"/>
                <a:gd name="T81" fmla="*/ 17 h 166"/>
                <a:gd name="T82" fmla="*/ 65 w 236"/>
                <a:gd name="T83" fmla="*/ 17 h 166"/>
                <a:gd name="T84" fmla="*/ 42 w 236"/>
                <a:gd name="T85" fmla="*/ 0 h 166"/>
                <a:gd name="T86" fmla="*/ 90 w 236"/>
                <a:gd name="T87" fmla="*/ 9 h 166"/>
                <a:gd name="T88" fmla="*/ 114 w 236"/>
                <a:gd name="T89" fmla="*/ 43 h 166"/>
                <a:gd name="T90" fmla="*/ 144 w 236"/>
                <a:gd name="T91" fmla="*/ 45 h 166"/>
                <a:gd name="T92" fmla="*/ 158 w 236"/>
                <a:gd name="T93" fmla="*/ 6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36" h="166">
                  <a:moveTo>
                    <a:pt x="158" y="67"/>
                  </a:moveTo>
                  <a:cubicBezTo>
                    <a:pt x="167" y="67"/>
                    <a:pt x="167" y="67"/>
                    <a:pt x="167" y="67"/>
                  </a:cubicBezTo>
                  <a:cubicBezTo>
                    <a:pt x="167" y="57"/>
                    <a:pt x="167" y="57"/>
                    <a:pt x="167" y="57"/>
                  </a:cubicBezTo>
                  <a:cubicBezTo>
                    <a:pt x="163" y="51"/>
                    <a:pt x="163" y="51"/>
                    <a:pt x="163" y="51"/>
                  </a:cubicBezTo>
                  <a:cubicBezTo>
                    <a:pt x="165" y="51"/>
                    <a:pt x="168" y="51"/>
                    <a:pt x="171" y="51"/>
                  </a:cubicBezTo>
                  <a:cubicBezTo>
                    <a:pt x="181" y="51"/>
                    <a:pt x="181" y="55"/>
                    <a:pt x="181" y="64"/>
                  </a:cubicBezTo>
                  <a:cubicBezTo>
                    <a:pt x="181" y="70"/>
                    <a:pt x="190" y="71"/>
                    <a:pt x="190" y="76"/>
                  </a:cubicBezTo>
                  <a:cubicBezTo>
                    <a:pt x="190" y="82"/>
                    <a:pt x="184" y="84"/>
                    <a:pt x="184" y="88"/>
                  </a:cubicBezTo>
                  <a:cubicBezTo>
                    <a:pt x="184" y="95"/>
                    <a:pt x="196" y="88"/>
                    <a:pt x="197" y="88"/>
                  </a:cubicBezTo>
                  <a:cubicBezTo>
                    <a:pt x="205" y="88"/>
                    <a:pt x="224" y="98"/>
                    <a:pt x="234" y="99"/>
                  </a:cubicBezTo>
                  <a:cubicBezTo>
                    <a:pt x="234" y="104"/>
                    <a:pt x="236" y="107"/>
                    <a:pt x="234" y="111"/>
                  </a:cubicBezTo>
                  <a:cubicBezTo>
                    <a:pt x="231" y="115"/>
                    <a:pt x="222" y="114"/>
                    <a:pt x="216" y="115"/>
                  </a:cubicBezTo>
                  <a:cubicBezTo>
                    <a:pt x="201" y="116"/>
                    <a:pt x="190" y="140"/>
                    <a:pt x="181" y="140"/>
                  </a:cubicBezTo>
                  <a:cubicBezTo>
                    <a:pt x="171" y="140"/>
                    <a:pt x="171" y="133"/>
                    <a:pt x="168" y="124"/>
                  </a:cubicBezTo>
                  <a:cubicBezTo>
                    <a:pt x="165" y="128"/>
                    <a:pt x="163" y="132"/>
                    <a:pt x="159" y="136"/>
                  </a:cubicBezTo>
                  <a:cubicBezTo>
                    <a:pt x="164" y="144"/>
                    <a:pt x="167" y="146"/>
                    <a:pt x="169" y="152"/>
                  </a:cubicBezTo>
                  <a:cubicBezTo>
                    <a:pt x="156" y="152"/>
                    <a:pt x="156" y="152"/>
                    <a:pt x="156" y="152"/>
                  </a:cubicBezTo>
                  <a:cubicBezTo>
                    <a:pt x="156" y="162"/>
                    <a:pt x="156" y="162"/>
                    <a:pt x="156" y="162"/>
                  </a:cubicBezTo>
                  <a:cubicBezTo>
                    <a:pt x="149" y="163"/>
                    <a:pt x="135" y="153"/>
                    <a:pt x="128" y="148"/>
                  </a:cubicBezTo>
                  <a:cubicBezTo>
                    <a:pt x="128" y="162"/>
                    <a:pt x="122" y="166"/>
                    <a:pt x="110" y="166"/>
                  </a:cubicBezTo>
                  <a:cubicBezTo>
                    <a:pt x="98" y="166"/>
                    <a:pt x="81" y="163"/>
                    <a:pt x="80" y="152"/>
                  </a:cubicBezTo>
                  <a:cubicBezTo>
                    <a:pt x="85" y="151"/>
                    <a:pt x="87" y="149"/>
                    <a:pt x="90" y="146"/>
                  </a:cubicBezTo>
                  <a:cubicBezTo>
                    <a:pt x="77" y="146"/>
                    <a:pt x="56" y="138"/>
                    <a:pt x="56" y="126"/>
                  </a:cubicBezTo>
                  <a:cubicBezTo>
                    <a:pt x="56" y="111"/>
                    <a:pt x="103" y="113"/>
                    <a:pt x="113" y="111"/>
                  </a:cubicBezTo>
                  <a:cubicBezTo>
                    <a:pt x="102" y="107"/>
                    <a:pt x="93" y="104"/>
                    <a:pt x="82" y="104"/>
                  </a:cubicBezTo>
                  <a:cubicBezTo>
                    <a:pt x="71" y="104"/>
                    <a:pt x="68" y="111"/>
                    <a:pt x="59" y="111"/>
                  </a:cubicBezTo>
                  <a:cubicBezTo>
                    <a:pt x="52" y="111"/>
                    <a:pt x="51" y="105"/>
                    <a:pt x="49" y="100"/>
                  </a:cubicBezTo>
                  <a:cubicBezTo>
                    <a:pt x="41" y="103"/>
                    <a:pt x="39" y="107"/>
                    <a:pt x="33" y="107"/>
                  </a:cubicBezTo>
                  <a:cubicBezTo>
                    <a:pt x="28" y="107"/>
                    <a:pt x="27" y="103"/>
                    <a:pt x="27" y="99"/>
                  </a:cubicBezTo>
                  <a:cubicBezTo>
                    <a:pt x="34" y="95"/>
                    <a:pt x="40" y="95"/>
                    <a:pt x="44" y="88"/>
                  </a:cubicBezTo>
                  <a:cubicBezTo>
                    <a:pt x="18" y="88"/>
                    <a:pt x="3" y="86"/>
                    <a:pt x="0" y="63"/>
                  </a:cubicBezTo>
                  <a:cubicBezTo>
                    <a:pt x="12" y="63"/>
                    <a:pt x="12" y="63"/>
                    <a:pt x="12" y="63"/>
                  </a:cubicBezTo>
                  <a:cubicBezTo>
                    <a:pt x="15" y="66"/>
                    <a:pt x="28" y="71"/>
                    <a:pt x="34" y="71"/>
                  </a:cubicBezTo>
                  <a:cubicBezTo>
                    <a:pt x="37" y="71"/>
                    <a:pt x="41" y="64"/>
                    <a:pt x="41" y="64"/>
                  </a:cubicBezTo>
                  <a:cubicBezTo>
                    <a:pt x="31" y="61"/>
                    <a:pt x="8" y="56"/>
                    <a:pt x="8" y="47"/>
                  </a:cubicBezTo>
                  <a:cubicBezTo>
                    <a:pt x="8" y="38"/>
                    <a:pt x="18" y="39"/>
                    <a:pt x="25" y="39"/>
                  </a:cubicBezTo>
                  <a:cubicBezTo>
                    <a:pt x="36" y="39"/>
                    <a:pt x="40" y="45"/>
                    <a:pt x="46" y="45"/>
                  </a:cubicBezTo>
                  <a:cubicBezTo>
                    <a:pt x="50" y="45"/>
                    <a:pt x="52" y="39"/>
                    <a:pt x="54" y="37"/>
                  </a:cubicBezTo>
                  <a:cubicBezTo>
                    <a:pt x="47" y="32"/>
                    <a:pt x="37" y="37"/>
                    <a:pt x="33" y="37"/>
                  </a:cubicBezTo>
                  <a:cubicBezTo>
                    <a:pt x="30" y="37"/>
                    <a:pt x="23" y="25"/>
                    <a:pt x="23" y="24"/>
                  </a:cubicBezTo>
                  <a:cubicBezTo>
                    <a:pt x="32" y="18"/>
                    <a:pt x="38" y="14"/>
                    <a:pt x="52" y="17"/>
                  </a:cubicBezTo>
                  <a:cubicBezTo>
                    <a:pt x="65" y="17"/>
                    <a:pt x="65" y="17"/>
                    <a:pt x="65" y="17"/>
                  </a:cubicBezTo>
                  <a:cubicBezTo>
                    <a:pt x="56" y="12"/>
                    <a:pt x="43" y="11"/>
                    <a:pt x="42" y="0"/>
                  </a:cubicBezTo>
                  <a:cubicBezTo>
                    <a:pt x="61" y="2"/>
                    <a:pt x="76" y="3"/>
                    <a:pt x="90" y="9"/>
                  </a:cubicBezTo>
                  <a:cubicBezTo>
                    <a:pt x="105" y="15"/>
                    <a:pt x="102" y="38"/>
                    <a:pt x="114" y="43"/>
                  </a:cubicBezTo>
                  <a:cubicBezTo>
                    <a:pt x="125" y="48"/>
                    <a:pt x="133" y="40"/>
                    <a:pt x="144" y="45"/>
                  </a:cubicBezTo>
                  <a:cubicBezTo>
                    <a:pt x="156" y="49"/>
                    <a:pt x="151" y="60"/>
                    <a:pt x="158" y="67"/>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62" name="Freeform 147"/>
            <p:cNvSpPr>
              <a:spLocks/>
            </p:cNvSpPr>
            <p:nvPr/>
          </p:nvSpPr>
          <p:spPr bwMode="auto">
            <a:xfrm>
              <a:off x="3975576" y="2108580"/>
              <a:ext cx="29078" cy="16835"/>
            </a:xfrm>
            <a:custGeom>
              <a:avLst/>
              <a:gdLst>
                <a:gd name="T0" fmla="*/ 10 w 25"/>
                <a:gd name="T1" fmla="*/ 14 h 15"/>
                <a:gd name="T2" fmla="*/ 0 w 25"/>
                <a:gd name="T3" fmla="*/ 8 h 15"/>
                <a:gd name="T4" fmla="*/ 10 w 25"/>
                <a:gd name="T5" fmla="*/ 0 h 15"/>
                <a:gd name="T6" fmla="*/ 25 w 25"/>
                <a:gd name="T7" fmla="*/ 13 h 15"/>
                <a:gd name="T8" fmla="*/ 10 w 25"/>
                <a:gd name="T9" fmla="*/ 14 h 15"/>
              </a:gdLst>
              <a:ahLst/>
              <a:cxnLst>
                <a:cxn ang="0">
                  <a:pos x="T0" y="T1"/>
                </a:cxn>
                <a:cxn ang="0">
                  <a:pos x="T2" y="T3"/>
                </a:cxn>
                <a:cxn ang="0">
                  <a:pos x="T4" y="T5"/>
                </a:cxn>
                <a:cxn ang="0">
                  <a:pos x="T6" y="T7"/>
                </a:cxn>
                <a:cxn ang="0">
                  <a:pos x="T8" y="T9"/>
                </a:cxn>
              </a:cxnLst>
              <a:rect l="0" t="0" r="r" b="b"/>
              <a:pathLst>
                <a:path w="25" h="15">
                  <a:moveTo>
                    <a:pt x="10" y="14"/>
                  </a:moveTo>
                  <a:cubicBezTo>
                    <a:pt x="5" y="14"/>
                    <a:pt x="0" y="13"/>
                    <a:pt x="0" y="8"/>
                  </a:cubicBezTo>
                  <a:cubicBezTo>
                    <a:pt x="0" y="6"/>
                    <a:pt x="9" y="0"/>
                    <a:pt x="10" y="0"/>
                  </a:cubicBezTo>
                  <a:cubicBezTo>
                    <a:pt x="17" y="0"/>
                    <a:pt x="23" y="10"/>
                    <a:pt x="25" y="13"/>
                  </a:cubicBezTo>
                  <a:cubicBezTo>
                    <a:pt x="15" y="15"/>
                    <a:pt x="18" y="14"/>
                    <a:pt x="10" y="14"/>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63" name="Freeform 148"/>
            <p:cNvSpPr>
              <a:spLocks/>
            </p:cNvSpPr>
            <p:nvPr/>
          </p:nvSpPr>
          <p:spPr bwMode="auto">
            <a:xfrm>
              <a:off x="3853141" y="2055015"/>
              <a:ext cx="29078" cy="21426"/>
            </a:xfrm>
            <a:custGeom>
              <a:avLst/>
              <a:gdLst>
                <a:gd name="T0" fmla="*/ 9 w 26"/>
                <a:gd name="T1" fmla="*/ 18 h 18"/>
                <a:gd name="T2" fmla="*/ 26 w 26"/>
                <a:gd name="T3" fmla="*/ 0 h 18"/>
                <a:gd name="T4" fmla="*/ 9 w 26"/>
                <a:gd name="T5" fmla="*/ 18 h 18"/>
              </a:gdLst>
              <a:ahLst/>
              <a:cxnLst>
                <a:cxn ang="0">
                  <a:pos x="T0" y="T1"/>
                </a:cxn>
                <a:cxn ang="0">
                  <a:pos x="T2" y="T3"/>
                </a:cxn>
                <a:cxn ang="0">
                  <a:pos x="T4" y="T5"/>
                </a:cxn>
              </a:cxnLst>
              <a:rect l="0" t="0" r="r" b="b"/>
              <a:pathLst>
                <a:path w="26" h="18">
                  <a:moveTo>
                    <a:pt x="9" y="18"/>
                  </a:moveTo>
                  <a:cubicBezTo>
                    <a:pt x="0" y="18"/>
                    <a:pt x="17" y="0"/>
                    <a:pt x="26" y="0"/>
                  </a:cubicBezTo>
                  <a:cubicBezTo>
                    <a:pt x="24" y="9"/>
                    <a:pt x="18" y="18"/>
                    <a:pt x="9" y="1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64" name="Freeform 149"/>
            <p:cNvSpPr>
              <a:spLocks/>
            </p:cNvSpPr>
            <p:nvPr/>
          </p:nvSpPr>
          <p:spPr bwMode="auto">
            <a:xfrm>
              <a:off x="3592967" y="1837695"/>
              <a:ext cx="711654" cy="540240"/>
            </a:xfrm>
            <a:custGeom>
              <a:avLst/>
              <a:gdLst>
                <a:gd name="T0" fmla="*/ 573 w 622"/>
                <a:gd name="T1" fmla="*/ 354 h 471"/>
                <a:gd name="T2" fmla="*/ 482 w 622"/>
                <a:gd name="T3" fmla="*/ 308 h 471"/>
                <a:gd name="T4" fmla="*/ 497 w 622"/>
                <a:gd name="T5" fmla="*/ 320 h 471"/>
                <a:gd name="T6" fmla="*/ 486 w 622"/>
                <a:gd name="T7" fmla="*/ 331 h 471"/>
                <a:gd name="T8" fmla="*/ 512 w 622"/>
                <a:gd name="T9" fmla="*/ 362 h 471"/>
                <a:gd name="T10" fmla="*/ 546 w 622"/>
                <a:gd name="T11" fmla="*/ 371 h 471"/>
                <a:gd name="T12" fmla="*/ 560 w 622"/>
                <a:gd name="T13" fmla="*/ 405 h 471"/>
                <a:gd name="T14" fmla="*/ 478 w 622"/>
                <a:gd name="T15" fmla="*/ 405 h 471"/>
                <a:gd name="T16" fmla="*/ 522 w 622"/>
                <a:gd name="T17" fmla="*/ 461 h 471"/>
                <a:gd name="T18" fmla="*/ 507 w 622"/>
                <a:gd name="T19" fmla="*/ 461 h 471"/>
                <a:gd name="T20" fmla="*/ 401 w 622"/>
                <a:gd name="T21" fmla="*/ 407 h 471"/>
                <a:gd name="T22" fmla="*/ 327 w 622"/>
                <a:gd name="T23" fmla="*/ 379 h 471"/>
                <a:gd name="T24" fmla="*/ 291 w 622"/>
                <a:gd name="T25" fmla="*/ 386 h 471"/>
                <a:gd name="T26" fmla="*/ 289 w 622"/>
                <a:gd name="T27" fmla="*/ 342 h 471"/>
                <a:gd name="T28" fmla="*/ 355 w 622"/>
                <a:gd name="T29" fmla="*/ 331 h 471"/>
                <a:gd name="T30" fmla="*/ 361 w 622"/>
                <a:gd name="T31" fmla="*/ 302 h 471"/>
                <a:gd name="T32" fmla="*/ 319 w 622"/>
                <a:gd name="T33" fmla="*/ 207 h 471"/>
                <a:gd name="T34" fmla="*/ 289 w 622"/>
                <a:gd name="T35" fmla="*/ 207 h 471"/>
                <a:gd name="T36" fmla="*/ 251 w 622"/>
                <a:gd name="T37" fmla="*/ 153 h 471"/>
                <a:gd name="T38" fmla="*/ 209 w 622"/>
                <a:gd name="T39" fmla="*/ 165 h 471"/>
                <a:gd name="T40" fmla="*/ 72 w 622"/>
                <a:gd name="T41" fmla="*/ 149 h 471"/>
                <a:gd name="T42" fmla="*/ 18 w 622"/>
                <a:gd name="T43" fmla="*/ 125 h 471"/>
                <a:gd name="T44" fmla="*/ 53 w 622"/>
                <a:gd name="T45" fmla="*/ 117 h 471"/>
                <a:gd name="T46" fmla="*/ 0 w 622"/>
                <a:gd name="T47" fmla="*/ 87 h 471"/>
                <a:gd name="T48" fmla="*/ 20 w 622"/>
                <a:gd name="T49" fmla="*/ 29 h 471"/>
                <a:gd name="T50" fmla="*/ 106 w 622"/>
                <a:gd name="T51" fmla="*/ 8 h 471"/>
                <a:gd name="T52" fmla="*/ 79 w 622"/>
                <a:gd name="T53" fmla="*/ 57 h 471"/>
                <a:gd name="T54" fmla="*/ 87 w 622"/>
                <a:gd name="T55" fmla="*/ 85 h 471"/>
                <a:gd name="T56" fmla="*/ 94 w 622"/>
                <a:gd name="T57" fmla="*/ 48 h 471"/>
                <a:gd name="T58" fmla="*/ 206 w 622"/>
                <a:gd name="T59" fmla="*/ 53 h 471"/>
                <a:gd name="T60" fmla="*/ 221 w 622"/>
                <a:gd name="T61" fmla="*/ 61 h 471"/>
                <a:gd name="T62" fmla="*/ 268 w 622"/>
                <a:gd name="T63" fmla="*/ 49 h 471"/>
                <a:gd name="T64" fmla="*/ 372 w 622"/>
                <a:gd name="T65" fmla="*/ 101 h 471"/>
                <a:gd name="T66" fmla="*/ 416 w 622"/>
                <a:gd name="T67" fmla="*/ 117 h 471"/>
                <a:gd name="T68" fmla="*/ 469 w 622"/>
                <a:gd name="T69" fmla="*/ 153 h 471"/>
                <a:gd name="T70" fmla="*/ 503 w 622"/>
                <a:gd name="T71" fmla="*/ 172 h 471"/>
                <a:gd name="T72" fmla="*/ 499 w 622"/>
                <a:gd name="T73" fmla="*/ 184 h 471"/>
                <a:gd name="T74" fmla="*/ 486 w 622"/>
                <a:gd name="T75" fmla="*/ 210 h 471"/>
                <a:gd name="T76" fmla="*/ 545 w 622"/>
                <a:gd name="T77" fmla="*/ 244 h 471"/>
                <a:gd name="T78" fmla="*/ 588 w 622"/>
                <a:gd name="T79" fmla="*/ 276 h 471"/>
                <a:gd name="T80" fmla="*/ 622 w 622"/>
                <a:gd name="T81" fmla="*/ 298 h 471"/>
                <a:gd name="T82" fmla="*/ 599 w 622"/>
                <a:gd name="T83" fmla="*/ 32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22" h="471">
                  <a:moveTo>
                    <a:pt x="583" y="331"/>
                  </a:moveTo>
                  <a:cubicBezTo>
                    <a:pt x="583" y="340"/>
                    <a:pt x="581" y="354"/>
                    <a:pt x="573" y="354"/>
                  </a:cubicBezTo>
                  <a:cubicBezTo>
                    <a:pt x="535" y="354"/>
                    <a:pt x="533" y="300"/>
                    <a:pt x="497" y="300"/>
                  </a:cubicBezTo>
                  <a:cubicBezTo>
                    <a:pt x="493" y="300"/>
                    <a:pt x="483" y="308"/>
                    <a:pt x="482" y="308"/>
                  </a:cubicBezTo>
                  <a:cubicBezTo>
                    <a:pt x="489" y="312"/>
                    <a:pt x="490" y="312"/>
                    <a:pt x="497" y="310"/>
                  </a:cubicBezTo>
                  <a:cubicBezTo>
                    <a:pt x="497" y="320"/>
                    <a:pt x="497" y="320"/>
                    <a:pt x="497" y="320"/>
                  </a:cubicBezTo>
                  <a:cubicBezTo>
                    <a:pt x="493" y="321"/>
                    <a:pt x="489" y="322"/>
                    <a:pt x="486" y="320"/>
                  </a:cubicBezTo>
                  <a:cubicBezTo>
                    <a:pt x="486" y="331"/>
                    <a:pt x="486" y="331"/>
                    <a:pt x="486" y="331"/>
                  </a:cubicBezTo>
                  <a:cubicBezTo>
                    <a:pt x="496" y="331"/>
                    <a:pt x="496" y="331"/>
                    <a:pt x="496" y="331"/>
                  </a:cubicBezTo>
                  <a:cubicBezTo>
                    <a:pt x="497" y="342"/>
                    <a:pt x="506" y="359"/>
                    <a:pt x="512" y="362"/>
                  </a:cubicBezTo>
                  <a:cubicBezTo>
                    <a:pt x="527" y="367"/>
                    <a:pt x="532" y="358"/>
                    <a:pt x="533" y="371"/>
                  </a:cubicBezTo>
                  <a:cubicBezTo>
                    <a:pt x="541" y="371"/>
                    <a:pt x="541" y="371"/>
                    <a:pt x="546" y="371"/>
                  </a:cubicBezTo>
                  <a:cubicBezTo>
                    <a:pt x="546" y="384"/>
                    <a:pt x="546" y="384"/>
                    <a:pt x="546" y="387"/>
                  </a:cubicBezTo>
                  <a:cubicBezTo>
                    <a:pt x="546" y="393"/>
                    <a:pt x="560" y="397"/>
                    <a:pt x="560" y="405"/>
                  </a:cubicBezTo>
                  <a:cubicBezTo>
                    <a:pt x="560" y="413"/>
                    <a:pt x="552" y="428"/>
                    <a:pt x="549" y="437"/>
                  </a:cubicBezTo>
                  <a:cubicBezTo>
                    <a:pt x="535" y="436"/>
                    <a:pt x="487" y="417"/>
                    <a:pt x="478" y="405"/>
                  </a:cubicBezTo>
                  <a:cubicBezTo>
                    <a:pt x="467" y="405"/>
                    <a:pt x="467" y="405"/>
                    <a:pt x="467" y="405"/>
                  </a:cubicBezTo>
                  <a:cubicBezTo>
                    <a:pt x="480" y="422"/>
                    <a:pt x="522" y="439"/>
                    <a:pt x="522" y="461"/>
                  </a:cubicBezTo>
                  <a:cubicBezTo>
                    <a:pt x="522" y="467"/>
                    <a:pt x="518" y="471"/>
                    <a:pt x="515" y="471"/>
                  </a:cubicBezTo>
                  <a:cubicBezTo>
                    <a:pt x="511" y="471"/>
                    <a:pt x="509" y="462"/>
                    <a:pt x="507" y="461"/>
                  </a:cubicBezTo>
                  <a:cubicBezTo>
                    <a:pt x="485" y="450"/>
                    <a:pt x="471" y="455"/>
                    <a:pt x="452" y="443"/>
                  </a:cubicBezTo>
                  <a:cubicBezTo>
                    <a:pt x="434" y="432"/>
                    <a:pt x="388" y="432"/>
                    <a:pt x="401" y="407"/>
                  </a:cubicBezTo>
                  <a:cubicBezTo>
                    <a:pt x="376" y="396"/>
                    <a:pt x="364" y="381"/>
                    <a:pt x="342" y="367"/>
                  </a:cubicBezTo>
                  <a:cubicBezTo>
                    <a:pt x="338" y="373"/>
                    <a:pt x="334" y="379"/>
                    <a:pt x="327" y="379"/>
                  </a:cubicBezTo>
                  <a:cubicBezTo>
                    <a:pt x="319" y="379"/>
                    <a:pt x="321" y="374"/>
                    <a:pt x="314" y="374"/>
                  </a:cubicBezTo>
                  <a:cubicBezTo>
                    <a:pt x="305" y="374"/>
                    <a:pt x="300" y="386"/>
                    <a:pt x="291" y="386"/>
                  </a:cubicBezTo>
                  <a:cubicBezTo>
                    <a:pt x="283" y="386"/>
                    <a:pt x="259" y="374"/>
                    <a:pt x="259" y="363"/>
                  </a:cubicBezTo>
                  <a:cubicBezTo>
                    <a:pt x="259" y="355"/>
                    <a:pt x="278" y="342"/>
                    <a:pt x="289" y="342"/>
                  </a:cubicBezTo>
                  <a:cubicBezTo>
                    <a:pt x="302" y="342"/>
                    <a:pt x="315" y="342"/>
                    <a:pt x="321" y="342"/>
                  </a:cubicBezTo>
                  <a:cubicBezTo>
                    <a:pt x="328" y="342"/>
                    <a:pt x="346" y="337"/>
                    <a:pt x="355" y="331"/>
                  </a:cubicBezTo>
                  <a:cubicBezTo>
                    <a:pt x="352" y="328"/>
                    <a:pt x="342" y="320"/>
                    <a:pt x="342" y="314"/>
                  </a:cubicBezTo>
                  <a:cubicBezTo>
                    <a:pt x="342" y="300"/>
                    <a:pt x="355" y="308"/>
                    <a:pt x="361" y="302"/>
                  </a:cubicBezTo>
                  <a:cubicBezTo>
                    <a:pt x="368" y="295"/>
                    <a:pt x="384" y="277"/>
                    <a:pt x="384" y="266"/>
                  </a:cubicBezTo>
                  <a:cubicBezTo>
                    <a:pt x="384" y="246"/>
                    <a:pt x="335" y="207"/>
                    <a:pt x="319" y="207"/>
                  </a:cubicBezTo>
                  <a:cubicBezTo>
                    <a:pt x="309" y="207"/>
                    <a:pt x="305" y="216"/>
                    <a:pt x="295" y="216"/>
                  </a:cubicBezTo>
                  <a:cubicBezTo>
                    <a:pt x="292" y="216"/>
                    <a:pt x="289" y="208"/>
                    <a:pt x="289" y="207"/>
                  </a:cubicBezTo>
                  <a:cubicBezTo>
                    <a:pt x="289" y="199"/>
                    <a:pt x="302" y="197"/>
                    <a:pt x="307" y="196"/>
                  </a:cubicBezTo>
                  <a:cubicBezTo>
                    <a:pt x="300" y="189"/>
                    <a:pt x="259" y="153"/>
                    <a:pt x="251" y="153"/>
                  </a:cubicBezTo>
                  <a:cubicBezTo>
                    <a:pt x="241" y="153"/>
                    <a:pt x="229" y="183"/>
                    <a:pt x="215" y="183"/>
                  </a:cubicBezTo>
                  <a:cubicBezTo>
                    <a:pt x="206" y="183"/>
                    <a:pt x="209" y="170"/>
                    <a:pt x="209" y="165"/>
                  </a:cubicBezTo>
                  <a:cubicBezTo>
                    <a:pt x="186" y="162"/>
                    <a:pt x="128" y="165"/>
                    <a:pt x="94" y="165"/>
                  </a:cubicBezTo>
                  <a:cubicBezTo>
                    <a:pt x="88" y="165"/>
                    <a:pt x="76" y="155"/>
                    <a:pt x="72" y="149"/>
                  </a:cubicBezTo>
                  <a:cubicBezTo>
                    <a:pt x="35" y="149"/>
                    <a:pt x="35" y="149"/>
                    <a:pt x="35" y="149"/>
                  </a:cubicBezTo>
                  <a:cubicBezTo>
                    <a:pt x="31" y="137"/>
                    <a:pt x="20" y="136"/>
                    <a:pt x="18" y="125"/>
                  </a:cubicBezTo>
                  <a:cubicBezTo>
                    <a:pt x="28" y="121"/>
                    <a:pt x="40" y="126"/>
                    <a:pt x="53" y="127"/>
                  </a:cubicBezTo>
                  <a:cubicBezTo>
                    <a:pt x="53" y="117"/>
                    <a:pt x="53" y="117"/>
                    <a:pt x="53" y="117"/>
                  </a:cubicBezTo>
                  <a:cubicBezTo>
                    <a:pt x="46" y="112"/>
                    <a:pt x="11" y="109"/>
                    <a:pt x="11" y="109"/>
                  </a:cubicBezTo>
                  <a:cubicBezTo>
                    <a:pt x="11" y="109"/>
                    <a:pt x="0" y="95"/>
                    <a:pt x="0" y="87"/>
                  </a:cubicBezTo>
                  <a:cubicBezTo>
                    <a:pt x="0" y="65"/>
                    <a:pt x="3" y="60"/>
                    <a:pt x="15" y="52"/>
                  </a:cubicBezTo>
                  <a:cubicBezTo>
                    <a:pt x="21" y="47"/>
                    <a:pt x="17" y="33"/>
                    <a:pt x="20" y="29"/>
                  </a:cubicBezTo>
                  <a:cubicBezTo>
                    <a:pt x="35" y="13"/>
                    <a:pt x="55" y="0"/>
                    <a:pt x="81" y="0"/>
                  </a:cubicBezTo>
                  <a:cubicBezTo>
                    <a:pt x="81" y="0"/>
                    <a:pt x="105" y="8"/>
                    <a:pt x="106" y="8"/>
                  </a:cubicBezTo>
                  <a:cubicBezTo>
                    <a:pt x="98" y="25"/>
                    <a:pt x="73" y="26"/>
                    <a:pt x="73" y="49"/>
                  </a:cubicBezTo>
                  <a:cubicBezTo>
                    <a:pt x="73" y="54"/>
                    <a:pt x="75" y="57"/>
                    <a:pt x="79" y="57"/>
                  </a:cubicBezTo>
                  <a:cubicBezTo>
                    <a:pt x="78" y="63"/>
                    <a:pt x="79" y="71"/>
                    <a:pt x="79" y="71"/>
                  </a:cubicBezTo>
                  <a:cubicBezTo>
                    <a:pt x="79" y="78"/>
                    <a:pt x="78" y="85"/>
                    <a:pt x="87" y="85"/>
                  </a:cubicBezTo>
                  <a:cubicBezTo>
                    <a:pt x="91" y="85"/>
                    <a:pt x="102" y="75"/>
                    <a:pt x="102" y="69"/>
                  </a:cubicBezTo>
                  <a:cubicBezTo>
                    <a:pt x="102" y="61"/>
                    <a:pt x="94" y="56"/>
                    <a:pt x="94" y="48"/>
                  </a:cubicBezTo>
                  <a:cubicBezTo>
                    <a:pt x="94" y="17"/>
                    <a:pt x="145" y="8"/>
                    <a:pt x="175" y="8"/>
                  </a:cubicBezTo>
                  <a:cubicBezTo>
                    <a:pt x="195" y="8"/>
                    <a:pt x="206" y="36"/>
                    <a:pt x="206" y="53"/>
                  </a:cubicBezTo>
                  <a:cubicBezTo>
                    <a:pt x="206" y="56"/>
                    <a:pt x="202" y="69"/>
                    <a:pt x="206" y="69"/>
                  </a:cubicBezTo>
                  <a:cubicBezTo>
                    <a:pt x="210" y="69"/>
                    <a:pt x="213" y="61"/>
                    <a:pt x="221" y="61"/>
                  </a:cubicBezTo>
                  <a:cubicBezTo>
                    <a:pt x="229" y="61"/>
                    <a:pt x="231" y="69"/>
                    <a:pt x="238" y="69"/>
                  </a:cubicBezTo>
                  <a:cubicBezTo>
                    <a:pt x="251" y="69"/>
                    <a:pt x="255" y="49"/>
                    <a:pt x="268" y="49"/>
                  </a:cubicBezTo>
                  <a:cubicBezTo>
                    <a:pt x="283" y="49"/>
                    <a:pt x="315" y="54"/>
                    <a:pt x="325" y="61"/>
                  </a:cubicBezTo>
                  <a:cubicBezTo>
                    <a:pt x="342" y="74"/>
                    <a:pt x="347" y="101"/>
                    <a:pt x="372" y="101"/>
                  </a:cubicBezTo>
                  <a:cubicBezTo>
                    <a:pt x="384" y="101"/>
                    <a:pt x="386" y="101"/>
                    <a:pt x="391" y="101"/>
                  </a:cubicBezTo>
                  <a:cubicBezTo>
                    <a:pt x="399" y="101"/>
                    <a:pt x="418" y="103"/>
                    <a:pt x="416" y="117"/>
                  </a:cubicBezTo>
                  <a:cubicBezTo>
                    <a:pt x="437" y="124"/>
                    <a:pt x="448" y="137"/>
                    <a:pt x="469" y="139"/>
                  </a:cubicBezTo>
                  <a:cubicBezTo>
                    <a:pt x="469" y="153"/>
                    <a:pt x="469" y="153"/>
                    <a:pt x="469" y="153"/>
                  </a:cubicBezTo>
                  <a:cubicBezTo>
                    <a:pt x="474" y="153"/>
                    <a:pt x="482" y="153"/>
                    <a:pt x="482" y="153"/>
                  </a:cubicBezTo>
                  <a:cubicBezTo>
                    <a:pt x="493" y="153"/>
                    <a:pt x="499" y="161"/>
                    <a:pt x="503" y="172"/>
                  </a:cubicBezTo>
                  <a:cubicBezTo>
                    <a:pt x="493" y="174"/>
                    <a:pt x="483" y="173"/>
                    <a:pt x="477" y="183"/>
                  </a:cubicBezTo>
                  <a:cubicBezTo>
                    <a:pt x="490" y="184"/>
                    <a:pt x="493" y="184"/>
                    <a:pt x="499" y="184"/>
                  </a:cubicBezTo>
                  <a:cubicBezTo>
                    <a:pt x="503" y="184"/>
                    <a:pt x="509" y="187"/>
                    <a:pt x="511" y="192"/>
                  </a:cubicBezTo>
                  <a:cubicBezTo>
                    <a:pt x="499" y="198"/>
                    <a:pt x="493" y="198"/>
                    <a:pt x="486" y="210"/>
                  </a:cubicBezTo>
                  <a:cubicBezTo>
                    <a:pt x="493" y="214"/>
                    <a:pt x="497" y="216"/>
                    <a:pt x="507" y="216"/>
                  </a:cubicBezTo>
                  <a:cubicBezTo>
                    <a:pt x="509" y="234"/>
                    <a:pt x="529" y="242"/>
                    <a:pt x="545" y="244"/>
                  </a:cubicBezTo>
                  <a:cubicBezTo>
                    <a:pt x="546" y="258"/>
                    <a:pt x="550" y="272"/>
                    <a:pt x="562" y="272"/>
                  </a:cubicBezTo>
                  <a:cubicBezTo>
                    <a:pt x="578" y="272"/>
                    <a:pt x="582" y="261"/>
                    <a:pt x="588" y="276"/>
                  </a:cubicBezTo>
                  <a:cubicBezTo>
                    <a:pt x="592" y="280"/>
                    <a:pt x="598" y="280"/>
                    <a:pt x="602" y="280"/>
                  </a:cubicBezTo>
                  <a:cubicBezTo>
                    <a:pt x="616" y="280"/>
                    <a:pt x="622" y="285"/>
                    <a:pt x="622" y="298"/>
                  </a:cubicBezTo>
                  <a:cubicBezTo>
                    <a:pt x="622" y="308"/>
                    <a:pt x="609" y="312"/>
                    <a:pt x="599" y="312"/>
                  </a:cubicBezTo>
                  <a:cubicBezTo>
                    <a:pt x="600" y="320"/>
                    <a:pt x="599" y="318"/>
                    <a:pt x="599" y="322"/>
                  </a:cubicBezTo>
                  <a:cubicBezTo>
                    <a:pt x="599" y="324"/>
                    <a:pt x="597" y="331"/>
                    <a:pt x="583" y="331"/>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65" name="Freeform 150"/>
            <p:cNvSpPr>
              <a:spLocks/>
            </p:cNvSpPr>
            <p:nvPr/>
          </p:nvSpPr>
          <p:spPr bwMode="auto">
            <a:xfrm>
              <a:off x="3885280" y="2302944"/>
              <a:ext cx="19896" cy="19896"/>
            </a:xfrm>
            <a:custGeom>
              <a:avLst/>
              <a:gdLst>
                <a:gd name="T0" fmla="*/ 17 w 17"/>
                <a:gd name="T1" fmla="*/ 11 h 17"/>
                <a:gd name="T2" fmla="*/ 0 w 17"/>
                <a:gd name="T3" fmla="*/ 11 h 17"/>
                <a:gd name="T4" fmla="*/ 17 w 17"/>
                <a:gd name="T5" fmla="*/ 11 h 17"/>
              </a:gdLst>
              <a:ahLst/>
              <a:cxnLst>
                <a:cxn ang="0">
                  <a:pos x="T0" y="T1"/>
                </a:cxn>
                <a:cxn ang="0">
                  <a:pos x="T2" y="T3"/>
                </a:cxn>
                <a:cxn ang="0">
                  <a:pos x="T4" y="T5"/>
                </a:cxn>
              </a:cxnLst>
              <a:rect l="0" t="0" r="r" b="b"/>
              <a:pathLst>
                <a:path w="17" h="17">
                  <a:moveTo>
                    <a:pt x="17" y="11"/>
                  </a:moveTo>
                  <a:cubicBezTo>
                    <a:pt x="10" y="17"/>
                    <a:pt x="7" y="17"/>
                    <a:pt x="0" y="11"/>
                  </a:cubicBezTo>
                  <a:cubicBezTo>
                    <a:pt x="7" y="0"/>
                    <a:pt x="8" y="6"/>
                    <a:pt x="17" y="11"/>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66" name="Freeform 151"/>
            <p:cNvSpPr>
              <a:spLocks/>
            </p:cNvSpPr>
            <p:nvPr/>
          </p:nvSpPr>
          <p:spPr bwMode="auto">
            <a:xfrm>
              <a:off x="3739889" y="2198875"/>
              <a:ext cx="16835" cy="19896"/>
            </a:xfrm>
            <a:custGeom>
              <a:avLst/>
              <a:gdLst>
                <a:gd name="T0" fmla="*/ 0 w 15"/>
                <a:gd name="T1" fmla="*/ 5 h 17"/>
                <a:gd name="T2" fmla="*/ 15 w 15"/>
                <a:gd name="T3" fmla="*/ 17 h 17"/>
                <a:gd name="T4" fmla="*/ 0 w 15"/>
                <a:gd name="T5" fmla="*/ 5 h 17"/>
              </a:gdLst>
              <a:ahLst/>
              <a:cxnLst>
                <a:cxn ang="0">
                  <a:pos x="T0" y="T1"/>
                </a:cxn>
                <a:cxn ang="0">
                  <a:pos x="T2" y="T3"/>
                </a:cxn>
                <a:cxn ang="0">
                  <a:pos x="T4" y="T5"/>
                </a:cxn>
              </a:cxnLst>
              <a:rect l="0" t="0" r="r" b="b"/>
              <a:pathLst>
                <a:path w="15" h="17">
                  <a:moveTo>
                    <a:pt x="0" y="5"/>
                  </a:moveTo>
                  <a:cubicBezTo>
                    <a:pt x="10" y="0"/>
                    <a:pt x="10" y="10"/>
                    <a:pt x="15" y="17"/>
                  </a:cubicBezTo>
                  <a:cubicBezTo>
                    <a:pt x="6" y="16"/>
                    <a:pt x="0" y="10"/>
                    <a:pt x="0" y="5"/>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67" name="Freeform 152"/>
            <p:cNvSpPr>
              <a:spLocks/>
            </p:cNvSpPr>
            <p:nvPr/>
          </p:nvSpPr>
          <p:spPr bwMode="auto">
            <a:xfrm>
              <a:off x="3550114" y="1297455"/>
              <a:ext cx="759098" cy="417806"/>
            </a:xfrm>
            <a:custGeom>
              <a:avLst/>
              <a:gdLst>
                <a:gd name="T0" fmla="*/ 528 w 664"/>
                <a:gd name="T1" fmla="*/ 28 h 366"/>
                <a:gd name="T2" fmla="*/ 602 w 664"/>
                <a:gd name="T3" fmla="*/ 16 h 366"/>
                <a:gd name="T4" fmla="*/ 664 w 664"/>
                <a:gd name="T5" fmla="*/ 49 h 366"/>
                <a:gd name="T6" fmla="*/ 537 w 664"/>
                <a:gd name="T7" fmla="*/ 91 h 366"/>
                <a:gd name="T8" fmla="*/ 507 w 664"/>
                <a:gd name="T9" fmla="*/ 133 h 366"/>
                <a:gd name="T10" fmla="*/ 397 w 664"/>
                <a:gd name="T11" fmla="*/ 195 h 366"/>
                <a:gd name="T12" fmla="*/ 371 w 664"/>
                <a:gd name="T13" fmla="*/ 212 h 366"/>
                <a:gd name="T14" fmla="*/ 371 w 664"/>
                <a:gd name="T15" fmla="*/ 246 h 366"/>
                <a:gd name="T16" fmla="*/ 299 w 664"/>
                <a:gd name="T17" fmla="*/ 282 h 366"/>
                <a:gd name="T18" fmla="*/ 272 w 664"/>
                <a:gd name="T19" fmla="*/ 331 h 366"/>
                <a:gd name="T20" fmla="*/ 303 w 664"/>
                <a:gd name="T21" fmla="*/ 338 h 366"/>
                <a:gd name="T22" fmla="*/ 217 w 664"/>
                <a:gd name="T23" fmla="*/ 354 h 366"/>
                <a:gd name="T24" fmla="*/ 138 w 664"/>
                <a:gd name="T25" fmla="*/ 362 h 366"/>
                <a:gd name="T26" fmla="*/ 56 w 664"/>
                <a:gd name="T27" fmla="*/ 354 h 366"/>
                <a:gd name="T28" fmla="*/ 104 w 664"/>
                <a:gd name="T29" fmla="*/ 316 h 366"/>
                <a:gd name="T30" fmla="*/ 98 w 664"/>
                <a:gd name="T31" fmla="*/ 284 h 366"/>
                <a:gd name="T32" fmla="*/ 159 w 664"/>
                <a:gd name="T33" fmla="*/ 306 h 366"/>
                <a:gd name="T34" fmla="*/ 113 w 664"/>
                <a:gd name="T35" fmla="*/ 266 h 366"/>
                <a:gd name="T36" fmla="*/ 94 w 664"/>
                <a:gd name="T37" fmla="*/ 272 h 366"/>
                <a:gd name="T38" fmla="*/ 117 w 664"/>
                <a:gd name="T39" fmla="*/ 236 h 366"/>
                <a:gd name="T40" fmla="*/ 107 w 664"/>
                <a:gd name="T41" fmla="*/ 175 h 366"/>
                <a:gd name="T42" fmla="*/ 115 w 664"/>
                <a:gd name="T43" fmla="*/ 159 h 366"/>
                <a:gd name="T44" fmla="*/ 166 w 664"/>
                <a:gd name="T45" fmla="*/ 161 h 366"/>
                <a:gd name="T46" fmla="*/ 185 w 664"/>
                <a:gd name="T47" fmla="*/ 163 h 366"/>
                <a:gd name="T48" fmla="*/ 228 w 664"/>
                <a:gd name="T49" fmla="*/ 155 h 366"/>
                <a:gd name="T50" fmla="*/ 253 w 664"/>
                <a:gd name="T51" fmla="*/ 133 h 366"/>
                <a:gd name="T52" fmla="*/ 170 w 664"/>
                <a:gd name="T53" fmla="*/ 145 h 366"/>
                <a:gd name="T54" fmla="*/ 125 w 664"/>
                <a:gd name="T55" fmla="*/ 137 h 366"/>
                <a:gd name="T56" fmla="*/ 98 w 664"/>
                <a:gd name="T57" fmla="*/ 145 h 366"/>
                <a:gd name="T58" fmla="*/ 77 w 664"/>
                <a:gd name="T59" fmla="*/ 119 h 366"/>
                <a:gd name="T60" fmla="*/ 88 w 664"/>
                <a:gd name="T61" fmla="*/ 95 h 366"/>
                <a:gd name="T62" fmla="*/ 43 w 664"/>
                <a:gd name="T63" fmla="*/ 107 h 366"/>
                <a:gd name="T64" fmla="*/ 50 w 664"/>
                <a:gd name="T65" fmla="*/ 87 h 366"/>
                <a:gd name="T66" fmla="*/ 16 w 664"/>
                <a:gd name="T67" fmla="*/ 93 h 366"/>
                <a:gd name="T68" fmla="*/ 75 w 664"/>
                <a:gd name="T69" fmla="*/ 64 h 366"/>
                <a:gd name="T70" fmla="*/ 98 w 664"/>
                <a:gd name="T71" fmla="*/ 57 h 366"/>
                <a:gd name="T72" fmla="*/ 179 w 664"/>
                <a:gd name="T73" fmla="*/ 57 h 366"/>
                <a:gd name="T74" fmla="*/ 232 w 664"/>
                <a:gd name="T75" fmla="*/ 20 h 366"/>
                <a:gd name="T76" fmla="*/ 337 w 664"/>
                <a:gd name="T77" fmla="*/ 9 h 366"/>
                <a:gd name="T78" fmla="*/ 375 w 664"/>
                <a:gd name="T79" fmla="*/ 13 h 366"/>
                <a:gd name="T80" fmla="*/ 422 w 664"/>
                <a:gd name="T81" fmla="*/ 5 h 366"/>
                <a:gd name="T82" fmla="*/ 541 w 664"/>
                <a:gd name="T83" fmla="*/ 19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4" h="366">
                  <a:moveTo>
                    <a:pt x="541" y="19"/>
                  </a:moveTo>
                  <a:cubicBezTo>
                    <a:pt x="536" y="25"/>
                    <a:pt x="534" y="26"/>
                    <a:pt x="528" y="28"/>
                  </a:cubicBezTo>
                  <a:cubicBezTo>
                    <a:pt x="588" y="9"/>
                    <a:pt x="588" y="9"/>
                    <a:pt x="588" y="9"/>
                  </a:cubicBezTo>
                  <a:cubicBezTo>
                    <a:pt x="593" y="13"/>
                    <a:pt x="596" y="14"/>
                    <a:pt x="602" y="16"/>
                  </a:cubicBezTo>
                  <a:cubicBezTo>
                    <a:pt x="610" y="18"/>
                    <a:pt x="610" y="25"/>
                    <a:pt x="615" y="29"/>
                  </a:cubicBezTo>
                  <a:cubicBezTo>
                    <a:pt x="624" y="39"/>
                    <a:pt x="664" y="35"/>
                    <a:pt x="664" y="49"/>
                  </a:cubicBezTo>
                  <a:cubicBezTo>
                    <a:pt x="664" y="60"/>
                    <a:pt x="650" y="57"/>
                    <a:pt x="645" y="61"/>
                  </a:cubicBezTo>
                  <a:cubicBezTo>
                    <a:pt x="615" y="85"/>
                    <a:pt x="578" y="71"/>
                    <a:pt x="537" y="91"/>
                  </a:cubicBezTo>
                  <a:cubicBezTo>
                    <a:pt x="545" y="99"/>
                    <a:pt x="575" y="93"/>
                    <a:pt x="594" y="94"/>
                  </a:cubicBezTo>
                  <a:cubicBezTo>
                    <a:pt x="577" y="112"/>
                    <a:pt x="534" y="123"/>
                    <a:pt x="507" y="133"/>
                  </a:cubicBezTo>
                  <a:cubicBezTo>
                    <a:pt x="477" y="143"/>
                    <a:pt x="459" y="175"/>
                    <a:pt x="437" y="192"/>
                  </a:cubicBezTo>
                  <a:cubicBezTo>
                    <a:pt x="426" y="200"/>
                    <a:pt x="409" y="191"/>
                    <a:pt x="397" y="195"/>
                  </a:cubicBezTo>
                  <a:cubicBezTo>
                    <a:pt x="381" y="200"/>
                    <a:pt x="362" y="202"/>
                    <a:pt x="350" y="212"/>
                  </a:cubicBezTo>
                  <a:cubicBezTo>
                    <a:pt x="371" y="212"/>
                    <a:pt x="371" y="212"/>
                    <a:pt x="371" y="212"/>
                  </a:cubicBezTo>
                  <a:cubicBezTo>
                    <a:pt x="372" y="230"/>
                    <a:pt x="363" y="228"/>
                    <a:pt x="349" y="227"/>
                  </a:cubicBezTo>
                  <a:cubicBezTo>
                    <a:pt x="358" y="231"/>
                    <a:pt x="366" y="234"/>
                    <a:pt x="371" y="246"/>
                  </a:cubicBezTo>
                  <a:cubicBezTo>
                    <a:pt x="355" y="254"/>
                    <a:pt x="350" y="273"/>
                    <a:pt x="337" y="282"/>
                  </a:cubicBezTo>
                  <a:cubicBezTo>
                    <a:pt x="304" y="282"/>
                    <a:pt x="305" y="282"/>
                    <a:pt x="299" y="282"/>
                  </a:cubicBezTo>
                  <a:cubicBezTo>
                    <a:pt x="300" y="288"/>
                    <a:pt x="304" y="289"/>
                    <a:pt x="304" y="294"/>
                  </a:cubicBezTo>
                  <a:cubicBezTo>
                    <a:pt x="304" y="319"/>
                    <a:pt x="272" y="304"/>
                    <a:pt x="272" y="331"/>
                  </a:cubicBezTo>
                  <a:cubicBezTo>
                    <a:pt x="284" y="331"/>
                    <a:pt x="286" y="331"/>
                    <a:pt x="291" y="331"/>
                  </a:cubicBezTo>
                  <a:cubicBezTo>
                    <a:pt x="294" y="331"/>
                    <a:pt x="303" y="331"/>
                    <a:pt x="303" y="338"/>
                  </a:cubicBezTo>
                  <a:cubicBezTo>
                    <a:pt x="303" y="351"/>
                    <a:pt x="259" y="366"/>
                    <a:pt x="242" y="366"/>
                  </a:cubicBezTo>
                  <a:cubicBezTo>
                    <a:pt x="225" y="366"/>
                    <a:pt x="232" y="354"/>
                    <a:pt x="217" y="354"/>
                  </a:cubicBezTo>
                  <a:cubicBezTo>
                    <a:pt x="195" y="354"/>
                    <a:pt x="179" y="354"/>
                    <a:pt x="160" y="354"/>
                  </a:cubicBezTo>
                  <a:cubicBezTo>
                    <a:pt x="153" y="354"/>
                    <a:pt x="149" y="362"/>
                    <a:pt x="138" y="362"/>
                  </a:cubicBezTo>
                  <a:cubicBezTo>
                    <a:pt x="113" y="362"/>
                    <a:pt x="92" y="355"/>
                    <a:pt x="66" y="346"/>
                  </a:cubicBezTo>
                  <a:cubicBezTo>
                    <a:pt x="63" y="350"/>
                    <a:pt x="60" y="354"/>
                    <a:pt x="56" y="354"/>
                  </a:cubicBezTo>
                  <a:cubicBezTo>
                    <a:pt x="51" y="354"/>
                    <a:pt x="49" y="350"/>
                    <a:pt x="49" y="347"/>
                  </a:cubicBezTo>
                  <a:cubicBezTo>
                    <a:pt x="49" y="316"/>
                    <a:pt x="88" y="327"/>
                    <a:pt x="104" y="316"/>
                  </a:cubicBezTo>
                  <a:cubicBezTo>
                    <a:pt x="95" y="308"/>
                    <a:pt x="79" y="306"/>
                    <a:pt x="79" y="292"/>
                  </a:cubicBezTo>
                  <a:cubicBezTo>
                    <a:pt x="79" y="281"/>
                    <a:pt x="91" y="284"/>
                    <a:pt x="98" y="284"/>
                  </a:cubicBezTo>
                  <a:cubicBezTo>
                    <a:pt x="122" y="284"/>
                    <a:pt x="131" y="297"/>
                    <a:pt x="145" y="306"/>
                  </a:cubicBezTo>
                  <a:cubicBezTo>
                    <a:pt x="159" y="306"/>
                    <a:pt x="159" y="306"/>
                    <a:pt x="159" y="306"/>
                  </a:cubicBezTo>
                  <a:cubicBezTo>
                    <a:pt x="148" y="295"/>
                    <a:pt x="125" y="285"/>
                    <a:pt x="125" y="266"/>
                  </a:cubicBezTo>
                  <a:cubicBezTo>
                    <a:pt x="113" y="266"/>
                    <a:pt x="113" y="266"/>
                    <a:pt x="113" y="266"/>
                  </a:cubicBezTo>
                  <a:cubicBezTo>
                    <a:pt x="109" y="269"/>
                    <a:pt x="109" y="269"/>
                    <a:pt x="106" y="272"/>
                  </a:cubicBezTo>
                  <a:cubicBezTo>
                    <a:pt x="94" y="272"/>
                    <a:pt x="94" y="272"/>
                    <a:pt x="94" y="272"/>
                  </a:cubicBezTo>
                  <a:cubicBezTo>
                    <a:pt x="94" y="262"/>
                    <a:pt x="94" y="262"/>
                    <a:pt x="94" y="262"/>
                  </a:cubicBezTo>
                  <a:cubicBezTo>
                    <a:pt x="100" y="249"/>
                    <a:pt x="106" y="240"/>
                    <a:pt x="117" y="236"/>
                  </a:cubicBezTo>
                  <a:cubicBezTo>
                    <a:pt x="136" y="230"/>
                    <a:pt x="159" y="237"/>
                    <a:pt x="159" y="215"/>
                  </a:cubicBezTo>
                  <a:cubicBezTo>
                    <a:pt x="159" y="189"/>
                    <a:pt x="107" y="189"/>
                    <a:pt x="107" y="175"/>
                  </a:cubicBezTo>
                  <a:cubicBezTo>
                    <a:pt x="107" y="167"/>
                    <a:pt x="119" y="168"/>
                    <a:pt x="126" y="168"/>
                  </a:cubicBezTo>
                  <a:cubicBezTo>
                    <a:pt x="118" y="168"/>
                    <a:pt x="116" y="165"/>
                    <a:pt x="115" y="159"/>
                  </a:cubicBezTo>
                  <a:cubicBezTo>
                    <a:pt x="119" y="157"/>
                    <a:pt x="122" y="159"/>
                    <a:pt x="126" y="159"/>
                  </a:cubicBezTo>
                  <a:cubicBezTo>
                    <a:pt x="134" y="159"/>
                    <a:pt x="151" y="156"/>
                    <a:pt x="166" y="161"/>
                  </a:cubicBezTo>
                  <a:cubicBezTo>
                    <a:pt x="185" y="167"/>
                    <a:pt x="192" y="190"/>
                    <a:pt x="213" y="188"/>
                  </a:cubicBezTo>
                  <a:cubicBezTo>
                    <a:pt x="209" y="184"/>
                    <a:pt x="185" y="168"/>
                    <a:pt x="185" y="163"/>
                  </a:cubicBezTo>
                  <a:cubicBezTo>
                    <a:pt x="185" y="160"/>
                    <a:pt x="189" y="157"/>
                    <a:pt x="191" y="155"/>
                  </a:cubicBezTo>
                  <a:cubicBezTo>
                    <a:pt x="228" y="155"/>
                    <a:pt x="228" y="155"/>
                    <a:pt x="228" y="155"/>
                  </a:cubicBezTo>
                  <a:cubicBezTo>
                    <a:pt x="243" y="149"/>
                    <a:pt x="256" y="145"/>
                    <a:pt x="265" y="133"/>
                  </a:cubicBezTo>
                  <a:cubicBezTo>
                    <a:pt x="253" y="133"/>
                    <a:pt x="253" y="133"/>
                    <a:pt x="253" y="133"/>
                  </a:cubicBezTo>
                  <a:cubicBezTo>
                    <a:pt x="238" y="145"/>
                    <a:pt x="221" y="151"/>
                    <a:pt x="197" y="151"/>
                  </a:cubicBezTo>
                  <a:cubicBezTo>
                    <a:pt x="182" y="151"/>
                    <a:pt x="178" y="145"/>
                    <a:pt x="170" y="145"/>
                  </a:cubicBezTo>
                  <a:cubicBezTo>
                    <a:pt x="164" y="145"/>
                    <a:pt x="161" y="153"/>
                    <a:pt x="155" y="153"/>
                  </a:cubicBezTo>
                  <a:cubicBezTo>
                    <a:pt x="140" y="153"/>
                    <a:pt x="120" y="147"/>
                    <a:pt x="125" y="137"/>
                  </a:cubicBezTo>
                  <a:cubicBezTo>
                    <a:pt x="115" y="137"/>
                    <a:pt x="115" y="137"/>
                    <a:pt x="115" y="137"/>
                  </a:cubicBezTo>
                  <a:cubicBezTo>
                    <a:pt x="110" y="141"/>
                    <a:pt x="105" y="145"/>
                    <a:pt x="98" y="145"/>
                  </a:cubicBezTo>
                  <a:cubicBezTo>
                    <a:pt x="83" y="145"/>
                    <a:pt x="62" y="135"/>
                    <a:pt x="56" y="128"/>
                  </a:cubicBezTo>
                  <a:cubicBezTo>
                    <a:pt x="62" y="124"/>
                    <a:pt x="67" y="120"/>
                    <a:pt x="77" y="119"/>
                  </a:cubicBezTo>
                  <a:cubicBezTo>
                    <a:pt x="63" y="119"/>
                    <a:pt x="47" y="118"/>
                    <a:pt x="41" y="119"/>
                  </a:cubicBezTo>
                  <a:cubicBezTo>
                    <a:pt x="50" y="99"/>
                    <a:pt x="69" y="101"/>
                    <a:pt x="88" y="95"/>
                  </a:cubicBezTo>
                  <a:cubicBezTo>
                    <a:pt x="81" y="93"/>
                    <a:pt x="79" y="93"/>
                    <a:pt x="73" y="93"/>
                  </a:cubicBezTo>
                  <a:cubicBezTo>
                    <a:pt x="58" y="93"/>
                    <a:pt x="57" y="107"/>
                    <a:pt x="43" y="107"/>
                  </a:cubicBezTo>
                  <a:cubicBezTo>
                    <a:pt x="39" y="107"/>
                    <a:pt x="31" y="102"/>
                    <a:pt x="29" y="101"/>
                  </a:cubicBezTo>
                  <a:cubicBezTo>
                    <a:pt x="37" y="93"/>
                    <a:pt x="41" y="91"/>
                    <a:pt x="50" y="87"/>
                  </a:cubicBezTo>
                  <a:cubicBezTo>
                    <a:pt x="28" y="87"/>
                    <a:pt x="28" y="87"/>
                    <a:pt x="28" y="87"/>
                  </a:cubicBezTo>
                  <a:cubicBezTo>
                    <a:pt x="23" y="89"/>
                    <a:pt x="19" y="91"/>
                    <a:pt x="16" y="93"/>
                  </a:cubicBezTo>
                  <a:cubicBezTo>
                    <a:pt x="13" y="93"/>
                    <a:pt x="4" y="93"/>
                    <a:pt x="0" y="93"/>
                  </a:cubicBezTo>
                  <a:cubicBezTo>
                    <a:pt x="4" y="73"/>
                    <a:pt x="53" y="64"/>
                    <a:pt x="75" y="64"/>
                  </a:cubicBezTo>
                  <a:cubicBezTo>
                    <a:pt x="85" y="64"/>
                    <a:pt x="91" y="64"/>
                    <a:pt x="92" y="64"/>
                  </a:cubicBezTo>
                  <a:cubicBezTo>
                    <a:pt x="95" y="64"/>
                    <a:pt x="98" y="60"/>
                    <a:pt x="98" y="57"/>
                  </a:cubicBezTo>
                  <a:cubicBezTo>
                    <a:pt x="122" y="57"/>
                    <a:pt x="113" y="40"/>
                    <a:pt x="128" y="40"/>
                  </a:cubicBezTo>
                  <a:cubicBezTo>
                    <a:pt x="143" y="40"/>
                    <a:pt x="172" y="55"/>
                    <a:pt x="179" y="57"/>
                  </a:cubicBezTo>
                  <a:cubicBezTo>
                    <a:pt x="186" y="38"/>
                    <a:pt x="195" y="21"/>
                    <a:pt x="217" y="21"/>
                  </a:cubicBezTo>
                  <a:cubicBezTo>
                    <a:pt x="230" y="21"/>
                    <a:pt x="222" y="29"/>
                    <a:pt x="232" y="20"/>
                  </a:cubicBezTo>
                  <a:cubicBezTo>
                    <a:pt x="236" y="12"/>
                    <a:pt x="242" y="9"/>
                    <a:pt x="250" y="9"/>
                  </a:cubicBezTo>
                  <a:cubicBezTo>
                    <a:pt x="289" y="9"/>
                    <a:pt x="297" y="9"/>
                    <a:pt x="337" y="9"/>
                  </a:cubicBezTo>
                  <a:cubicBezTo>
                    <a:pt x="338" y="6"/>
                    <a:pt x="342" y="4"/>
                    <a:pt x="346" y="4"/>
                  </a:cubicBezTo>
                  <a:cubicBezTo>
                    <a:pt x="359" y="4"/>
                    <a:pt x="363" y="13"/>
                    <a:pt x="375" y="13"/>
                  </a:cubicBezTo>
                  <a:cubicBezTo>
                    <a:pt x="385" y="13"/>
                    <a:pt x="388" y="0"/>
                    <a:pt x="399" y="0"/>
                  </a:cubicBezTo>
                  <a:cubicBezTo>
                    <a:pt x="410" y="0"/>
                    <a:pt x="415" y="5"/>
                    <a:pt x="422" y="5"/>
                  </a:cubicBezTo>
                  <a:cubicBezTo>
                    <a:pt x="431" y="5"/>
                    <a:pt x="435" y="5"/>
                    <a:pt x="443" y="5"/>
                  </a:cubicBezTo>
                  <a:cubicBezTo>
                    <a:pt x="461" y="5"/>
                    <a:pt x="526" y="3"/>
                    <a:pt x="541" y="19"/>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68" name="Freeform 153"/>
            <p:cNvSpPr>
              <a:spLocks/>
            </p:cNvSpPr>
            <p:nvPr/>
          </p:nvSpPr>
          <p:spPr bwMode="auto">
            <a:xfrm>
              <a:off x="4026081" y="1257664"/>
              <a:ext cx="1486057" cy="1186079"/>
            </a:xfrm>
            <a:custGeom>
              <a:avLst/>
              <a:gdLst>
                <a:gd name="T0" fmla="*/ 481 w 1299"/>
                <a:gd name="T1" fmla="*/ 670 h 1036"/>
                <a:gd name="T2" fmla="*/ 458 w 1299"/>
                <a:gd name="T3" fmla="*/ 648 h 1036"/>
                <a:gd name="T4" fmla="*/ 392 w 1299"/>
                <a:gd name="T5" fmla="*/ 604 h 1036"/>
                <a:gd name="T6" fmla="*/ 369 w 1299"/>
                <a:gd name="T7" fmla="*/ 543 h 1036"/>
                <a:gd name="T8" fmla="*/ 187 w 1299"/>
                <a:gd name="T9" fmla="*/ 393 h 1036"/>
                <a:gd name="T10" fmla="*/ 125 w 1299"/>
                <a:gd name="T11" fmla="*/ 400 h 1036"/>
                <a:gd name="T12" fmla="*/ 74 w 1299"/>
                <a:gd name="T13" fmla="*/ 390 h 1036"/>
                <a:gd name="T14" fmla="*/ 32 w 1299"/>
                <a:gd name="T15" fmla="*/ 364 h 1036"/>
                <a:gd name="T16" fmla="*/ 87 w 1299"/>
                <a:gd name="T17" fmla="*/ 342 h 1036"/>
                <a:gd name="T18" fmla="*/ 110 w 1299"/>
                <a:gd name="T19" fmla="*/ 324 h 1036"/>
                <a:gd name="T20" fmla="*/ 0 w 1299"/>
                <a:gd name="T21" fmla="*/ 298 h 1036"/>
                <a:gd name="T22" fmla="*/ 144 w 1299"/>
                <a:gd name="T23" fmla="*/ 253 h 1036"/>
                <a:gd name="T24" fmla="*/ 123 w 1299"/>
                <a:gd name="T25" fmla="*/ 183 h 1036"/>
                <a:gd name="T26" fmla="*/ 248 w 1299"/>
                <a:gd name="T27" fmla="*/ 105 h 1036"/>
                <a:gd name="T28" fmla="*/ 407 w 1299"/>
                <a:gd name="T29" fmla="*/ 99 h 1036"/>
                <a:gd name="T30" fmla="*/ 447 w 1299"/>
                <a:gd name="T31" fmla="*/ 95 h 1036"/>
                <a:gd name="T32" fmla="*/ 471 w 1299"/>
                <a:gd name="T33" fmla="*/ 67 h 1036"/>
                <a:gd name="T34" fmla="*/ 530 w 1299"/>
                <a:gd name="T35" fmla="*/ 63 h 1036"/>
                <a:gd name="T36" fmla="*/ 610 w 1299"/>
                <a:gd name="T37" fmla="*/ 26 h 1036"/>
                <a:gd name="T38" fmla="*/ 672 w 1299"/>
                <a:gd name="T39" fmla="*/ 22 h 1036"/>
                <a:gd name="T40" fmla="*/ 917 w 1299"/>
                <a:gd name="T41" fmla="*/ 0 h 1036"/>
                <a:gd name="T42" fmla="*/ 1020 w 1299"/>
                <a:gd name="T43" fmla="*/ 86 h 1036"/>
                <a:gd name="T44" fmla="*/ 979 w 1299"/>
                <a:gd name="T45" fmla="*/ 135 h 1036"/>
                <a:gd name="T46" fmla="*/ 1036 w 1299"/>
                <a:gd name="T47" fmla="*/ 183 h 1036"/>
                <a:gd name="T48" fmla="*/ 1174 w 1299"/>
                <a:gd name="T49" fmla="*/ 117 h 1036"/>
                <a:gd name="T50" fmla="*/ 1254 w 1299"/>
                <a:gd name="T51" fmla="*/ 91 h 1036"/>
                <a:gd name="T52" fmla="*/ 1205 w 1299"/>
                <a:gd name="T53" fmla="*/ 169 h 1036"/>
                <a:gd name="T54" fmla="*/ 1187 w 1299"/>
                <a:gd name="T55" fmla="*/ 205 h 1036"/>
                <a:gd name="T56" fmla="*/ 1123 w 1299"/>
                <a:gd name="T57" fmla="*/ 270 h 1036"/>
                <a:gd name="T58" fmla="*/ 1163 w 1299"/>
                <a:gd name="T59" fmla="*/ 319 h 1036"/>
                <a:gd name="T60" fmla="*/ 1129 w 1299"/>
                <a:gd name="T61" fmla="*/ 364 h 1036"/>
                <a:gd name="T62" fmla="*/ 1149 w 1299"/>
                <a:gd name="T63" fmla="*/ 423 h 1036"/>
                <a:gd name="T64" fmla="*/ 1155 w 1299"/>
                <a:gd name="T65" fmla="*/ 467 h 1036"/>
                <a:gd name="T66" fmla="*/ 1087 w 1299"/>
                <a:gd name="T67" fmla="*/ 531 h 1036"/>
                <a:gd name="T68" fmla="*/ 1095 w 1299"/>
                <a:gd name="T69" fmla="*/ 548 h 1036"/>
                <a:gd name="T70" fmla="*/ 1032 w 1299"/>
                <a:gd name="T71" fmla="*/ 535 h 1036"/>
                <a:gd name="T72" fmla="*/ 1087 w 1299"/>
                <a:gd name="T73" fmla="*/ 644 h 1036"/>
                <a:gd name="T74" fmla="*/ 1024 w 1299"/>
                <a:gd name="T75" fmla="*/ 624 h 1036"/>
                <a:gd name="T76" fmla="*/ 1058 w 1299"/>
                <a:gd name="T77" fmla="*/ 675 h 1036"/>
                <a:gd name="T78" fmla="*/ 890 w 1299"/>
                <a:gd name="T79" fmla="*/ 734 h 1036"/>
                <a:gd name="T80" fmla="*/ 830 w 1299"/>
                <a:gd name="T81" fmla="*/ 801 h 1036"/>
                <a:gd name="T82" fmla="*/ 761 w 1299"/>
                <a:gd name="T83" fmla="*/ 809 h 1036"/>
                <a:gd name="T84" fmla="*/ 691 w 1299"/>
                <a:gd name="T85" fmla="*/ 873 h 1036"/>
                <a:gd name="T86" fmla="*/ 659 w 1299"/>
                <a:gd name="T87" fmla="*/ 942 h 1036"/>
                <a:gd name="T88" fmla="*/ 621 w 1299"/>
                <a:gd name="T89" fmla="*/ 1028 h 1036"/>
                <a:gd name="T90" fmla="*/ 538 w 1299"/>
                <a:gd name="T91" fmla="*/ 1008 h 1036"/>
                <a:gd name="T92" fmla="*/ 464 w 1299"/>
                <a:gd name="T93" fmla="*/ 898 h 1036"/>
                <a:gd name="T94" fmla="*/ 439 w 1299"/>
                <a:gd name="T95" fmla="*/ 854 h 1036"/>
                <a:gd name="T96" fmla="*/ 407 w 1299"/>
                <a:gd name="T97" fmla="*/ 789 h 1036"/>
                <a:gd name="T98" fmla="*/ 437 w 1299"/>
                <a:gd name="T99" fmla="*/ 726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99" h="1036">
                  <a:moveTo>
                    <a:pt x="437" y="726"/>
                  </a:moveTo>
                  <a:cubicBezTo>
                    <a:pt x="448" y="720"/>
                    <a:pt x="448" y="719"/>
                    <a:pt x="458" y="724"/>
                  </a:cubicBezTo>
                  <a:cubicBezTo>
                    <a:pt x="463" y="700"/>
                    <a:pt x="474" y="692"/>
                    <a:pt x="481" y="670"/>
                  </a:cubicBezTo>
                  <a:cubicBezTo>
                    <a:pt x="458" y="662"/>
                    <a:pt x="402" y="658"/>
                    <a:pt x="399" y="636"/>
                  </a:cubicBezTo>
                  <a:cubicBezTo>
                    <a:pt x="407" y="633"/>
                    <a:pt x="406" y="636"/>
                    <a:pt x="413" y="636"/>
                  </a:cubicBezTo>
                  <a:cubicBezTo>
                    <a:pt x="429" y="636"/>
                    <a:pt x="440" y="648"/>
                    <a:pt x="458" y="648"/>
                  </a:cubicBezTo>
                  <a:cubicBezTo>
                    <a:pt x="466" y="648"/>
                    <a:pt x="465" y="641"/>
                    <a:pt x="466" y="636"/>
                  </a:cubicBezTo>
                  <a:cubicBezTo>
                    <a:pt x="443" y="628"/>
                    <a:pt x="436" y="590"/>
                    <a:pt x="411" y="590"/>
                  </a:cubicBezTo>
                  <a:cubicBezTo>
                    <a:pt x="404" y="590"/>
                    <a:pt x="402" y="604"/>
                    <a:pt x="392" y="604"/>
                  </a:cubicBezTo>
                  <a:cubicBezTo>
                    <a:pt x="378" y="604"/>
                    <a:pt x="371" y="602"/>
                    <a:pt x="371" y="590"/>
                  </a:cubicBezTo>
                  <a:cubicBezTo>
                    <a:pt x="371" y="573"/>
                    <a:pt x="388" y="575"/>
                    <a:pt x="388" y="556"/>
                  </a:cubicBezTo>
                  <a:cubicBezTo>
                    <a:pt x="388" y="544"/>
                    <a:pt x="376" y="544"/>
                    <a:pt x="369" y="543"/>
                  </a:cubicBezTo>
                  <a:cubicBezTo>
                    <a:pt x="369" y="531"/>
                    <a:pt x="369" y="531"/>
                    <a:pt x="369" y="531"/>
                  </a:cubicBezTo>
                  <a:cubicBezTo>
                    <a:pt x="348" y="462"/>
                    <a:pt x="295" y="393"/>
                    <a:pt x="210" y="393"/>
                  </a:cubicBezTo>
                  <a:cubicBezTo>
                    <a:pt x="197" y="393"/>
                    <a:pt x="194" y="393"/>
                    <a:pt x="187" y="393"/>
                  </a:cubicBezTo>
                  <a:cubicBezTo>
                    <a:pt x="177" y="393"/>
                    <a:pt x="173" y="404"/>
                    <a:pt x="163" y="404"/>
                  </a:cubicBezTo>
                  <a:cubicBezTo>
                    <a:pt x="156" y="404"/>
                    <a:pt x="149" y="397"/>
                    <a:pt x="140" y="397"/>
                  </a:cubicBezTo>
                  <a:cubicBezTo>
                    <a:pt x="132" y="397"/>
                    <a:pt x="129" y="399"/>
                    <a:pt x="125" y="400"/>
                  </a:cubicBezTo>
                  <a:cubicBezTo>
                    <a:pt x="127" y="403"/>
                    <a:pt x="131" y="406"/>
                    <a:pt x="133" y="407"/>
                  </a:cubicBezTo>
                  <a:cubicBezTo>
                    <a:pt x="128" y="412"/>
                    <a:pt x="129" y="409"/>
                    <a:pt x="123" y="409"/>
                  </a:cubicBezTo>
                  <a:cubicBezTo>
                    <a:pt x="107" y="409"/>
                    <a:pt x="83" y="402"/>
                    <a:pt x="74" y="390"/>
                  </a:cubicBezTo>
                  <a:cubicBezTo>
                    <a:pt x="81" y="385"/>
                    <a:pt x="86" y="384"/>
                    <a:pt x="89" y="377"/>
                  </a:cubicBezTo>
                  <a:cubicBezTo>
                    <a:pt x="77" y="373"/>
                    <a:pt x="68" y="364"/>
                    <a:pt x="59" y="364"/>
                  </a:cubicBezTo>
                  <a:cubicBezTo>
                    <a:pt x="42" y="364"/>
                    <a:pt x="46" y="369"/>
                    <a:pt x="32" y="364"/>
                  </a:cubicBezTo>
                  <a:cubicBezTo>
                    <a:pt x="34" y="353"/>
                    <a:pt x="49" y="348"/>
                    <a:pt x="55" y="348"/>
                  </a:cubicBezTo>
                  <a:cubicBezTo>
                    <a:pt x="63" y="348"/>
                    <a:pt x="68" y="348"/>
                    <a:pt x="74" y="348"/>
                  </a:cubicBezTo>
                  <a:cubicBezTo>
                    <a:pt x="81" y="348"/>
                    <a:pt x="84" y="347"/>
                    <a:pt x="87" y="342"/>
                  </a:cubicBezTo>
                  <a:cubicBezTo>
                    <a:pt x="131" y="342"/>
                    <a:pt x="131" y="342"/>
                    <a:pt x="131" y="342"/>
                  </a:cubicBezTo>
                  <a:cubicBezTo>
                    <a:pt x="138" y="336"/>
                    <a:pt x="138" y="333"/>
                    <a:pt x="140" y="324"/>
                  </a:cubicBezTo>
                  <a:cubicBezTo>
                    <a:pt x="110" y="324"/>
                    <a:pt x="110" y="324"/>
                    <a:pt x="110" y="324"/>
                  </a:cubicBezTo>
                  <a:cubicBezTo>
                    <a:pt x="109" y="328"/>
                    <a:pt x="106" y="332"/>
                    <a:pt x="102" y="332"/>
                  </a:cubicBezTo>
                  <a:cubicBezTo>
                    <a:pt x="90" y="332"/>
                    <a:pt x="86" y="332"/>
                    <a:pt x="76" y="332"/>
                  </a:cubicBezTo>
                  <a:cubicBezTo>
                    <a:pt x="73" y="332"/>
                    <a:pt x="0" y="311"/>
                    <a:pt x="0" y="298"/>
                  </a:cubicBezTo>
                  <a:cubicBezTo>
                    <a:pt x="0" y="273"/>
                    <a:pt x="27" y="282"/>
                    <a:pt x="43" y="276"/>
                  </a:cubicBezTo>
                  <a:cubicBezTo>
                    <a:pt x="57" y="272"/>
                    <a:pt x="65" y="263"/>
                    <a:pt x="80" y="258"/>
                  </a:cubicBezTo>
                  <a:cubicBezTo>
                    <a:pt x="100" y="251"/>
                    <a:pt x="127" y="263"/>
                    <a:pt x="144" y="253"/>
                  </a:cubicBezTo>
                  <a:cubicBezTo>
                    <a:pt x="156" y="245"/>
                    <a:pt x="165" y="230"/>
                    <a:pt x="165" y="210"/>
                  </a:cubicBezTo>
                  <a:cubicBezTo>
                    <a:pt x="151" y="209"/>
                    <a:pt x="108" y="210"/>
                    <a:pt x="108" y="195"/>
                  </a:cubicBezTo>
                  <a:cubicBezTo>
                    <a:pt x="108" y="187"/>
                    <a:pt x="119" y="183"/>
                    <a:pt x="123" y="183"/>
                  </a:cubicBezTo>
                  <a:cubicBezTo>
                    <a:pt x="149" y="174"/>
                    <a:pt x="183" y="155"/>
                    <a:pt x="198" y="139"/>
                  </a:cubicBezTo>
                  <a:cubicBezTo>
                    <a:pt x="204" y="144"/>
                    <a:pt x="210" y="145"/>
                    <a:pt x="218" y="145"/>
                  </a:cubicBezTo>
                  <a:cubicBezTo>
                    <a:pt x="244" y="145"/>
                    <a:pt x="224" y="109"/>
                    <a:pt x="248" y="105"/>
                  </a:cubicBezTo>
                  <a:cubicBezTo>
                    <a:pt x="278" y="102"/>
                    <a:pt x="290" y="94"/>
                    <a:pt x="318" y="94"/>
                  </a:cubicBezTo>
                  <a:cubicBezTo>
                    <a:pt x="339" y="88"/>
                    <a:pt x="355" y="75"/>
                    <a:pt x="375" y="75"/>
                  </a:cubicBezTo>
                  <a:cubicBezTo>
                    <a:pt x="389" y="75"/>
                    <a:pt x="393" y="99"/>
                    <a:pt x="407" y="99"/>
                  </a:cubicBezTo>
                  <a:cubicBezTo>
                    <a:pt x="407" y="94"/>
                    <a:pt x="403" y="89"/>
                    <a:pt x="403" y="83"/>
                  </a:cubicBezTo>
                  <a:cubicBezTo>
                    <a:pt x="411" y="75"/>
                    <a:pt x="411" y="75"/>
                    <a:pt x="411" y="75"/>
                  </a:cubicBezTo>
                  <a:cubicBezTo>
                    <a:pt x="419" y="90"/>
                    <a:pt x="432" y="89"/>
                    <a:pt x="447" y="95"/>
                  </a:cubicBezTo>
                  <a:cubicBezTo>
                    <a:pt x="451" y="95"/>
                    <a:pt x="458" y="95"/>
                    <a:pt x="458" y="95"/>
                  </a:cubicBezTo>
                  <a:cubicBezTo>
                    <a:pt x="456" y="89"/>
                    <a:pt x="452" y="84"/>
                    <a:pt x="452" y="78"/>
                  </a:cubicBezTo>
                  <a:cubicBezTo>
                    <a:pt x="452" y="68"/>
                    <a:pt x="464" y="67"/>
                    <a:pt x="471" y="67"/>
                  </a:cubicBezTo>
                  <a:cubicBezTo>
                    <a:pt x="502" y="67"/>
                    <a:pt x="521" y="86"/>
                    <a:pt x="539" y="95"/>
                  </a:cubicBezTo>
                  <a:cubicBezTo>
                    <a:pt x="574" y="95"/>
                    <a:pt x="574" y="95"/>
                    <a:pt x="574" y="95"/>
                  </a:cubicBezTo>
                  <a:cubicBezTo>
                    <a:pt x="561" y="89"/>
                    <a:pt x="530" y="78"/>
                    <a:pt x="530" y="63"/>
                  </a:cubicBezTo>
                  <a:cubicBezTo>
                    <a:pt x="530" y="51"/>
                    <a:pt x="554" y="55"/>
                    <a:pt x="561" y="54"/>
                  </a:cubicBezTo>
                  <a:cubicBezTo>
                    <a:pt x="555" y="48"/>
                    <a:pt x="549" y="47"/>
                    <a:pt x="546" y="42"/>
                  </a:cubicBezTo>
                  <a:cubicBezTo>
                    <a:pt x="566" y="32"/>
                    <a:pt x="585" y="26"/>
                    <a:pt x="610" y="26"/>
                  </a:cubicBezTo>
                  <a:cubicBezTo>
                    <a:pt x="628" y="26"/>
                    <a:pt x="640" y="25"/>
                    <a:pt x="657" y="32"/>
                  </a:cubicBezTo>
                  <a:cubicBezTo>
                    <a:pt x="672" y="32"/>
                    <a:pt x="672" y="32"/>
                    <a:pt x="672" y="32"/>
                  </a:cubicBezTo>
                  <a:cubicBezTo>
                    <a:pt x="672" y="22"/>
                    <a:pt x="672" y="22"/>
                    <a:pt x="672" y="22"/>
                  </a:cubicBezTo>
                  <a:cubicBezTo>
                    <a:pt x="683" y="20"/>
                    <a:pt x="691" y="22"/>
                    <a:pt x="702" y="22"/>
                  </a:cubicBezTo>
                  <a:cubicBezTo>
                    <a:pt x="739" y="22"/>
                    <a:pt x="768" y="0"/>
                    <a:pt x="807" y="0"/>
                  </a:cubicBezTo>
                  <a:cubicBezTo>
                    <a:pt x="849" y="0"/>
                    <a:pt x="879" y="0"/>
                    <a:pt x="917" y="0"/>
                  </a:cubicBezTo>
                  <a:cubicBezTo>
                    <a:pt x="961" y="0"/>
                    <a:pt x="995" y="30"/>
                    <a:pt x="1030" y="46"/>
                  </a:cubicBezTo>
                  <a:cubicBezTo>
                    <a:pt x="1051" y="55"/>
                    <a:pt x="1077" y="49"/>
                    <a:pt x="1096" y="54"/>
                  </a:cubicBezTo>
                  <a:cubicBezTo>
                    <a:pt x="1092" y="82"/>
                    <a:pt x="1041" y="78"/>
                    <a:pt x="1020" y="86"/>
                  </a:cubicBezTo>
                  <a:cubicBezTo>
                    <a:pt x="854" y="95"/>
                    <a:pt x="854" y="95"/>
                    <a:pt x="854" y="95"/>
                  </a:cubicBezTo>
                  <a:cubicBezTo>
                    <a:pt x="867" y="105"/>
                    <a:pt x="994" y="90"/>
                    <a:pt x="1007" y="95"/>
                  </a:cubicBezTo>
                  <a:cubicBezTo>
                    <a:pt x="1006" y="102"/>
                    <a:pt x="973" y="135"/>
                    <a:pt x="979" y="135"/>
                  </a:cubicBezTo>
                  <a:cubicBezTo>
                    <a:pt x="998" y="135"/>
                    <a:pt x="1043" y="90"/>
                    <a:pt x="1068" y="90"/>
                  </a:cubicBezTo>
                  <a:cubicBezTo>
                    <a:pt x="1082" y="90"/>
                    <a:pt x="1087" y="102"/>
                    <a:pt x="1087" y="113"/>
                  </a:cubicBezTo>
                  <a:cubicBezTo>
                    <a:pt x="1087" y="121"/>
                    <a:pt x="1038" y="175"/>
                    <a:pt x="1036" y="183"/>
                  </a:cubicBezTo>
                  <a:cubicBezTo>
                    <a:pt x="1056" y="177"/>
                    <a:pt x="1094" y="125"/>
                    <a:pt x="1106" y="115"/>
                  </a:cubicBezTo>
                  <a:cubicBezTo>
                    <a:pt x="1126" y="115"/>
                    <a:pt x="1157" y="115"/>
                    <a:pt x="1157" y="115"/>
                  </a:cubicBezTo>
                  <a:cubicBezTo>
                    <a:pt x="1157" y="115"/>
                    <a:pt x="1171" y="118"/>
                    <a:pt x="1174" y="117"/>
                  </a:cubicBezTo>
                  <a:cubicBezTo>
                    <a:pt x="1188" y="112"/>
                    <a:pt x="1190" y="108"/>
                    <a:pt x="1202" y="102"/>
                  </a:cubicBezTo>
                  <a:cubicBezTo>
                    <a:pt x="1239" y="102"/>
                    <a:pt x="1239" y="102"/>
                    <a:pt x="1239" y="102"/>
                  </a:cubicBezTo>
                  <a:cubicBezTo>
                    <a:pt x="1241" y="92"/>
                    <a:pt x="1246" y="91"/>
                    <a:pt x="1254" y="91"/>
                  </a:cubicBezTo>
                  <a:cubicBezTo>
                    <a:pt x="1263" y="91"/>
                    <a:pt x="1299" y="109"/>
                    <a:pt x="1299" y="119"/>
                  </a:cubicBezTo>
                  <a:cubicBezTo>
                    <a:pt x="1299" y="129"/>
                    <a:pt x="1285" y="136"/>
                    <a:pt x="1280" y="137"/>
                  </a:cubicBezTo>
                  <a:cubicBezTo>
                    <a:pt x="1255" y="146"/>
                    <a:pt x="1239" y="169"/>
                    <a:pt x="1205" y="169"/>
                  </a:cubicBezTo>
                  <a:cubicBezTo>
                    <a:pt x="1214" y="174"/>
                    <a:pt x="1215" y="174"/>
                    <a:pt x="1221" y="169"/>
                  </a:cubicBezTo>
                  <a:cubicBezTo>
                    <a:pt x="1221" y="191"/>
                    <a:pt x="1201" y="191"/>
                    <a:pt x="1187" y="195"/>
                  </a:cubicBezTo>
                  <a:cubicBezTo>
                    <a:pt x="1192" y="206"/>
                    <a:pt x="1187" y="197"/>
                    <a:pt x="1187" y="205"/>
                  </a:cubicBezTo>
                  <a:cubicBezTo>
                    <a:pt x="1187" y="218"/>
                    <a:pt x="1167" y="221"/>
                    <a:pt x="1153" y="225"/>
                  </a:cubicBezTo>
                  <a:cubicBezTo>
                    <a:pt x="1154" y="233"/>
                    <a:pt x="1153" y="233"/>
                    <a:pt x="1153" y="237"/>
                  </a:cubicBezTo>
                  <a:cubicBezTo>
                    <a:pt x="1153" y="253"/>
                    <a:pt x="1137" y="259"/>
                    <a:pt x="1123" y="270"/>
                  </a:cubicBezTo>
                  <a:cubicBezTo>
                    <a:pt x="1114" y="277"/>
                    <a:pt x="1114" y="296"/>
                    <a:pt x="1110" y="304"/>
                  </a:cubicBezTo>
                  <a:cubicBezTo>
                    <a:pt x="1118" y="308"/>
                    <a:pt x="1124" y="304"/>
                    <a:pt x="1132" y="304"/>
                  </a:cubicBezTo>
                  <a:cubicBezTo>
                    <a:pt x="1145" y="304"/>
                    <a:pt x="1155" y="313"/>
                    <a:pt x="1163" y="319"/>
                  </a:cubicBezTo>
                  <a:cubicBezTo>
                    <a:pt x="1159" y="322"/>
                    <a:pt x="1154" y="324"/>
                    <a:pt x="1149" y="324"/>
                  </a:cubicBezTo>
                  <a:cubicBezTo>
                    <a:pt x="1152" y="337"/>
                    <a:pt x="1182" y="333"/>
                    <a:pt x="1182" y="352"/>
                  </a:cubicBezTo>
                  <a:cubicBezTo>
                    <a:pt x="1182" y="371"/>
                    <a:pt x="1142" y="364"/>
                    <a:pt x="1129" y="364"/>
                  </a:cubicBezTo>
                  <a:cubicBezTo>
                    <a:pt x="1120" y="364"/>
                    <a:pt x="1114" y="370"/>
                    <a:pt x="1114" y="376"/>
                  </a:cubicBezTo>
                  <a:cubicBezTo>
                    <a:pt x="1114" y="389"/>
                    <a:pt x="1127" y="389"/>
                    <a:pt x="1138" y="389"/>
                  </a:cubicBezTo>
                  <a:cubicBezTo>
                    <a:pt x="1138" y="407"/>
                    <a:pt x="1149" y="412"/>
                    <a:pt x="1149" y="423"/>
                  </a:cubicBezTo>
                  <a:cubicBezTo>
                    <a:pt x="1149" y="430"/>
                    <a:pt x="1145" y="436"/>
                    <a:pt x="1149" y="441"/>
                  </a:cubicBezTo>
                  <a:cubicBezTo>
                    <a:pt x="1137" y="441"/>
                    <a:pt x="1125" y="441"/>
                    <a:pt x="1125" y="451"/>
                  </a:cubicBezTo>
                  <a:cubicBezTo>
                    <a:pt x="1125" y="465"/>
                    <a:pt x="1146" y="464"/>
                    <a:pt x="1155" y="467"/>
                  </a:cubicBezTo>
                  <a:cubicBezTo>
                    <a:pt x="1151" y="480"/>
                    <a:pt x="1136" y="487"/>
                    <a:pt x="1121" y="489"/>
                  </a:cubicBezTo>
                  <a:cubicBezTo>
                    <a:pt x="1121" y="494"/>
                    <a:pt x="1125" y="499"/>
                    <a:pt x="1129" y="501"/>
                  </a:cubicBezTo>
                  <a:cubicBezTo>
                    <a:pt x="1123" y="524"/>
                    <a:pt x="1093" y="514"/>
                    <a:pt x="1087" y="531"/>
                  </a:cubicBezTo>
                  <a:cubicBezTo>
                    <a:pt x="1079" y="525"/>
                    <a:pt x="1070" y="521"/>
                    <a:pt x="1064" y="513"/>
                  </a:cubicBezTo>
                  <a:cubicBezTo>
                    <a:pt x="1053" y="513"/>
                    <a:pt x="1053" y="513"/>
                    <a:pt x="1053" y="513"/>
                  </a:cubicBezTo>
                  <a:cubicBezTo>
                    <a:pt x="1061" y="534"/>
                    <a:pt x="1095" y="527"/>
                    <a:pt x="1095" y="548"/>
                  </a:cubicBezTo>
                  <a:cubicBezTo>
                    <a:pt x="1095" y="558"/>
                    <a:pt x="1092" y="571"/>
                    <a:pt x="1083" y="571"/>
                  </a:cubicBezTo>
                  <a:cubicBezTo>
                    <a:pt x="1070" y="571"/>
                    <a:pt x="1046" y="550"/>
                    <a:pt x="1042" y="535"/>
                  </a:cubicBezTo>
                  <a:cubicBezTo>
                    <a:pt x="1036" y="536"/>
                    <a:pt x="1033" y="535"/>
                    <a:pt x="1032" y="535"/>
                  </a:cubicBezTo>
                  <a:cubicBezTo>
                    <a:pt x="1032" y="547"/>
                    <a:pt x="1032" y="547"/>
                    <a:pt x="1032" y="547"/>
                  </a:cubicBezTo>
                  <a:cubicBezTo>
                    <a:pt x="1059" y="575"/>
                    <a:pt x="1107" y="589"/>
                    <a:pt x="1107" y="634"/>
                  </a:cubicBezTo>
                  <a:cubicBezTo>
                    <a:pt x="1107" y="643"/>
                    <a:pt x="1095" y="644"/>
                    <a:pt x="1087" y="644"/>
                  </a:cubicBezTo>
                  <a:cubicBezTo>
                    <a:pt x="1051" y="644"/>
                    <a:pt x="1059" y="604"/>
                    <a:pt x="1028" y="604"/>
                  </a:cubicBezTo>
                  <a:cubicBezTo>
                    <a:pt x="1024" y="604"/>
                    <a:pt x="1020" y="606"/>
                    <a:pt x="1017" y="604"/>
                  </a:cubicBezTo>
                  <a:cubicBezTo>
                    <a:pt x="1017" y="615"/>
                    <a:pt x="1024" y="617"/>
                    <a:pt x="1024" y="624"/>
                  </a:cubicBezTo>
                  <a:cubicBezTo>
                    <a:pt x="1024" y="631"/>
                    <a:pt x="1011" y="633"/>
                    <a:pt x="1007" y="634"/>
                  </a:cubicBezTo>
                  <a:cubicBezTo>
                    <a:pt x="1007" y="658"/>
                    <a:pt x="1075" y="655"/>
                    <a:pt x="1091" y="660"/>
                  </a:cubicBezTo>
                  <a:cubicBezTo>
                    <a:pt x="1079" y="670"/>
                    <a:pt x="1072" y="671"/>
                    <a:pt x="1058" y="675"/>
                  </a:cubicBezTo>
                  <a:cubicBezTo>
                    <a:pt x="1033" y="684"/>
                    <a:pt x="1026" y="706"/>
                    <a:pt x="1004" y="714"/>
                  </a:cubicBezTo>
                  <a:cubicBezTo>
                    <a:pt x="976" y="723"/>
                    <a:pt x="954" y="721"/>
                    <a:pt x="926" y="734"/>
                  </a:cubicBezTo>
                  <a:cubicBezTo>
                    <a:pt x="890" y="734"/>
                    <a:pt x="890" y="734"/>
                    <a:pt x="890" y="734"/>
                  </a:cubicBezTo>
                  <a:cubicBezTo>
                    <a:pt x="883" y="738"/>
                    <a:pt x="875" y="741"/>
                    <a:pt x="875" y="747"/>
                  </a:cubicBezTo>
                  <a:cubicBezTo>
                    <a:pt x="856" y="761"/>
                    <a:pt x="856" y="761"/>
                    <a:pt x="856" y="761"/>
                  </a:cubicBezTo>
                  <a:cubicBezTo>
                    <a:pt x="842" y="773"/>
                    <a:pt x="841" y="789"/>
                    <a:pt x="830" y="801"/>
                  </a:cubicBezTo>
                  <a:cubicBezTo>
                    <a:pt x="814" y="817"/>
                    <a:pt x="789" y="813"/>
                    <a:pt x="773" y="825"/>
                  </a:cubicBezTo>
                  <a:cubicBezTo>
                    <a:pt x="761" y="825"/>
                    <a:pt x="761" y="825"/>
                    <a:pt x="761" y="825"/>
                  </a:cubicBezTo>
                  <a:cubicBezTo>
                    <a:pt x="761" y="809"/>
                    <a:pt x="761" y="809"/>
                    <a:pt x="761" y="809"/>
                  </a:cubicBezTo>
                  <a:cubicBezTo>
                    <a:pt x="750" y="814"/>
                    <a:pt x="753" y="822"/>
                    <a:pt x="746" y="829"/>
                  </a:cubicBezTo>
                  <a:cubicBezTo>
                    <a:pt x="730" y="846"/>
                    <a:pt x="689" y="838"/>
                    <a:pt x="689" y="865"/>
                  </a:cubicBezTo>
                  <a:cubicBezTo>
                    <a:pt x="689" y="867"/>
                    <a:pt x="691" y="870"/>
                    <a:pt x="691" y="873"/>
                  </a:cubicBezTo>
                  <a:cubicBezTo>
                    <a:pt x="689" y="876"/>
                    <a:pt x="686" y="878"/>
                    <a:pt x="686" y="882"/>
                  </a:cubicBezTo>
                  <a:cubicBezTo>
                    <a:pt x="686" y="888"/>
                    <a:pt x="695" y="892"/>
                    <a:pt x="695" y="900"/>
                  </a:cubicBezTo>
                  <a:cubicBezTo>
                    <a:pt x="695" y="927"/>
                    <a:pt x="659" y="919"/>
                    <a:pt x="659" y="942"/>
                  </a:cubicBezTo>
                  <a:cubicBezTo>
                    <a:pt x="659" y="956"/>
                    <a:pt x="658" y="977"/>
                    <a:pt x="659" y="986"/>
                  </a:cubicBezTo>
                  <a:cubicBezTo>
                    <a:pt x="642" y="994"/>
                    <a:pt x="651" y="1036"/>
                    <a:pt x="630" y="1036"/>
                  </a:cubicBezTo>
                  <a:cubicBezTo>
                    <a:pt x="625" y="1036"/>
                    <a:pt x="623" y="1032"/>
                    <a:pt x="621" y="1028"/>
                  </a:cubicBezTo>
                  <a:cubicBezTo>
                    <a:pt x="612" y="1028"/>
                    <a:pt x="611" y="1033"/>
                    <a:pt x="606" y="1033"/>
                  </a:cubicBezTo>
                  <a:cubicBezTo>
                    <a:pt x="587" y="1033"/>
                    <a:pt x="589" y="997"/>
                    <a:pt x="570" y="997"/>
                  </a:cubicBezTo>
                  <a:cubicBezTo>
                    <a:pt x="559" y="997"/>
                    <a:pt x="547" y="1007"/>
                    <a:pt x="538" y="1008"/>
                  </a:cubicBezTo>
                  <a:cubicBezTo>
                    <a:pt x="533" y="989"/>
                    <a:pt x="525" y="995"/>
                    <a:pt x="513" y="986"/>
                  </a:cubicBezTo>
                  <a:cubicBezTo>
                    <a:pt x="508" y="982"/>
                    <a:pt x="510" y="971"/>
                    <a:pt x="508" y="970"/>
                  </a:cubicBezTo>
                  <a:cubicBezTo>
                    <a:pt x="493" y="957"/>
                    <a:pt x="464" y="921"/>
                    <a:pt x="464" y="898"/>
                  </a:cubicBezTo>
                  <a:cubicBezTo>
                    <a:pt x="464" y="888"/>
                    <a:pt x="470" y="889"/>
                    <a:pt x="475" y="883"/>
                  </a:cubicBezTo>
                  <a:cubicBezTo>
                    <a:pt x="464" y="868"/>
                    <a:pt x="460" y="888"/>
                    <a:pt x="447" y="881"/>
                  </a:cubicBezTo>
                  <a:cubicBezTo>
                    <a:pt x="444" y="877"/>
                    <a:pt x="442" y="862"/>
                    <a:pt x="439" y="854"/>
                  </a:cubicBezTo>
                  <a:cubicBezTo>
                    <a:pt x="435" y="839"/>
                    <a:pt x="415" y="830"/>
                    <a:pt x="415" y="809"/>
                  </a:cubicBezTo>
                  <a:cubicBezTo>
                    <a:pt x="415" y="801"/>
                    <a:pt x="420" y="797"/>
                    <a:pt x="422" y="789"/>
                  </a:cubicBezTo>
                  <a:cubicBezTo>
                    <a:pt x="417" y="786"/>
                    <a:pt x="411" y="785"/>
                    <a:pt x="407" y="789"/>
                  </a:cubicBezTo>
                  <a:cubicBezTo>
                    <a:pt x="407" y="771"/>
                    <a:pt x="407" y="771"/>
                    <a:pt x="407" y="771"/>
                  </a:cubicBezTo>
                  <a:cubicBezTo>
                    <a:pt x="418" y="756"/>
                    <a:pt x="422" y="740"/>
                    <a:pt x="437" y="727"/>
                  </a:cubicBezTo>
                  <a:lnTo>
                    <a:pt x="437" y="726"/>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71" name="Freeform 156"/>
            <p:cNvSpPr>
              <a:spLocks/>
            </p:cNvSpPr>
            <p:nvPr/>
          </p:nvSpPr>
          <p:spPr bwMode="auto">
            <a:xfrm>
              <a:off x="4361247" y="2755950"/>
              <a:ext cx="160696" cy="165286"/>
            </a:xfrm>
            <a:custGeom>
              <a:avLst/>
              <a:gdLst>
                <a:gd name="T0" fmla="*/ 8 w 141"/>
                <a:gd name="T1" fmla="*/ 121 h 145"/>
                <a:gd name="T2" fmla="*/ 0 w 141"/>
                <a:gd name="T3" fmla="*/ 113 h 145"/>
                <a:gd name="T4" fmla="*/ 14 w 141"/>
                <a:gd name="T5" fmla="*/ 98 h 145"/>
                <a:gd name="T6" fmla="*/ 14 w 141"/>
                <a:gd name="T7" fmla="*/ 93 h 145"/>
                <a:gd name="T8" fmla="*/ 8 w 141"/>
                <a:gd name="T9" fmla="*/ 89 h 145"/>
                <a:gd name="T10" fmla="*/ 49 w 141"/>
                <a:gd name="T11" fmla="*/ 24 h 145"/>
                <a:gd name="T12" fmla="*/ 72 w 141"/>
                <a:gd name="T13" fmla="*/ 0 h 145"/>
                <a:gd name="T14" fmla="*/ 77 w 141"/>
                <a:gd name="T15" fmla="*/ 8 h 145"/>
                <a:gd name="T16" fmla="*/ 56 w 141"/>
                <a:gd name="T17" fmla="*/ 49 h 145"/>
                <a:gd name="T18" fmla="*/ 56 w 141"/>
                <a:gd name="T19" fmla="*/ 56 h 145"/>
                <a:gd name="T20" fmla="*/ 68 w 141"/>
                <a:gd name="T21" fmla="*/ 49 h 145"/>
                <a:gd name="T22" fmla="*/ 80 w 141"/>
                <a:gd name="T23" fmla="*/ 53 h 145"/>
                <a:gd name="T24" fmla="*/ 76 w 141"/>
                <a:gd name="T25" fmla="*/ 57 h 145"/>
                <a:gd name="T26" fmla="*/ 76 w 141"/>
                <a:gd name="T27" fmla="*/ 65 h 145"/>
                <a:gd name="T28" fmla="*/ 90 w 141"/>
                <a:gd name="T29" fmla="*/ 65 h 145"/>
                <a:gd name="T30" fmla="*/ 90 w 141"/>
                <a:gd name="T31" fmla="*/ 68 h 145"/>
                <a:gd name="T32" fmla="*/ 99 w 141"/>
                <a:gd name="T33" fmla="*/ 65 h 145"/>
                <a:gd name="T34" fmla="*/ 121 w 141"/>
                <a:gd name="T35" fmla="*/ 65 h 145"/>
                <a:gd name="T36" fmla="*/ 120 w 141"/>
                <a:gd name="T37" fmla="*/ 91 h 145"/>
                <a:gd name="T38" fmla="*/ 128 w 141"/>
                <a:gd name="T39" fmla="*/ 89 h 145"/>
                <a:gd name="T40" fmla="*/ 121 w 141"/>
                <a:gd name="T41" fmla="*/ 101 h 145"/>
                <a:gd name="T42" fmla="*/ 126 w 141"/>
                <a:gd name="T43" fmla="*/ 114 h 145"/>
                <a:gd name="T44" fmla="*/ 136 w 141"/>
                <a:gd name="T45" fmla="*/ 109 h 145"/>
                <a:gd name="T46" fmla="*/ 141 w 141"/>
                <a:gd name="T47" fmla="*/ 126 h 145"/>
                <a:gd name="T48" fmla="*/ 129 w 141"/>
                <a:gd name="T49" fmla="*/ 145 h 145"/>
                <a:gd name="T50" fmla="*/ 122 w 141"/>
                <a:gd name="T51" fmla="*/ 135 h 145"/>
                <a:gd name="T52" fmla="*/ 116 w 141"/>
                <a:gd name="T53" fmla="*/ 134 h 145"/>
                <a:gd name="T54" fmla="*/ 109 w 141"/>
                <a:gd name="T55" fmla="*/ 112 h 145"/>
                <a:gd name="T56" fmla="*/ 87 w 141"/>
                <a:gd name="T57" fmla="*/ 134 h 145"/>
                <a:gd name="T58" fmla="*/ 82 w 141"/>
                <a:gd name="T59" fmla="*/ 134 h 145"/>
                <a:gd name="T60" fmla="*/ 90 w 141"/>
                <a:gd name="T61" fmla="*/ 121 h 145"/>
                <a:gd name="T62" fmla="*/ 69 w 141"/>
                <a:gd name="T63" fmla="*/ 118 h 145"/>
                <a:gd name="T64" fmla="*/ 54 w 141"/>
                <a:gd name="T65" fmla="*/ 122 h 145"/>
                <a:gd name="T66" fmla="*/ 31 w 141"/>
                <a:gd name="T67" fmla="*/ 116 h 145"/>
                <a:gd name="T68" fmla="*/ 8 w 141"/>
                <a:gd name="T69" fmla="*/ 12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1" h="145">
                  <a:moveTo>
                    <a:pt x="8" y="121"/>
                  </a:moveTo>
                  <a:cubicBezTo>
                    <a:pt x="4" y="121"/>
                    <a:pt x="0" y="115"/>
                    <a:pt x="0" y="113"/>
                  </a:cubicBezTo>
                  <a:cubicBezTo>
                    <a:pt x="0" y="110"/>
                    <a:pt x="14" y="99"/>
                    <a:pt x="14" y="98"/>
                  </a:cubicBezTo>
                  <a:cubicBezTo>
                    <a:pt x="14" y="93"/>
                    <a:pt x="14" y="93"/>
                    <a:pt x="14" y="93"/>
                  </a:cubicBezTo>
                  <a:cubicBezTo>
                    <a:pt x="12" y="93"/>
                    <a:pt x="9" y="91"/>
                    <a:pt x="8" y="89"/>
                  </a:cubicBezTo>
                  <a:cubicBezTo>
                    <a:pt x="29" y="78"/>
                    <a:pt x="37" y="42"/>
                    <a:pt x="49" y="24"/>
                  </a:cubicBezTo>
                  <a:cubicBezTo>
                    <a:pt x="55" y="14"/>
                    <a:pt x="59" y="0"/>
                    <a:pt x="72" y="0"/>
                  </a:cubicBezTo>
                  <a:cubicBezTo>
                    <a:pt x="75" y="0"/>
                    <a:pt x="77" y="5"/>
                    <a:pt x="77" y="8"/>
                  </a:cubicBezTo>
                  <a:cubicBezTo>
                    <a:pt x="77" y="26"/>
                    <a:pt x="61" y="34"/>
                    <a:pt x="56" y="49"/>
                  </a:cubicBezTo>
                  <a:cubicBezTo>
                    <a:pt x="56" y="56"/>
                    <a:pt x="56" y="56"/>
                    <a:pt x="56" y="56"/>
                  </a:cubicBezTo>
                  <a:cubicBezTo>
                    <a:pt x="62" y="54"/>
                    <a:pt x="62" y="49"/>
                    <a:pt x="68" y="49"/>
                  </a:cubicBezTo>
                  <a:cubicBezTo>
                    <a:pt x="72" y="49"/>
                    <a:pt x="77" y="50"/>
                    <a:pt x="80" y="53"/>
                  </a:cubicBezTo>
                  <a:cubicBezTo>
                    <a:pt x="76" y="57"/>
                    <a:pt x="76" y="57"/>
                    <a:pt x="76" y="57"/>
                  </a:cubicBezTo>
                  <a:cubicBezTo>
                    <a:pt x="76" y="65"/>
                    <a:pt x="76" y="65"/>
                    <a:pt x="76" y="65"/>
                  </a:cubicBezTo>
                  <a:cubicBezTo>
                    <a:pt x="90" y="65"/>
                    <a:pt x="90" y="65"/>
                    <a:pt x="90" y="65"/>
                  </a:cubicBezTo>
                  <a:cubicBezTo>
                    <a:pt x="90" y="65"/>
                    <a:pt x="90" y="68"/>
                    <a:pt x="90" y="68"/>
                  </a:cubicBezTo>
                  <a:cubicBezTo>
                    <a:pt x="99" y="65"/>
                    <a:pt x="99" y="65"/>
                    <a:pt x="99" y="65"/>
                  </a:cubicBezTo>
                  <a:cubicBezTo>
                    <a:pt x="107" y="68"/>
                    <a:pt x="117" y="68"/>
                    <a:pt x="121" y="65"/>
                  </a:cubicBezTo>
                  <a:cubicBezTo>
                    <a:pt x="121" y="72"/>
                    <a:pt x="120" y="80"/>
                    <a:pt x="120" y="91"/>
                  </a:cubicBezTo>
                  <a:cubicBezTo>
                    <a:pt x="122" y="90"/>
                    <a:pt x="125" y="89"/>
                    <a:pt x="128" y="89"/>
                  </a:cubicBezTo>
                  <a:cubicBezTo>
                    <a:pt x="128" y="96"/>
                    <a:pt x="121" y="98"/>
                    <a:pt x="121" y="101"/>
                  </a:cubicBezTo>
                  <a:cubicBezTo>
                    <a:pt x="121" y="105"/>
                    <a:pt x="126" y="108"/>
                    <a:pt x="126" y="114"/>
                  </a:cubicBezTo>
                  <a:cubicBezTo>
                    <a:pt x="134" y="114"/>
                    <a:pt x="131" y="112"/>
                    <a:pt x="136" y="109"/>
                  </a:cubicBezTo>
                  <a:cubicBezTo>
                    <a:pt x="136" y="119"/>
                    <a:pt x="141" y="118"/>
                    <a:pt x="141" y="126"/>
                  </a:cubicBezTo>
                  <a:cubicBezTo>
                    <a:pt x="141" y="135"/>
                    <a:pt x="137" y="145"/>
                    <a:pt x="129" y="145"/>
                  </a:cubicBezTo>
                  <a:cubicBezTo>
                    <a:pt x="124" y="145"/>
                    <a:pt x="122" y="138"/>
                    <a:pt x="122" y="135"/>
                  </a:cubicBezTo>
                  <a:cubicBezTo>
                    <a:pt x="120" y="135"/>
                    <a:pt x="118" y="134"/>
                    <a:pt x="116" y="134"/>
                  </a:cubicBezTo>
                  <a:cubicBezTo>
                    <a:pt x="110" y="134"/>
                    <a:pt x="115" y="119"/>
                    <a:pt x="109" y="112"/>
                  </a:cubicBezTo>
                  <a:cubicBezTo>
                    <a:pt x="103" y="122"/>
                    <a:pt x="96" y="134"/>
                    <a:pt x="87" y="134"/>
                  </a:cubicBezTo>
                  <a:cubicBezTo>
                    <a:pt x="85" y="134"/>
                    <a:pt x="82" y="135"/>
                    <a:pt x="82" y="134"/>
                  </a:cubicBezTo>
                  <a:cubicBezTo>
                    <a:pt x="82" y="126"/>
                    <a:pt x="88" y="126"/>
                    <a:pt x="90" y="121"/>
                  </a:cubicBezTo>
                  <a:cubicBezTo>
                    <a:pt x="83" y="121"/>
                    <a:pt x="73" y="126"/>
                    <a:pt x="69" y="118"/>
                  </a:cubicBezTo>
                  <a:cubicBezTo>
                    <a:pt x="64" y="120"/>
                    <a:pt x="59" y="122"/>
                    <a:pt x="54" y="122"/>
                  </a:cubicBezTo>
                  <a:cubicBezTo>
                    <a:pt x="44" y="122"/>
                    <a:pt x="40" y="116"/>
                    <a:pt x="31" y="116"/>
                  </a:cubicBezTo>
                  <a:cubicBezTo>
                    <a:pt x="20" y="116"/>
                    <a:pt x="17" y="121"/>
                    <a:pt x="8" y="121"/>
                  </a:cubicBez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72" name="Freeform 157"/>
            <p:cNvSpPr>
              <a:spLocks/>
            </p:cNvSpPr>
            <p:nvPr/>
          </p:nvSpPr>
          <p:spPr bwMode="auto">
            <a:xfrm>
              <a:off x="9197435" y="1696896"/>
              <a:ext cx="191305" cy="76521"/>
            </a:xfrm>
            <a:custGeom>
              <a:avLst/>
              <a:gdLst>
                <a:gd name="T0" fmla="*/ 132 w 166"/>
                <a:gd name="T1" fmla="*/ 51 h 67"/>
                <a:gd name="T2" fmla="*/ 113 w 166"/>
                <a:gd name="T3" fmla="*/ 59 h 67"/>
                <a:gd name="T4" fmla="*/ 100 w 166"/>
                <a:gd name="T5" fmla="*/ 51 h 67"/>
                <a:gd name="T6" fmla="*/ 84 w 166"/>
                <a:gd name="T7" fmla="*/ 57 h 67"/>
                <a:gd name="T8" fmla="*/ 68 w 166"/>
                <a:gd name="T9" fmla="*/ 63 h 67"/>
                <a:gd name="T10" fmla="*/ 54 w 166"/>
                <a:gd name="T11" fmla="*/ 55 h 67"/>
                <a:gd name="T12" fmla="*/ 37 w 166"/>
                <a:gd name="T13" fmla="*/ 67 h 67"/>
                <a:gd name="T14" fmla="*/ 0 w 166"/>
                <a:gd name="T15" fmla="*/ 31 h 67"/>
                <a:gd name="T16" fmla="*/ 34 w 166"/>
                <a:gd name="T17" fmla="*/ 0 h 67"/>
                <a:gd name="T18" fmla="*/ 79 w 166"/>
                <a:gd name="T19" fmla="*/ 25 h 67"/>
                <a:gd name="T20" fmla="*/ 92 w 166"/>
                <a:gd name="T21" fmla="*/ 4 h 67"/>
                <a:gd name="T22" fmla="*/ 166 w 166"/>
                <a:gd name="T23" fmla="*/ 25 h 67"/>
                <a:gd name="T24" fmla="*/ 153 w 166"/>
                <a:gd name="T25" fmla="*/ 51 h 67"/>
                <a:gd name="T26" fmla="*/ 132 w 166"/>
                <a:gd name="T27"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67">
                  <a:moveTo>
                    <a:pt x="132" y="51"/>
                  </a:moveTo>
                  <a:cubicBezTo>
                    <a:pt x="126" y="51"/>
                    <a:pt x="122" y="59"/>
                    <a:pt x="113" y="59"/>
                  </a:cubicBezTo>
                  <a:cubicBezTo>
                    <a:pt x="108" y="59"/>
                    <a:pt x="105" y="51"/>
                    <a:pt x="100" y="51"/>
                  </a:cubicBezTo>
                  <a:cubicBezTo>
                    <a:pt x="93" y="51"/>
                    <a:pt x="90" y="57"/>
                    <a:pt x="84" y="57"/>
                  </a:cubicBezTo>
                  <a:cubicBezTo>
                    <a:pt x="80" y="57"/>
                    <a:pt x="75" y="63"/>
                    <a:pt x="68" y="63"/>
                  </a:cubicBezTo>
                  <a:cubicBezTo>
                    <a:pt x="61" y="63"/>
                    <a:pt x="58" y="60"/>
                    <a:pt x="54" y="55"/>
                  </a:cubicBezTo>
                  <a:cubicBezTo>
                    <a:pt x="49" y="60"/>
                    <a:pt x="45" y="67"/>
                    <a:pt x="37" y="67"/>
                  </a:cubicBezTo>
                  <a:cubicBezTo>
                    <a:pt x="18" y="67"/>
                    <a:pt x="0" y="51"/>
                    <a:pt x="0" y="31"/>
                  </a:cubicBezTo>
                  <a:cubicBezTo>
                    <a:pt x="0" y="13"/>
                    <a:pt x="18" y="0"/>
                    <a:pt x="34" y="0"/>
                  </a:cubicBezTo>
                  <a:cubicBezTo>
                    <a:pt x="57" y="0"/>
                    <a:pt x="59" y="25"/>
                    <a:pt x="79" y="25"/>
                  </a:cubicBezTo>
                  <a:cubicBezTo>
                    <a:pt x="79" y="13"/>
                    <a:pt x="83" y="4"/>
                    <a:pt x="92" y="4"/>
                  </a:cubicBezTo>
                  <a:cubicBezTo>
                    <a:pt x="106" y="4"/>
                    <a:pt x="150" y="20"/>
                    <a:pt x="166" y="25"/>
                  </a:cubicBezTo>
                  <a:cubicBezTo>
                    <a:pt x="163" y="36"/>
                    <a:pt x="153" y="45"/>
                    <a:pt x="153" y="51"/>
                  </a:cubicBezTo>
                  <a:lnTo>
                    <a:pt x="132" y="51"/>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73" name="Freeform 158"/>
            <p:cNvSpPr>
              <a:spLocks/>
            </p:cNvSpPr>
            <p:nvPr/>
          </p:nvSpPr>
          <p:spPr bwMode="auto">
            <a:xfrm>
              <a:off x="2930286" y="3354346"/>
              <a:ext cx="988664" cy="697874"/>
            </a:xfrm>
            <a:custGeom>
              <a:avLst/>
              <a:gdLst>
                <a:gd name="T0" fmla="*/ 430 w 865"/>
                <a:gd name="T1" fmla="*/ 177 h 610"/>
                <a:gd name="T2" fmla="*/ 422 w 865"/>
                <a:gd name="T3" fmla="*/ 254 h 610"/>
                <a:gd name="T4" fmla="*/ 430 w 865"/>
                <a:gd name="T5" fmla="*/ 289 h 610"/>
                <a:gd name="T6" fmla="*/ 482 w 865"/>
                <a:gd name="T7" fmla="*/ 346 h 610"/>
                <a:gd name="T8" fmla="*/ 536 w 865"/>
                <a:gd name="T9" fmla="*/ 344 h 610"/>
                <a:gd name="T10" fmla="*/ 561 w 865"/>
                <a:gd name="T11" fmla="*/ 336 h 610"/>
                <a:gd name="T12" fmla="*/ 623 w 865"/>
                <a:gd name="T13" fmla="*/ 274 h 610"/>
                <a:gd name="T14" fmla="*/ 655 w 865"/>
                <a:gd name="T15" fmla="*/ 278 h 610"/>
                <a:gd name="T16" fmla="*/ 642 w 865"/>
                <a:gd name="T17" fmla="*/ 325 h 610"/>
                <a:gd name="T18" fmla="*/ 633 w 865"/>
                <a:gd name="T19" fmla="*/ 346 h 610"/>
                <a:gd name="T20" fmla="*/ 627 w 865"/>
                <a:gd name="T21" fmla="*/ 384 h 610"/>
                <a:gd name="T22" fmla="*/ 614 w 865"/>
                <a:gd name="T23" fmla="*/ 404 h 610"/>
                <a:gd name="T24" fmla="*/ 695 w 865"/>
                <a:gd name="T25" fmla="*/ 408 h 610"/>
                <a:gd name="T26" fmla="*/ 731 w 865"/>
                <a:gd name="T27" fmla="*/ 437 h 610"/>
                <a:gd name="T28" fmla="*/ 726 w 865"/>
                <a:gd name="T29" fmla="*/ 520 h 610"/>
                <a:gd name="T30" fmla="*/ 775 w 865"/>
                <a:gd name="T31" fmla="*/ 570 h 610"/>
                <a:gd name="T32" fmla="*/ 865 w 865"/>
                <a:gd name="T33" fmla="*/ 580 h 610"/>
                <a:gd name="T34" fmla="*/ 838 w 865"/>
                <a:gd name="T35" fmla="*/ 592 h 610"/>
                <a:gd name="T36" fmla="*/ 823 w 865"/>
                <a:gd name="T37" fmla="*/ 570 h 610"/>
                <a:gd name="T38" fmla="*/ 803 w 865"/>
                <a:gd name="T39" fmla="*/ 598 h 610"/>
                <a:gd name="T40" fmla="*/ 766 w 865"/>
                <a:gd name="T41" fmla="*/ 588 h 610"/>
                <a:gd name="T42" fmla="*/ 739 w 865"/>
                <a:gd name="T43" fmla="*/ 583 h 610"/>
                <a:gd name="T44" fmla="*/ 697 w 865"/>
                <a:gd name="T45" fmla="*/ 545 h 610"/>
                <a:gd name="T46" fmla="*/ 689 w 865"/>
                <a:gd name="T47" fmla="*/ 552 h 610"/>
                <a:gd name="T48" fmla="*/ 672 w 865"/>
                <a:gd name="T49" fmla="*/ 507 h 610"/>
                <a:gd name="T50" fmla="*/ 638 w 865"/>
                <a:gd name="T51" fmla="*/ 468 h 610"/>
                <a:gd name="T52" fmla="*/ 592 w 865"/>
                <a:gd name="T53" fmla="*/ 459 h 610"/>
                <a:gd name="T54" fmla="*/ 505 w 865"/>
                <a:gd name="T55" fmla="*/ 407 h 610"/>
                <a:gd name="T56" fmla="*/ 483 w 865"/>
                <a:gd name="T57" fmla="*/ 401 h 610"/>
                <a:gd name="T58" fmla="*/ 439 w 865"/>
                <a:gd name="T59" fmla="*/ 410 h 610"/>
                <a:gd name="T60" fmla="*/ 380 w 865"/>
                <a:gd name="T61" fmla="*/ 385 h 610"/>
                <a:gd name="T62" fmla="*/ 334 w 865"/>
                <a:gd name="T63" fmla="*/ 365 h 610"/>
                <a:gd name="T64" fmla="*/ 301 w 865"/>
                <a:gd name="T65" fmla="*/ 352 h 610"/>
                <a:gd name="T66" fmla="*/ 255 w 865"/>
                <a:gd name="T67" fmla="*/ 310 h 610"/>
                <a:gd name="T68" fmla="*/ 255 w 865"/>
                <a:gd name="T69" fmla="*/ 270 h 610"/>
                <a:gd name="T70" fmla="*/ 176 w 865"/>
                <a:gd name="T71" fmla="*/ 181 h 610"/>
                <a:gd name="T72" fmla="*/ 141 w 865"/>
                <a:gd name="T73" fmla="*/ 123 h 610"/>
                <a:gd name="T74" fmla="*/ 107 w 865"/>
                <a:gd name="T75" fmla="*/ 96 h 610"/>
                <a:gd name="T76" fmla="*/ 84 w 865"/>
                <a:gd name="T77" fmla="*/ 40 h 610"/>
                <a:gd name="T78" fmla="*/ 48 w 865"/>
                <a:gd name="T79" fmla="*/ 34 h 610"/>
                <a:gd name="T80" fmla="*/ 84 w 865"/>
                <a:gd name="T81" fmla="*/ 95 h 610"/>
                <a:gd name="T82" fmla="*/ 126 w 865"/>
                <a:gd name="T83" fmla="*/ 171 h 610"/>
                <a:gd name="T84" fmla="*/ 165 w 865"/>
                <a:gd name="T85" fmla="*/ 234 h 610"/>
                <a:gd name="T86" fmla="*/ 148 w 865"/>
                <a:gd name="T87" fmla="*/ 229 h 610"/>
                <a:gd name="T88" fmla="*/ 111 w 865"/>
                <a:gd name="T89" fmla="*/ 197 h 610"/>
                <a:gd name="T90" fmla="*/ 89 w 865"/>
                <a:gd name="T91" fmla="*/ 151 h 610"/>
                <a:gd name="T92" fmla="*/ 69 w 865"/>
                <a:gd name="T93" fmla="*/ 124 h 610"/>
                <a:gd name="T94" fmla="*/ 19 w 865"/>
                <a:gd name="T95" fmla="*/ 43 h 610"/>
                <a:gd name="T96" fmla="*/ 0 w 865"/>
                <a:gd name="T97" fmla="*/ 0 h 610"/>
                <a:gd name="T98" fmla="*/ 130 w 865"/>
                <a:gd name="T99" fmla="*/ 28 h 610"/>
                <a:gd name="T100" fmla="*/ 193 w 865"/>
                <a:gd name="T101" fmla="*/ 18 h 610"/>
                <a:gd name="T102" fmla="*/ 261 w 865"/>
                <a:gd name="T103" fmla="*/ 52 h 610"/>
                <a:gd name="T104" fmla="*/ 322 w 865"/>
                <a:gd name="T105" fmla="*/ 68 h 610"/>
                <a:gd name="T106" fmla="*/ 428 w 865"/>
                <a:gd name="T107" fmla="*/ 163 h 610"/>
                <a:gd name="T108" fmla="*/ 424 w 865"/>
                <a:gd name="T109" fmla="*/ 15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65" h="610">
                  <a:moveTo>
                    <a:pt x="427" y="165"/>
                  </a:moveTo>
                  <a:cubicBezTo>
                    <a:pt x="428" y="170"/>
                    <a:pt x="430" y="173"/>
                    <a:pt x="430" y="177"/>
                  </a:cubicBezTo>
                  <a:cubicBezTo>
                    <a:pt x="430" y="192"/>
                    <a:pt x="424" y="197"/>
                    <a:pt x="422" y="209"/>
                  </a:cubicBezTo>
                  <a:cubicBezTo>
                    <a:pt x="422" y="254"/>
                    <a:pt x="422" y="254"/>
                    <a:pt x="422" y="254"/>
                  </a:cubicBezTo>
                  <a:cubicBezTo>
                    <a:pt x="421" y="260"/>
                    <a:pt x="427" y="266"/>
                    <a:pt x="428" y="270"/>
                  </a:cubicBezTo>
                  <a:cubicBezTo>
                    <a:pt x="431" y="277"/>
                    <a:pt x="427" y="282"/>
                    <a:pt x="430" y="289"/>
                  </a:cubicBezTo>
                  <a:cubicBezTo>
                    <a:pt x="433" y="295"/>
                    <a:pt x="443" y="306"/>
                    <a:pt x="449" y="312"/>
                  </a:cubicBezTo>
                  <a:cubicBezTo>
                    <a:pt x="462" y="326"/>
                    <a:pt x="462" y="340"/>
                    <a:pt x="482" y="346"/>
                  </a:cubicBezTo>
                  <a:cubicBezTo>
                    <a:pt x="489" y="348"/>
                    <a:pt x="489" y="356"/>
                    <a:pt x="495" y="356"/>
                  </a:cubicBezTo>
                  <a:cubicBezTo>
                    <a:pt x="509" y="356"/>
                    <a:pt x="521" y="344"/>
                    <a:pt x="536" y="344"/>
                  </a:cubicBezTo>
                  <a:cubicBezTo>
                    <a:pt x="545" y="344"/>
                    <a:pt x="548" y="349"/>
                    <a:pt x="551" y="349"/>
                  </a:cubicBezTo>
                  <a:cubicBezTo>
                    <a:pt x="557" y="349"/>
                    <a:pt x="561" y="340"/>
                    <a:pt x="561" y="336"/>
                  </a:cubicBezTo>
                  <a:cubicBezTo>
                    <a:pt x="564" y="327"/>
                    <a:pt x="577" y="317"/>
                    <a:pt x="577" y="305"/>
                  </a:cubicBezTo>
                  <a:cubicBezTo>
                    <a:pt x="577" y="282"/>
                    <a:pt x="602" y="274"/>
                    <a:pt x="623" y="274"/>
                  </a:cubicBezTo>
                  <a:cubicBezTo>
                    <a:pt x="630" y="274"/>
                    <a:pt x="635" y="274"/>
                    <a:pt x="638" y="276"/>
                  </a:cubicBezTo>
                  <a:cubicBezTo>
                    <a:pt x="641" y="277"/>
                    <a:pt x="651" y="278"/>
                    <a:pt x="655" y="278"/>
                  </a:cubicBezTo>
                  <a:cubicBezTo>
                    <a:pt x="655" y="280"/>
                    <a:pt x="655" y="282"/>
                    <a:pt x="655" y="285"/>
                  </a:cubicBezTo>
                  <a:cubicBezTo>
                    <a:pt x="655" y="296"/>
                    <a:pt x="642" y="310"/>
                    <a:pt x="642" y="325"/>
                  </a:cubicBezTo>
                  <a:cubicBezTo>
                    <a:pt x="642" y="338"/>
                    <a:pt x="638" y="344"/>
                    <a:pt x="633" y="352"/>
                  </a:cubicBezTo>
                  <a:cubicBezTo>
                    <a:pt x="633" y="350"/>
                    <a:pt x="633" y="348"/>
                    <a:pt x="633" y="346"/>
                  </a:cubicBezTo>
                  <a:cubicBezTo>
                    <a:pt x="631" y="346"/>
                    <a:pt x="630" y="346"/>
                    <a:pt x="627" y="346"/>
                  </a:cubicBezTo>
                  <a:cubicBezTo>
                    <a:pt x="627" y="355"/>
                    <a:pt x="627" y="373"/>
                    <a:pt x="627" y="384"/>
                  </a:cubicBezTo>
                  <a:cubicBezTo>
                    <a:pt x="627" y="392"/>
                    <a:pt x="618" y="395"/>
                    <a:pt x="614" y="400"/>
                  </a:cubicBezTo>
                  <a:cubicBezTo>
                    <a:pt x="614" y="402"/>
                    <a:pt x="614" y="402"/>
                    <a:pt x="614" y="404"/>
                  </a:cubicBezTo>
                  <a:cubicBezTo>
                    <a:pt x="614" y="410"/>
                    <a:pt x="618" y="413"/>
                    <a:pt x="623" y="413"/>
                  </a:cubicBezTo>
                  <a:cubicBezTo>
                    <a:pt x="648" y="413"/>
                    <a:pt x="668" y="408"/>
                    <a:pt x="695" y="408"/>
                  </a:cubicBezTo>
                  <a:cubicBezTo>
                    <a:pt x="713" y="408"/>
                    <a:pt x="717" y="422"/>
                    <a:pt x="731" y="425"/>
                  </a:cubicBezTo>
                  <a:cubicBezTo>
                    <a:pt x="731" y="429"/>
                    <a:pt x="731" y="433"/>
                    <a:pt x="731" y="437"/>
                  </a:cubicBezTo>
                  <a:cubicBezTo>
                    <a:pt x="731" y="444"/>
                    <a:pt x="730" y="464"/>
                    <a:pt x="726" y="472"/>
                  </a:cubicBezTo>
                  <a:cubicBezTo>
                    <a:pt x="726" y="490"/>
                    <a:pt x="726" y="507"/>
                    <a:pt x="726" y="520"/>
                  </a:cubicBezTo>
                  <a:cubicBezTo>
                    <a:pt x="726" y="538"/>
                    <a:pt x="742" y="545"/>
                    <a:pt x="754" y="551"/>
                  </a:cubicBezTo>
                  <a:cubicBezTo>
                    <a:pt x="762" y="555"/>
                    <a:pt x="762" y="570"/>
                    <a:pt x="775" y="570"/>
                  </a:cubicBezTo>
                  <a:cubicBezTo>
                    <a:pt x="795" y="570"/>
                    <a:pt x="805" y="554"/>
                    <a:pt x="823" y="554"/>
                  </a:cubicBezTo>
                  <a:cubicBezTo>
                    <a:pt x="844" y="554"/>
                    <a:pt x="853" y="570"/>
                    <a:pt x="865" y="580"/>
                  </a:cubicBezTo>
                  <a:cubicBezTo>
                    <a:pt x="864" y="582"/>
                    <a:pt x="848" y="600"/>
                    <a:pt x="846" y="599"/>
                  </a:cubicBezTo>
                  <a:cubicBezTo>
                    <a:pt x="845" y="597"/>
                    <a:pt x="838" y="595"/>
                    <a:pt x="838" y="592"/>
                  </a:cubicBezTo>
                  <a:cubicBezTo>
                    <a:pt x="838" y="589"/>
                    <a:pt x="841" y="588"/>
                    <a:pt x="842" y="584"/>
                  </a:cubicBezTo>
                  <a:cubicBezTo>
                    <a:pt x="834" y="580"/>
                    <a:pt x="832" y="570"/>
                    <a:pt x="823" y="570"/>
                  </a:cubicBezTo>
                  <a:cubicBezTo>
                    <a:pt x="818" y="570"/>
                    <a:pt x="797" y="586"/>
                    <a:pt x="797" y="591"/>
                  </a:cubicBezTo>
                  <a:cubicBezTo>
                    <a:pt x="797" y="594"/>
                    <a:pt x="801" y="597"/>
                    <a:pt x="803" y="598"/>
                  </a:cubicBezTo>
                  <a:cubicBezTo>
                    <a:pt x="801" y="606"/>
                    <a:pt x="798" y="610"/>
                    <a:pt x="792" y="610"/>
                  </a:cubicBezTo>
                  <a:cubicBezTo>
                    <a:pt x="779" y="610"/>
                    <a:pt x="772" y="595"/>
                    <a:pt x="766" y="588"/>
                  </a:cubicBezTo>
                  <a:cubicBezTo>
                    <a:pt x="761" y="583"/>
                    <a:pt x="748" y="588"/>
                    <a:pt x="743" y="588"/>
                  </a:cubicBezTo>
                  <a:cubicBezTo>
                    <a:pt x="742" y="588"/>
                    <a:pt x="739" y="584"/>
                    <a:pt x="739" y="583"/>
                  </a:cubicBezTo>
                  <a:cubicBezTo>
                    <a:pt x="729" y="580"/>
                    <a:pt x="729" y="573"/>
                    <a:pt x="726" y="566"/>
                  </a:cubicBezTo>
                  <a:cubicBezTo>
                    <a:pt x="723" y="561"/>
                    <a:pt x="698" y="545"/>
                    <a:pt x="697" y="545"/>
                  </a:cubicBezTo>
                  <a:cubicBezTo>
                    <a:pt x="695" y="547"/>
                    <a:pt x="695" y="550"/>
                    <a:pt x="697" y="552"/>
                  </a:cubicBezTo>
                  <a:cubicBezTo>
                    <a:pt x="689" y="552"/>
                    <a:pt x="689" y="552"/>
                    <a:pt x="689" y="552"/>
                  </a:cubicBezTo>
                  <a:cubicBezTo>
                    <a:pt x="678" y="544"/>
                    <a:pt x="686" y="533"/>
                    <a:pt x="682" y="521"/>
                  </a:cubicBezTo>
                  <a:cubicBezTo>
                    <a:pt x="680" y="513"/>
                    <a:pt x="676" y="511"/>
                    <a:pt x="672" y="507"/>
                  </a:cubicBezTo>
                  <a:cubicBezTo>
                    <a:pt x="660" y="495"/>
                    <a:pt x="647" y="487"/>
                    <a:pt x="642" y="468"/>
                  </a:cubicBezTo>
                  <a:cubicBezTo>
                    <a:pt x="641" y="468"/>
                    <a:pt x="639" y="468"/>
                    <a:pt x="638" y="468"/>
                  </a:cubicBezTo>
                  <a:cubicBezTo>
                    <a:pt x="633" y="468"/>
                    <a:pt x="629" y="472"/>
                    <a:pt x="623" y="472"/>
                  </a:cubicBezTo>
                  <a:cubicBezTo>
                    <a:pt x="609" y="472"/>
                    <a:pt x="602" y="464"/>
                    <a:pt x="592" y="459"/>
                  </a:cubicBezTo>
                  <a:cubicBezTo>
                    <a:pt x="577" y="452"/>
                    <a:pt x="567" y="456"/>
                    <a:pt x="552" y="448"/>
                  </a:cubicBezTo>
                  <a:cubicBezTo>
                    <a:pt x="528" y="436"/>
                    <a:pt x="525" y="418"/>
                    <a:pt x="505" y="407"/>
                  </a:cubicBezTo>
                  <a:cubicBezTo>
                    <a:pt x="500" y="407"/>
                    <a:pt x="500" y="407"/>
                    <a:pt x="500" y="407"/>
                  </a:cubicBezTo>
                  <a:cubicBezTo>
                    <a:pt x="494" y="403"/>
                    <a:pt x="489" y="401"/>
                    <a:pt x="483" y="401"/>
                  </a:cubicBezTo>
                  <a:cubicBezTo>
                    <a:pt x="470" y="401"/>
                    <a:pt x="467" y="417"/>
                    <a:pt x="455" y="417"/>
                  </a:cubicBezTo>
                  <a:cubicBezTo>
                    <a:pt x="449" y="417"/>
                    <a:pt x="442" y="411"/>
                    <a:pt x="439" y="410"/>
                  </a:cubicBezTo>
                  <a:cubicBezTo>
                    <a:pt x="433" y="406"/>
                    <a:pt x="428" y="408"/>
                    <a:pt x="422" y="408"/>
                  </a:cubicBezTo>
                  <a:cubicBezTo>
                    <a:pt x="413" y="408"/>
                    <a:pt x="387" y="389"/>
                    <a:pt x="380" y="385"/>
                  </a:cubicBezTo>
                  <a:cubicBezTo>
                    <a:pt x="371" y="381"/>
                    <a:pt x="366" y="386"/>
                    <a:pt x="358" y="383"/>
                  </a:cubicBezTo>
                  <a:cubicBezTo>
                    <a:pt x="347" y="380"/>
                    <a:pt x="345" y="371"/>
                    <a:pt x="334" y="365"/>
                  </a:cubicBezTo>
                  <a:cubicBezTo>
                    <a:pt x="324" y="360"/>
                    <a:pt x="319" y="362"/>
                    <a:pt x="309" y="357"/>
                  </a:cubicBezTo>
                  <a:cubicBezTo>
                    <a:pt x="305" y="355"/>
                    <a:pt x="303" y="354"/>
                    <a:pt x="301" y="352"/>
                  </a:cubicBezTo>
                  <a:cubicBezTo>
                    <a:pt x="292" y="342"/>
                    <a:pt x="268" y="336"/>
                    <a:pt x="266" y="326"/>
                  </a:cubicBezTo>
                  <a:cubicBezTo>
                    <a:pt x="259" y="326"/>
                    <a:pt x="255" y="317"/>
                    <a:pt x="255" y="310"/>
                  </a:cubicBezTo>
                  <a:cubicBezTo>
                    <a:pt x="255" y="301"/>
                    <a:pt x="262" y="297"/>
                    <a:pt x="262" y="288"/>
                  </a:cubicBezTo>
                  <a:cubicBezTo>
                    <a:pt x="262" y="278"/>
                    <a:pt x="256" y="275"/>
                    <a:pt x="255" y="270"/>
                  </a:cubicBezTo>
                  <a:cubicBezTo>
                    <a:pt x="246" y="241"/>
                    <a:pt x="220" y="218"/>
                    <a:pt x="203" y="200"/>
                  </a:cubicBezTo>
                  <a:cubicBezTo>
                    <a:pt x="196" y="193"/>
                    <a:pt x="183" y="189"/>
                    <a:pt x="176" y="181"/>
                  </a:cubicBezTo>
                  <a:cubicBezTo>
                    <a:pt x="170" y="175"/>
                    <a:pt x="175" y="167"/>
                    <a:pt x="171" y="158"/>
                  </a:cubicBezTo>
                  <a:cubicBezTo>
                    <a:pt x="165" y="144"/>
                    <a:pt x="141" y="142"/>
                    <a:pt x="141" y="123"/>
                  </a:cubicBezTo>
                  <a:cubicBezTo>
                    <a:pt x="134" y="122"/>
                    <a:pt x="135" y="121"/>
                    <a:pt x="133" y="123"/>
                  </a:cubicBezTo>
                  <a:cubicBezTo>
                    <a:pt x="123" y="113"/>
                    <a:pt x="115" y="104"/>
                    <a:pt x="107" y="96"/>
                  </a:cubicBezTo>
                  <a:cubicBezTo>
                    <a:pt x="100" y="88"/>
                    <a:pt x="102" y="75"/>
                    <a:pt x="96" y="68"/>
                  </a:cubicBezTo>
                  <a:cubicBezTo>
                    <a:pt x="89" y="61"/>
                    <a:pt x="90" y="43"/>
                    <a:pt x="84" y="40"/>
                  </a:cubicBezTo>
                  <a:cubicBezTo>
                    <a:pt x="71" y="34"/>
                    <a:pt x="59" y="34"/>
                    <a:pt x="49" y="24"/>
                  </a:cubicBezTo>
                  <a:cubicBezTo>
                    <a:pt x="47" y="27"/>
                    <a:pt x="48" y="32"/>
                    <a:pt x="48" y="34"/>
                  </a:cubicBezTo>
                  <a:cubicBezTo>
                    <a:pt x="48" y="51"/>
                    <a:pt x="55" y="61"/>
                    <a:pt x="61" y="75"/>
                  </a:cubicBezTo>
                  <a:cubicBezTo>
                    <a:pt x="67" y="87"/>
                    <a:pt x="77" y="87"/>
                    <a:pt x="84" y="95"/>
                  </a:cubicBezTo>
                  <a:cubicBezTo>
                    <a:pt x="95" y="106"/>
                    <a:pt x="96" y="114"/>
                    <a:pt x="100" y="127"/>
                  </a:cubicBezTo>
                  <a:cubicBezTo>
                    <a:pt x="105" y="146"/>
                    <a:pt x="121" y="154"/>
                    <a:pt x="126" y="171"/>
                  </a:cubicBezTo>
                  <a:cubicBezTo>
                    <a:pt x="132" y="190"/>
                    <a:pt x="137" y="211"/>
                    <a:pt x="150" y="220"/>
                  </a:cubicBezTo>
                  <a:cubicBezTo>
                    <a:pt x="156" y="214"/>
                    <a:pt x="165" y="228"/>
                    <a:pt x="165" y="234"/>
                  </a:cubicBezTo>
                  <a:cubicBezTo>
                    <a:pt x="165" y="238"/>
                    <a:pt x="162" y="246"/>
                    <a:pt x="160" y="246"/>
                  </a:cubicBezTo>
                  <a:cubicBezTo>
                    <a:pt x="158" y="246"/>
                    <a:pt x="148" y="232"/>
                    <a:pt x="148" y="229"/>
                  </a:cubicBezTo>
                  <a:cubicBezTo>
                    <a:pt x="134" y="229"/>
                    <a:pt x="127" y="210"/>
                    <a:pt x="118" y="204"/>
                  </a:cubicBezTo>
                  <a:cubicBezTo>
                    <a:pt x="114" y="201"/>
                    <a:pt x="113" y="201"/>
                    <a:pt x="111" y="197"/>
                  </a:cubicBezTo>
                  <a:cubicBezTo>
                    <a:pt x="111" y="177"/>
                    <a:pt x="111" y="177"/>
                    <a:pt x="111" y="177"/>
                  </a:cubicBezTo>
                  <a:cubicBezTo>
                    <a:pt x="102" y="168"/>
                    <a:pt x="96" y="159"/>
                    <a:pt x="89" y="151"/>
                  </a:cubicBezTo>
                  <a:cubicBezTo>
                    <a:pt x="78" y="140"/>
                    <a:pt x="62" y="142"/>
                    <a:pt x="54" y="131"/>
                  </a:cubicBezTo>
                  <a:cubicBezTo>
                    <a:pt x="58" y="131"/>
                    <a:pt x="76" y="133"/>
                    <a:pt x="69" y="124"/>
                  </a:cubicBezTo>
                  <a:cubicBezTo>
                    <a:pt x="58" y="107"/>
                    <a:pt x="45" y="90"/>
                    <a:pt x="32" y="81"/>
                  </a:cubicBezTo>
                  <a:cubicBezTo>
                    <a:pt x="23" y="75"/>
                    <a:pt x="24" y="53"/>
                    <a:pt x="19" y="43"/>
                  </a:cubicBezTo>
                  <a:cubicBezTo>
                    <a:pt x="12" y="29"/>
                    <a:pt x="6" y="24"/>
                    <a:pt x="0" y="6"/>
                  </a:cubicBezTo>
                  <a:cubicBezTo>
                    <a:pt x="0" y="0"/>
                    <a:pt x="0" y="0"/>
                    <a:pt x="0" y="0"/>
                  </a:cubicBezTo>
                  <a:cubicBezTo>
                    <a:pt x="49" y="0"/>
                    <a:pt x="49" y="0"/>
                    <a:pt x="49" y="0"/>
                  </a:cubicBezTo>
                  <a:cubicBezTo>
                    <a:pt x="130" y="28"/>
                    <a:pt x="130" y="28"/>
                    <a:pt x="130" y="28"/>
                  </a:cubicBezTo>
                  <a:cubicBezTo>
                    <a:pt x="193" y="28"/>
                    <a:pt x="193" y="28"/>
                    <a:pt x="193" y="28"/>
                  </a:cubicBezTo>
                  <a:cubicBezTo>
                    <a:pt x="193" y="18"/>
                    <a:pt x="193" y="18"/>
                    <a:pt x="193" y="18"/>
                  </a:cubicBezTo>
                  <a:cubicBezTo>
                    <a:pt x="208" y="18"/>
                    <a:pt x="208" y="18"/>
                    <a:pt x="208" y="18"/>
                  </a:cubicBezTo>
                  <a:cubicBezTo>
                    <a:pt x="234" y="26"/>
                    <a:pt x="249" y="29"/>
                    <a:pt x="261" y="52"/>
                  </a:cubicBezTo>
                  <a:cubicBezTo>
                    <a:pt x="268" y="63"/>
                    <a:pt x="280" y="90"/>
                    <a:pt x="296" y="90"/>
                  </a:cubicBezTo>
                  <a:cubicBezTo>
                    <a:pt x="310" y="90"/>
                    <a:pt x="305" y="68"/>
                    <a:pt x="322" y="68"/>
                  </a:cubicBezTo>
                  <a:cubicBezTo>
                    <a:pt x="367" y="68"/>
                    <a:pt x="366" y="126"/>
                    <a:pt x="390" y="151"/>
                  </a:cubicBezTo>
                  <a:cubicBezTo>
                    <a:pt x="396" y="158"/>
                    <a:pt x="415" y="162"/>
                    <a:pt x="428" y="163"/>
                  </a:cubicBezTo>
                  <a:cubicBezTo>
                    <a:pt x="428" y="161"/>
                    <a:pt x="424" y="158"/>
                    <a:pt x="424" y="155"/>
                  </a:cubicBezTo>
                  <a:cubicBezTo>
                    <a:pt x="424" y="155"/>
                    <a:pt x="424" y="155"/>
                    <a:pt x="424" y="155"/>
                  </a:cubicBezTo>
                  <a:lnTo>
                    <a:pt x="427" y="165"/>
                  </a:lnTo>
                  <a:close/>
                </a:path>
              </a:pathLst>
            </a:custGeom>
            <a:solidFill>
              <a:schemeClr val="tx2">
                <a:lumMod val="20000"/>
                <a:lumOff val="80000"/>
              </a:schemeClr>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74" name="Freeform 159"/>
            <p:cNvSpPr>
              <a:spLocks/>
            </p:cNvSpPr>
            <p:nvPr/>
          </p:nvSpPr>
          <p:spPr bwMode="auto">
            <a:xfrm>
              <a:off x="3799576" y="2703915"/>
              <a:ext cx="29078" cy="16835"/>
            </a:xfrm>
            <a:custGeom>
              <a:avLst/>
              <a:gdLst>
                <a:gd name="T0" fmla="*/ 0 w 26"/>
                <a:gd name="T1" fmla="*/ 0 h 14"/>
                <a:gd name="T2" fmla="*/ 26 w 26"/>
                <a:gd name="T3" fmla="*/ 13 h 14"/>
                <a:gd name="T4" fmla="*/ 22 w 26"/>
                <a:gd name="T5" fmla="*/ 13 h 14"/>
                <a:gd name="T6" fmla="*/ 0 w 26"/>
                <a:gd name="T7" fmla="*/ 5 h 14"/>
                <a:gd name="T8" fmla="*/ 0 w 26"/>
                <a:gd name="T9" fmla="*/ 0 h 14"/>
              </a:gdLst>
              <a:ahLst/>
              <a:cxnLst>
                <a:cxn ang="0">
                  <a:pos x="T0" y="T1"/>
                </a:cxn>
                <a:cxn ang="0">
                  <a:pos x="T2" y="T3"/>
                </a:cxn>
                <a:cxn ang="0">
                  <a:pos x="T4" y="T5"/>
                </a:cxn>
                <a:cxn ang="0">
                  <a:pos x="T6" y="T7"/>
                </a:cxn>
                <a:cxn ang="0">
                  <a:pos x="T8" y="T9"/>
                </a:cxn>
              </a:cxnLst>
              <a:rect l="0" t="0" r="r" b="b"/>
              <a:pathLst>
                <a:path w="26" h="14">
                  <a:moveTo>
                    <a:pt x="0" y="0"/>
                  </a:moveTo>
                  <a:cubicBezTo>
                    <a:pt x="13" y="0"/>
                    <a:pt x="26" y="2"/>
                    <a:pt x="26" y="13"/>
                  </a:cubicBezTo>
                  <a:cubicBezTo>
                    <a:pt x="26" y="14"/>
                    <a:pt x="23" y="13"/>
                    <a:pt x="22" y="13"/>
                  </a:cubicBezTo>
                  <a:cubicBezTo>
                    <a:pt x="15" y="13"/>
                    <a:pt x="4" y="10"/>
                    <a:pt x="0" y="5"/>
                  </a:cubicBezTo>
                  <a:cubicBezTo>
                    <a:pt x="1" y="4"/>
                    <a:pt x="1" y="1"/>
                    <a:pt x="0" y="0"/>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78" name="Freeform 163"/>
            <p:cNvSpPr>
              <a:spLocks/>
            </p:cNvSpPr>
            <p:nvPr/>
          </p:nvSpPr>
          <p:spPr bwMode="auto">
            <a:xfrm>
              <a:off x="6124313" y="3181408"/>
              <a:ext cx="67339" cy="47443"/>
            </a:xfrm>
            <a:custGeom>
              <a:avLst/>
              <a:gdLst>
                <a:gd name="T0" fmla="*/ 0 w 59"/>
                <a:gd name="T1" fmla="*/ 8 h 41"/>
                <a:gd name="T2" fmla="*/ 0 w 59"/>
                <a:gd name="T3" fmla="*/ 14 h 41"/>
                <a:gd name="T4" fmla="*/ 10 w 59"/>
                <a:gd name="T5" fmla="*/ 18 h 41"/>
                <a:gd name="T6" fmla="*/ 45 w 59"/>
                <a:gd name="T7" fmla="*/ 38 h 41"/>
                <a:gd name="T8" fmla="*/ 51 w 59"/>
                <a:gd name="T9" fmla="*/ 41 h 41"/>
                <a:gd name="T10" fmla="*/ 56 w 59"/>
                <a:gd name="T11" fmla="*/ 36 h 41"/>
                <a:gd name="T12" fmla="*/ 52 w 59"/>
                <a:gd name="T13" fmla="*/ 23 h 41"/>
                <a:gd name="T14" fmla="*/ 56 w 59"/>
                <a:gd name="T15" fmla="*/ 14 h 41"/>
                <a:gd name="T16" fmla="*/ 59 w 59"/>
                <a:gd name="T17" fmla="*/ 5 h 41"/>
                <a:gd name="T18" fmla="*/ 33 w 59"/>
                <a:gd name="T19" fmla="*/ 10 h 41"/>
                <a:gd name="T20" fmla="*/ 0 w 59"/>
                <a:gd name="T21" fmla="*/ 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41">
                  <a:moveTo>
                    <a:pt x="0" y="8"/>
                  </a:moveTo>
                  <a:cubicBezTo>
                    <a:pt x="0" y="14"/>
                    <a:pt x="0" y="14"/>
                    <a:pt x="0" y="14"/>
                  </a:cubicBezTo>
                  <a:cubicBezTo>
                    <a:pt x="2" y="18"/>
                    <a:pt x="8" y="17"/>
                    <a:pt x="10" y="18"/>
                  </a:cubicBezTo>
                  <a:cubicBezTo>
                    <a:pt x="22" y="22"/>
                    <a:pt x="32" y="35"/>
                    <a:pt x="45" y="38"/>
                  </a:cubicBezTo>
                  <a:cubicBezTo>
                    <a:pt x="45" y="41"/>
                    <a:pt x="49" y="41"/>
                    <a:pt x="51" y="41"/>
                  </a:cubicBezTo>
                  <a:cubicBezTo>
                    <a:pt x="53" y="41"/>
                    <a:pt x="56" y="38"/>
                    <a:pt x="56" y="36"/>
                  </a:cubicBezTo>
                  <a:cubicBezTo>
                    <a:pt x="56" y="30"/>
                    <a:pt x="52" y="29"/>
                    <a:pt x="52" y="23"/>
                  </a:cubicBezTo>
                  <a:cubicBezTo>
                    <a:pt x="52" y="20"/>
                    <a:pt x="56" y="14"/>
                    <a:pt x="56" y="14"/>
                  </a:cubicBezTo>
                  <a:cubicBezTo>
                    <a:pt x="59" y="5"/>
                    <a:pt x="59" y="5"/>
                    <a:pt x="59" y="5"/>
                  </a:cubicBezTo>
                  <a:cubicBezTo>
                    <a:pt x="47" y="3"/>
                    <a:pt x="43" y="10"/>
                    <a:pt x="33" y="10"/>
                  </a:cubicBezTo>
                  <a:cubicBezTo>
                    <a:pt x="22" y="10"/>
                    <a:pt x="15" y="0"/>
                    <a:pt x="0" y="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79" name="Freeform 164"/>
            <p:cNvSpPr>
              <a:spLocks/>
            </p:cNvSpPr>
            <p:nvPr/>
          </p:nvSpPr>
          <p:spPr bwMode="auto">
            <a:xfrm>
              <a:off x="6029426" y="3039078"/>
              <a:ext cx="22957" cy="47443"/>
            </a:xfrm>
            <a:custGeom>
              <a:avLst/>
              <a:gdLst>
                <a:gd name="T0" fmla="*/ 5 w 20"/>
                <a:gd name="T1" fmla="*/ 8 h 41"/>
                <a:gd name="T2" fmla="*/ 17 w 20"/>
                <a:gd name="T3" fmla="*/ 0 h 41"/>
                <a:gd name="T4" fmla="*/ 20 w 20"/>
                <a:gd name="T5" fmla="*/ 9 h 41"/>
                <a:gd name="T6" fmla="*/ 14 w 20"/>
                <a:gd name="T7" fmla="*/ 41 h 41"/>
                <a:gd name="T8" fmla="*/ 0 w 20"/>
                <a:gd name="T9" fmla="*/ 10 h 41"/>
                <a:gd name="T10" fmla="*/ 5 w 20"/>
                <a:gd name="T11" fmla="*/ 8 h 41"/>
              </a:gdLst>
              <a:ahLst/>
              <a:cxnLst>
                <a:cxn ang="0">
                  <a:pos x="T0" y="T1"/>
                </a:cxn>
                <a:cxn ang="0">
                  <a:pos x="T2" y="T3"/>
                </a:cxn>
                <a:cxn ang="0">
                  <a:pos x="T4" y="T5"/>
                </a:cxn>
                <a:cxn ang="0">
                  <a:pos x="T6" y="T7"/>
                </a:cxn>
                <a:cxn ang="0">
                  <a:pos x="T8" y="T9"/>
                </a:cxn>
                <a:cxn ang="0">
                  <a:pos x="T10" y="T11"/>
                </a:cxn>
              </a:cxnLst>
              <a:rect l="0" t="0" r="r" b="b"/>
              <a:pathLst>
                <a:path w="20" h="41">
                  <a:moveTo>
                    <a:pt x="5" y="8"/>
                  </a:moveTo>
                  <a:cubicBezTo>
                    <a:pt x="11" y="8"/>
                    <a:pt x="14" y="1"/>
                    <a:pt x="17" y="0"/>
                  </a:cubicBezTo>
                  <a:cubicBezTo>
                    <a:pt x="17" y="4"/>
                    <a:pt x="18" y="8"/>
                    <a:pt x="20" y="9"/>
                  </a:cubicBezTo>
                  <a:cubicBezTo>
                    <a:pt x="18" y="18"/>
                    <a:pt x="16" y="36"/>
                    <a:pt x="14" y="41"/>
                  </a:cubicBezTo>
                  <a:cubicBezTo>
                    <a:pt x="6" y="39"/>
                    <a:pt x="4" y="16"/>
                    <a:pt x="0" y="10"/>
                  </a:cubicBezTo>
                  <a:cubicBezTo>
                    <a:pt x="1" y="10"/>
                    <a:pt x="4" y="8"/>
                    <a:pt x="5" y="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80" name="Freeform 165"/>
            <p:cNvSpPr>
              <a:spLocks/>
            </p:cNvSpPr>
            <p:nvPr/>
          </p:nvSpPr>
          <p:spPr bwMode="auto">
            <a:xfrm>
              <a:off x="6024835" y="3092643"/>
              <a:ext cx="35200" cy="68869"/>
            </a:xfrm>
            <a:custGeom>
              <a:avLst/>
              <a:gdLst>
                <a:gd name="T0" fmla="*/ 7 w 32"/>
                <a:gd name="T1" fmla="*/ 27 h 60"/>
                <a:gd name="T2" fmla="*/ 0 w 32"/>
                <a:gd name="T3" fmla="*/ 11 h 60"/>
                <a:gd name="T4" fmla="*/ 16 w 32"/>
                <a:gd name="T5" fmla="*/ 0 h 60"/>
                <a:gd name="T6" fmla="*/ 25 w 32"/>
                <a:gd name="T7" fmla="*/ 5 h 60"/>
                <a:gd name="T8" fmla="*/ 30 w 32"/>
                <a:gd name="T9" fmla="*/ 38 h 60"/>
                <a:gd name="T10" fmla="*/ 10 w 32"/>
                <a:gd name="T11" fmla="*/ 60 h 60"/>
                <a:gd name="T12" fmla="*/ 3 w 32"/>
                <a:gd name="T13" fmla="*/ 43 h 60"/>
                <a:gd name="T14" fmla="*/ 7 w 32"/>
                <a:gd name="T15" fmla="*/ 27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60">
                  <a:moveTo>
                    <a:pt x="7" y="27"/>
                  </a:moveTo>
                  <a:cubicBezTo>
                    <a:pt x="7" y="21"/>
                    <a:pt x="0" y="17"/>
                    <a:pt x="0" y="11"/>
                  </a:cubicBezTo>
                  <a:cubicBezTo>
                    <a:pt x="8" y="8"/>
                    <a:pt x="9" y="0"/>
                    <a:pt x="16" y="0"/>
                  </a:cubicBezTo>
                  <a:cubicBezTo>
                    <a:pt x="21" y="0"/>
                    <a:pt x="23" y="5"/>
                    <a:pt x="25" y="5"/>
                  </a:cubicBezTo>
                  <a:cubicBezTo>
                    <a:pt x="32" y="18"/>
                    <a:pt x="30" y="25"/>
                    <a:pt x="30" y="38"/>
                  </a:cubicBezTo>
                  <a:cubicBezTo>
                    <a:pt x="30" y="49"/>
                    <a:pt x="16" y="60"/>
                    <a:pt x="10" y="60"/>
                  </a:cubicBezTo>
                  <a:cubicBezTo>
                    <a:pt x="3" y="60"/>
                    <a:pt x="3" y="50"/>
                    <a:pt x="3" y="43"/>
                  </a:cubicBezTo>
                  <a:cubicBezTo>
                    <a:pt x="3" y="37"/>
                    <a:pt x="7" y="33"/>
                    <a:pt x="7" y="27"/>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81" name="Freeform 166"/>
            <p:cNvSpPr>
              <a:spLocks/>
            </p:cNvSpPr>
            <p:nvPr/>
          </p:nvSpPr>
          <p:spPr bwMode="auto">
            <a:xfrm>
              <a:off x="5884034" y="3133965"/>
              <a:ext cx="18365" cy="13774"/>
            </a:xfrm>
            <a:custGeom>
              <a:avLst/>
              <a:gdLst>
                <a:gd name="T0" fmla="*/ 16 w 16"/>
                <a:gd name="T1" fmla="*/ 9 h 13"/>
                <a:gd name="T2" fmla="*/ 10 w 16"/>
                <a:gd name="T3" fmla="*/ 13 h 13"/>
                <a:gd name="T4" fmla="*/ 0 w 16"/>
                <a:gd name="T5" fmla="*/ 6 h 13"/>
                <a:gd name="T6" fmla="*/ 12 w 16"/>
                <a:gd name="T7" fmla="*/ 0 h 13"/>
                <a:gd name="T8" fmla="*/ 16 w 16"/>
                <a:gd name="T9" fmla="*/ 9 h 13"/>
              </a:gdLst>
              <a:ahLst/>
              <a:cxnLst>
                <a:cxn ang="0">
                  <a:pos x="T0" y="T1"/>
                </a:cxn>
                <a:cxn ang="0">
                  <a:pos x="T2" y="T3"/>
                </a:cxn>
                <a:cxn ang="0">
                  <a:pos x="T4" y="T5"/>
                </a:cxn>
                <a:cxn ang="0">
                  <a:pos x="T6" y="T7"/>
                </a:cxn>
                <a:cxn ang="0">
                  <a:pos x="T8" y="T9"/>
                </a:cxn>
              </a:cxnLst>
              <a:rect l="0" t="0" r="r" b="b"/>
              <a:pathLst>
                <a:path w="16" h="13">
                  <a:moveTo>
                    <a:pt x="16" y="9"/>
                  </a:moveTo>
                  <a:cubicBezTo>
                    <a:pt x="16" y="11"/>
                    <a:pt x="12" y="13"/>
                    <a:pt x="10" y="13"/>
                  </a:cubicBezTo>
                  <a:cubicBezTo>
                    <a:pt x="7" y="13"/>
                    <a:pt x="0" y="6"/>
                    <a:pt x="0" y="6"/>
                  </a:cubicBezTo>
                  <a:cubicBezTo>
                    <a:pt x="4" y="3"/>
                    <a:pt x="7" y="1"/>
                    <a:pt x="12" y="0"/>
                  </a:cubicBezTo>
                  <a:cubicBezTo>
                    <a:pt x="12" y="2"/>
                    <a:pt x="16" y="6"/>
                    <a:pt x="16" y="9"/>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82" name="Freeform 167"/>
            <p:cNvSpPr>
              <a:spLocks/>
            </p:cNvSpPr>
            <p:nvPr/>
          </p:nvSpPr>
          <p:spPr bwMode="auto">
            <a:xfrm>
              <a:off x="6063096" y="2610559"/>
              <a:ext cx="22957" cy="29078"/>
            </a:xfrm>
            <a:custGeom>
              <a:avLst/>
              <a:gdLst>
                <a:gd name="T0" fmla="*/ 18 w 20"/>
                <a:gd name="T1" fmla="*/ 18 h 25"/>
                <a:gd name="T2" fmla="*/ 0 w 20"/>
                <a:gd name="T3" fmla="*/ 8 h 25"/>
                <a:gd name="T4" fmla="*/ 0 w 20"/>
                <a:gd name="T5" fmla="*/ 0 h 25"/>
                <a:gd name="T6" fmla="*/ 15 w 20"/>
                <a:gd name="T7" fmla="*/ 0 h 25"/>
                <a:gd name="T8" fmla="*/ 20 w 20"/>
                <a:gd name="T9" fmla="*/ 16 h 25"/>
                <a:gd name="T10" fmla="*/ 18 w 20"/>
                <a:gd name="T11" fmla="*/ 25 h 25"/>
                <a:gd name="T12" fmla="*/ 18 w 20"/>
                <a:gd name="T13" fmla="*/ 18 h 25"/>
              </a:gdLst>
              <a:ahLst/>
              <a:cxnLst>
                <a:cxn ang="0">
                  <a:pos x="T0" y="T1"/>
                </a:cxn>
                <a:cxn ang="0">
                  <a:pos x="T2" y="T3"/>
                </a:cxn>
                <a:cxn ang="0">
                  <a:pos x="T4" y="T5"/>
                </a:cxn>
                <a:cxn ang="0">
                  <a:pos x="T6" y="T7"/>
                </a:cxn>
                <a:cxn ang="0">
                  <a:pos x="T8" y="T9"/>
                </a:cxn>
                <a:cxn ang="0">
                  <a:pos x="T10" y="T11"/>
                </a:cxn>
                <a:cxn ang="0">
                  <a:pos x="T12" y="T13"/>
                </a:cxn>
              </a:cxnLst>
              <a:rect l="0" t="0" r="r" b="b"/>
              <a:pathLst>
                <a:path w="20" h="25">
                  <a:moveTo>
                    <a:pt x="18" y="18"/>
                  </a:moveTo>
                  <a:cubicBezTo>
                    <a:pt x="9" y="18"/>
                    <a:pt x="0" y="16"/>
                    <a:pt x="0" y="8"/>
                  </a:cubicBezTo>
                  <a:cubicBezTo>
                    <a:pt x="0" y="5"/>
                    <a:pt x="0" y="2"/>
                    <a:pt x="0" y="0"/>
                  </a:cubicBezTo>
                  <a:cubicBezTo>
                    <a:pt x="15" y="0"/>
                    <a:pt x="15" y="0"/>
                    <a:pt x="15" y="0"/>
                  </a:cubicBezTo>
                  <a:cubicBezTo>
                    <a:pt x="15" y="9"/>
                    <a:pt x="20" y="8"/>
                    <a:pt x="20" y="16"/>
                  </a:cubicBezTo>
                  <a:cubicBezTo>
                    <a:pt x="20" y="22"/>
                    <a:pt x="19" y="21"/>
                    <a:pt x="18" y="25"/>
                  </a:cubicBezTo>
                  <a:cubicBezTo>
                    <a:pt x="18" y="22"/>
                    <a:pt x="18" y="21"/>
                    <a:pt x="18" y="1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83" name="Freeform 168"/>
            <p:cNvSpPr>
              <a:spLocks/>
            </p:cNvSpPr>
            <p:nvPr/>
          </p:nvSpPr>
          <p:spPr bwMode="auto">
            <a:xfrm>
              <a:off x="6090643" y="2584542"/>
              <a:ext cx="38261" cy="59687"/>
            </a:xfrm>
            <a:custGeom>
              <a:avLst/>
              <a:gdLst>
                <a:gd name="T0" fmla="*/ 5 w 34"/>
                <a:gd name="T1" fmla="*/ 47 h 52"/>
                <a:gd name="T2" fmla="*/ 16 w 34"/>
                <a:gd name="T3" fmla="*/ 36 h 52"/>
                <a:gd name="T4" fmla="*/ 0 w 34"/>
                <a:gd name="T5" fmla="*/ 24 h 52"/>
                <a:gd name="T6" fmla="*/ 14 w 34"/>
                <a:gd name="T7" fmla="*/ 0 h 52"/>
                <a:gd name="T8" fmla="*/ 34 w 34"/>
                <a:gd name="T9" fmla="*/ 20 h 52"/>
                <a:gd name="T10" fmla="*/ 11 w 34"/>
                <a:gd name="T11" fmla="*/ 52 h 52"/>
                <a:gd name="T12" fmla="*/ 0 w 34"/>
                <a:gd name="T13" fmla="*/ 48 h 52"/>
                <a:gd name="T14" fmla="*/ 4 w 34"/>
                <a:gd name="T15" fmla="*/ 44 h 52"/>
                <a:gd name="T16" fmla="*/ 5 w 34"/>
                <a:gd name="T17" fmla="*/ 4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5" y="47"/>
                  </a:moveTo>
                  <a:cubicBezTo>
                    <a:pt x="11" y="46"/>
                    <a:pt x="16" y="40"/>
                    <a:pt x="16" y="36"/>
                  </a:cubicBezTo>
                  <a:cubicBezTo>
                    <a:pt x="8" y="35"/>
                    <a:pt x="0" y="28"/>
                    <a:pt x="0" y="24"/>
                  </a:cubicBezTo>
                  <a:cubicBezTo>
                    <a:pt x="0" y="20"/>
                    <a:pt x="9" y="0"/>
                    <a:pt x="14" y="0"/>
                  </a:cubicBezTo>
                  <a:cubicBezTo>
                    <a:pt x="30" y="0"/>
                    <a:pt x="30" y="7"/>
                    <a:pt x="34" y="20"/>
                  </a:cubicBezTo>
                  <a:cubicBezTo>
                    <a:pt x="21" y="24"/>
                    <a:pt x="27" y="52"/>
                    <a:pt x="11" y="52"/>
                  </a:cubicBezTo>
                  <a:cubicBezTo>
                    <a:pt x="5" y="52"/>
                    <a:pt x="1" y="48"/>
                    <a:pt x="0" y="48"/>
                  </a:cubicBezTo>
                  <a:cubicBezTo>
                    <a:pt x="1" y="46"/>
                    <a:pt x="3" y="44"/>
                    <a:pt x="4" y="44"/>
                  </a:cubicBezTo>
                  <a:lnTo>
                    <a:pt x="5" y="47"/>
                  </a:ln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84" name="Freeform 169"/>
            <p:cNvSpPr>
              <a:spLocks/>
            </p:cNvSpPr>
            <p:nvPr/>
          </p:nvSpPr>
          <p:spPr bwMode="auto">
            <a:xfrm>
              <a:off x="6258992" y="2517204"/>
              <a:ext cx="22957" cy="35200"/>
            </a:xfrm>
            <a:custGeom>
              <a:avLst/>
              <a:gdLst>
                <a:gd name="T0" fmla="*/ 14 w 20"/>
                <a:gd name="T1" fmla="*/ 10 h 30"/>
                <a:gd name="T2" fmla="*/ 3 w 20"/>
                <a:gd name="T3" fmla="*/ 30 h 30"/>
                <a:gd name="T4" fmla="*/ 3 w 20"/>
                <a:gd name="T5" fmla="*/ 20 h 30"/>
                <a:gd name="T6" fmla="*/ 20 w 20"/>
                <a:gd name="T7" fmla="*/ 0 h 30"/>
                <a:gd name="T8" fmla="*/ 14 w 20"/>
                <a:gd name="T9" fmla="*/ 10 h 30"/>
              </a:gdLst>
              <a:ahLst/>
              <a:cxnLst>
                <a:cxn ang="0">
                  <a:pos x="T0" y="T1"/>
                </a:cxn>
                <a:cxn ang="0">
                  <a:pos x="T2" y="T3"/>
                </a:cxn>
                <a:cxn ang="0">
                  <a:pos x="T4" y="T5"/>
                </a:cxn>
                <a:cxn ang="0">
                  <a:pos x="T6" y="T7"/>
                </a:cxn>
                <a:cxn ang="0">
                  <a:pos x="T8" y="T9"/>
                </a:cxn>
              </a:cxnLst>
              <a:rect l="0" t="0" r="r" b="b"/>
              <a:pathLst>
                <a:path w="20" h="30">
                  <a:moveTo>
                    <a:pt x="14" y="10"/>
                  </a:moveTo>
                  <a:cubicBezTo>
                    <a:pt x="14" y="19"/>
                    <a:pt x="8" y="23"/>
                    <a:pt x="3" y="30"/>
                  </a:cubicBezTo>
                  <a:cubicBezTo>
                    <a:pt x="0" y="27"/>
                    <a:pt x="3" y="24"/>
                    <a:pt x="3" y="20"/>
                  </a:cubicBezTo>
                  <a:cubicBezTo>
                    <a:pt x="3" y="15"/>
                    <a:pt x="7" y="1"/>
                    <a:pt x="20" y="0"/>
                  </a:cubicBezTo>
                  <a:cubicBezTo>
                    <a:pt x="19" y="3"/>
                    <a:pt x="14" y="6"/>
                    <a:pt x="14" y="10"/>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85" name="Freeform 170"/>
            <p:cNvSpPr>
              <a:spLocks/>
            </p:cNvSpPr>
            <p:nvPr/>
          </p:nvSpPr>
          <p:spPr bwMode="auto">
            <a:xfrm>
              <a:off x="6352349" y="2472821"/>
              <a:ext cx="29078" cy="39791"/>
            </a:xfrm>
            <a:custGeom>
              <a:avLst/>
              <a:gdLst>
                <a:gd name="T0" fmla="*/ 20 w 26"/>
                <a:gd name="T1" fmla="*/ 18 h 36"/>
                <a:gd name="T2" fmla="*/ 20 w 26"/>
                <a:gd name="T3" fmla="*/ 28 h 36"/>
                <a:gd name="T4" fmla="*/ 7 w 26"/>
                <a:gd name="T5" fmla="*/ 36 h 36"/>
                <a:gd name="T6" fmla="*/ 0 w 26"/>
                <a:gd name="T7" fmla="*/ 24 h 36"/>
                <a:gd name="T8" fmla="*/ 16 w 26"/>
                <a:gd name="T9" fmla="*/ 18 h 36"/>
                <a:gd name="T10" fmla="*/ 11 w 26"/>
                <a:gd name="T11" fmla="*/ 8 h 36"/>
                <a:gd name="T12" fmla="*/ 18 w 26"/>
                <a:gd name="T13" fmla="*/ 0 h 36"/>
                <a:gd name="T14" fmla="*/ 26 w 26"/>
                <a:gd name="T15" fmla="*/ 8 h 36"/>
                <a:gd name="T16" fmla="*/ 20 w 26"/>
                <a:gd name="T17" fmla="*/ 1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6">
                  <a:moveTo>
                    <a:pt x="20" y="18"/>
                  </a:moveTo>
                  <a:cubicBezTo>
                    <a:pt x="20" y="22"/>
                    <a:pt x="20" y="25"/>
                    <a:pt x="20" y="28"/>
                  </a:cubicBezTo>
                  <a:cubicBezTo>
                    <a:pt x="20" y="30"/>
                    <a:pt x="10" y="36"/>
                    <a:pt x="7" y="36"/>
                  </a:cubicBezTo>
                  <a:cubicBezTo>
                    <a:pt x="0" y="36"/>
                    <a:pt x="0" y="29"/>
                    <a:pt x="0" y="24"/>
                  </a:cubicBezTo>
                  <a:cubicBezTo>
                    <a:pt x="6" y="23"/>
                    <a:pt x="10" y="18"/>
                    <a:pt x="16" y="18"/>
                  </a:cubicBezTo>
                  <a:cubicBezTo>
                    <a:pt x="14" y="14"/>
                    <a:pt x="11" y="12"/>
                    <a:pt x="11" y="8"/>
                  </a:cubicBezTo>
                  <a:cubicBezTo>
                    <a:pt x="11" y="4"/>
                    <a:pt x="18" y="0"/>
                    <a:pt x="18" y="0"/>
                  </a:cubicBezTo>
                  <a:cubicBezTo>
                    <a:pt x="22" y="5"/>
                    <a:pt x="23" y="6"/>
                    <a:pt x="26" y="8"/>
                  </a:cubicBezTo>
                  <a:cubicBezTo>
                    <a:pt x="25" y="12"/>
                    <a:pt x="22" y="18"/>
                    <a:pt x="20" y="1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86" name="Freeform 171"/>
            <p:cNvSpPr>
              <a:spLocks/>
            </p:cNvSpPr>
            <p:nvPr/>
          </p:nvSpPr>
          <p:spPr bwMode="auto">
            <a:xfrm>
              <a:off x="6405914" y="3265581"/>
              <a:ext cx="53565" cy="16835"/>
            </a:xfrm>
            <a:custGeom>
              <a:avLst/>
              <a:gdLst>
                <a:gd name="T0" fmla="*/ 47 w 47"/>
                <a:gd name="T1" fmla="*/ 8 h 14"/>
                <a:gd name="T2" fmla="*/ 28 w 47"/>
                <a:gd name="T3" fmla="*/ 10 h 14"/>
                <a:gd name="T4" fmla="*/ 0 w 47"/>
                <a:gd name="T5" fmla="*/ 3 h 14"/>
                <a:gd name="T6" fmla="*/ 47 w 47"/>
                <a:gd name="T7" fmla="*/ 8 h 14"/>
              </a:gdLst>
              <a:ahLst/>
              <a:cxnLst>
                <a:cxn ang="0">
                  <a:pos x="T0" y="T1"/>
                </a:cxn>
                <a:cxn ang="0">
                  <a:pos x="T2" y="T3"/>
                </a:cxn>
                <a:cxn ang="0">
                  <a:pos x="T4" y="T5"/>
                </a:cxn>
                <a:cxn ang="0">
                  <a:pos x="T6" y="T7"/>
                </a:cxn>
              </a:cxnLst>
              <a:rect l="0" t="0" r="r" b="b"/>
              <a:pathLst>
                <a:path w="47" h="14">
                  <a:moveTo>
                    <a:pt x="47" y="8"/>
                  </a:moveTo>
                  <a:cubicBezTo>
                    <a:pt x="37" y="14"/>
                    <a:pt x="34" y="10"/>
                    <a:pt x="28" y="10"/>
                  </a:cubicBezTo>
                  <a:cubicBezTo>
                    <a:pt x="22" y="10"/>
                    <a:pt x="8" y="8"/>
                    <a:pt x="0" y="3"/>
                  </a:cubicBezTo>
                  <a:cubicBezTo>
                    <a:pt x="16" y="0"/>
                    <a:pt x="34" y="4"/>
                    <a:pt x="47" y="8"/>
                  </a:cubicBezTo>
                  <a:close/>
                </a:path>
              </a:pathLst>
            </a:custGeom>
            <a:solidFill>
              <a:schemeClr val="accent4"/>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88" name="Freeform 173"/>
            <p:cNvSpPr>
              <a:spLocks/>
            </p:cNvSpPr>
            <p:nvPr/>
          </p:nvSpPr>
          <p:spPr bwMode="auto">
            <a:xfrm>
              <a:off x="7128281" y="3900708"/>
              <a:ext cx="24487" cy="10713"/>
            </a:xfrm>
            <a:custGeom>
              <a:avLst/>
              <a:gdLst>
                <a:gd name="T0" fmla="*/ 0 w 22"/>
                <a:gd name="T1" fmla="*/ 4 h 10"/>
                <a:gd name="T2" fmla="*/ 9 w 22"/>
                <a:gd name="T3" fmla="*/ 10 h 10"/>
                <a:gd name="T4" fmla="*/ 22 w 22"/>
                <a:gd name="T5" fmla="*/ 0 h 10"/>
                <a:gd name="T6" fmla="*/ 0 w 22"/>
                <a:gd name="T7" fmla="*/ 4 h 10"/>
              </a:gdLst>
              <a:ahLst/>
              <a:cxnLst>
                <a:cxn ang="0">
                  <a:pos x="T0" y="T1"/>
                </a:cxn>
                <a:cxn ang="0">
                  <a:pos x="T2" y="T3"/>
                </a:cxn>
                <a:cxn ang="0">
                  <a:pos x="T4" y="T5"/>
                </a:cxn>
                <a:cxn ang="0">
                  <a:pos x="T6" y="T7"/>
                </a:cxn>
              </a:cxnLst>
              <a:rect l="0" t="0" r="r" b="b"/>
              <a:pathLst>
                <a:path w="22" h="10">
                  <a:moveTo>
                    <a:pt x="0" y="4"/>
                  </a:moveTo>
                  <a:cubicBezTo>
                    <a:pt x="1" y="8"/>
                    <a:pt x="6" y="10"/>
                    <a:pt x="9" y="10"/>
                  </a:cubicBezTo>
                  <a:cubicBezTo>
                    <a:pt x="15" y="10"/>
                    <a:pt x="21" y="3"/>
                    <a:pt x="22" y="0"/>
                  </a:cubicBezTo>
                  <a:cubicBezTo>
                    <a:pt x="12" y="0"/>
                    <a:pt x="7" y="2"/>
                    <a:pt x="0" y="4"/>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89" name="Freeform 174"/>
            <p:cNvSpPr>
              <a:spLocks/>
            </p:cNvSpPr>
            <p:nvPr/>
          </p:nvSpPr>
          <p:spPr bwMode="auto">
            <a:xfrm>
              <a:off x="6995133" y="2035120"/>
              <a:ext cx="52035" cy="41321"/>
            </a:xfrm>
            <a:custGeom>
              <a:avLst/>
              <a:gdLst>
                <a:gd name="T0" fmla="*/ 10 w 45"/>
                <a:gd name="T1" fmla="*/ 8 h 36"/>
                <a:gd name="T2" fmla="*/ 19 w 45"/>
                <a:gd name="T3" fmla="*/ 0 h 36"/>
                <a:gd name="T4" fmla="*/ 45 w 45"/>
                <a:gd name="T5" fmla="*/ 12 h 36"/>
                <a:gd name="T6" fmla="*/ 45 w 45"/>
                <a:gd name="T7" fmla="*/ 23 h 36"/>
                <a:gd name="T8" fmla="*/ 13 w 45"/>
                <a:gd name="T9" fmla="*/ 36 h 36"/>
                <a:gd name="T10" fmla="*/ 0 w 45"/>
                <a:gd name="T11" fmla="*/ 27 h 36"/>
                <a:gd name="T12" fmla="*/ 10 w 45"/>
                <a:gd name="T13" fmla="*/ 8 h 36"/>
              </a:gdLst>
              <a:ahLst/>
              <a:cxnLst>
                <a:cxn ang="0">
                  <a:pos x="T0" y="T1"/>
                </a:cxn>
                <a:cxn ang="0">
                  <a:pos x="T2" y="T3"/>
                </a:cxn>
                <a:cxn ang="0">
                  <a:pos x="T4" y="T5"/>
                </a:cxn>
                <a:cxn ang="0">
                  <a:pos x="T6" y="T7"/>
                </a:cxn>
                <a:cxn ang="0">
                  <a:pos x="T8" y="T9"/>
                </a:cxn>
                <a:cxn ang="0">
                  <a:pos x="T10" y="T11"/>
                </a:cxn>
                <a:cxn ang="0">
                  <a:pos x="T12" y="T13"/>
                </a:cxn>
              </a:cxnLst>
              <a:rect l="0" t="0" r="r" b="b"/>
              <a:pathLst>
                <a:path w="45" h="36">
                  <a:moveTo>
                    <a:pt x="10" y="8"/>
                  </a:moveTo>
                  <a:cubicBezTo>
                    <a:pt x="13" y="8"/>
                    <a:pt x="15" y="0"/>
                    <a:pt x="19" y="0"/>
                  </a:cubicBezTo>
                  <a:cubicBezTo>
                    <a:pt x="29" y="0"/>
                    <a:pt x="34" y="11"/>
                    <a:pt x="45" y="12"/>
                  </a:cubicBezTo>
                  <a:cubicBezTo>
                    <a:pt x="45" y="23"/>
                    <a:pt x="45" y="23"/>
                    <a:pt x="45" y="23"/>
                  </a:cubicBezTo>
                  <a:cubicBezTo>
                    <a:pt x="35" y="28"/>
                    <a:pt x="26" y="36"/>
                    <a:pt x="13" y="36"/>
                  </a:cubicBezTo>
                  <a:cubicBezTo>
                    <a:pt x="4" y="36"/>
                    <a:pt x="0" y="35"/>
                    <a:pt x="0" y="27"/>
                  </a:cubicBezTo>
                  <a:cubicBezTo>
                    <a:pt x="0" y="24"/>
                    <a:pt x="8" y="8"/>
                    <a:pt x="10" y="8"/>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90" name="Freeform 175"/>
            <p:cNvSpPr>
              <a:spLocks/>
            </p:cNvSpPr>
            <p:nvPr/>
          </p:nvSpPr>
          <p:spPr bwMode="auto">
            <a:xfrm>
              <a:off x="7255308" y="1987677"/>
              <a:ext cx="41322" cy="42852"/>
            </a:xfrm>
            <a:custGeom>
              <a:avLst/>
              <a:gdLst>
                <a:gd name="T0" fmla="*/ 36 w 36"/>
                <a:gd name="T1" fmla="*/ 32 h 37"/>
                <a:gd name="T2" fmla="*/ 26 w 36"/>
                <a:gd name="T3" fmla="*/ 36 h 37"/>
                <a:gd name="T4" fmla="*/ 0 w 36"/>
                <a:gd name="T5" fmla="*/ 16 h 37"/>
                <a:gd name="T6" fmla="*/ 36 w 36"/>
                <a:gd name="T7" fmla="*/ 32 h 37"/>
              </a:gdLst>
              <a:ahLst/>
              <a:cxnLst>
                <a:cxn ang="0">
                  <a:pos x="T0" y="T1"/>
                </a:cxn>
                <a:cxn ang="0">
                  <a:pos x="T2" y="T3"/>
                </a:cxn>
                <a:cxn ang="0">
                  <a:pos x="T4" y="T5"/>
                </a:cxn>
                <a:cxn ang="0">
                  <a:pos x="T6" y="T7"/>
                </a:cxn>
              </a:cxnLst>
              <a:rect l="0" t="0" r="r" b="b"/>
              <a:pathLst>
                <a:path w="36" h="37">
                  <a:moveTo>
                    <a:pt x="36" y="32"/>
                  </a:moveTo>
                  <a:cubicBezTo>
                    <a:pt x="36" y="37"/>
                    <a:pt x="26" y="36"/>
                    <a:pt x="26" y="36"/>
                  </a:cubicBezTo>
                  <a:cubicBezTo>
                    <a:pt x="16" y="36"/>
                    <a:pt x="0" y="26"/>
                    <a:pt x="0" y="16"/>
                  </a:cubicBezTo>
                  <a:cubicBezTo>
                    <a:pt x="0" y="0"/>
                    <a:pt x="36" y="16"/>
                    <a:pt x="36" y="32"/>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91" name="Freeform 176"/>
            <p:cNvSpPr>
              <a:spLocks/>
            </p:cNvSpPr>
            <p:nvPr/>
          </p:nvSpPr>
          <p:spPr bwMode="auto">
            <a:xfrm>
              <a:off x="7536909" y="1842286"/>
              <a:ext cx="36731" cy="27548"/>
            </a:xfrm>
            <a:custGeom>
              <a:avLst/>
              <a:gdLst>
                <a:gd name="T0" fmla="*/ 2 w 33"/>
                <a:gd name="T1" fmla="*/ 24 h 24"/>
                <a:gd name="T2" fmla="*/ 33 w 33"/>
                <a:gd name="T3" fmla="*/ 15 h 24"/>
                <a:gd name="T4" fmla="*/ 14 w 33"/>
                <a:gd name="T5" fmla="*/ 0 h 24"/>
                <a:gd name="T6" fmla="*/ 2 w 33"/>
                <a:gd name="T7" fmla="*/ 16 h 24"/>
                <a:gd name="T8" fmla="*/ 2 w 33"/>
                <a:gd name="T9" fmla="*/ 24 h 24"/>
              </a:gdLst>
              <a:ahLst/>
              <a:cxnLst>
                <a:cxn ang="0">
                  <a:pos x="T0" y="T1"/>
                </a:cxn>
                <a:cxn ang="0">
                  <a:pos x="T2" y="T3"/>
                </a:cxn>
                <a:cxn ang="0">
                  <a:pos x="T4" y="T5"/>
                </a:cxn>
                <a:cxn ang="0">
                  <a:pos x="T6" y="T7"/>
                </a:cxn>
                <a:cxn ang="0">
                  <a:pos x="T8" y="T9"/>
                </a:cxn>
              </a:cxnLst>
              <a:rect l="0" t="0" r="r" b="b"/>
              <a:pathLst>
                <a:path w="33" h="24">
                  <a:moveTo>
                    <a:pt x="2" y="24"/>
                  </a:moveTo>
                  <a:cubicBezTo>
                    <a:pt x="11" y="24"/>
                    <a:pt x="29" y="18"/>
                    <a:pt x="33" y="15"/>
                  </a:cubicBezTo>
                  <a:cubicBezTo>
                    <a:pt x="25" y="9"/>
                    <a:pt x="23" y="0"/>
                    <a:pt x="14" y="0"/>
                  </a:cubicBezTo>
                  <a:cubicBezTo>
                    <a:pt x="7" y="0"/>
                    <a:pt x="2" y="9"/>
                    <a:pt x="2" y="16"/>
                  </a:cubicBezTo>
                  <a:cubicBezTo>
                    <a:pt x="2" y="18"/>
                    <a:pt x="0" y="24"/>
                    <a:pt x="2" y="24"/>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92" name="Freeform 177"/>
            <p:cNvSpPr>
              <a:spLocks/>
            </p:cNvSpPr>
            <p:nvPr/>
          </p:nvSpPr>
          <p:spPr bwMode="auto">
            <a:xfrm>
              <a:off x="9273957" y="1814739"/>
              <a:ext cx="81113" cy="36730"/>
            </a:xfrm>
            <a:custGeom>
              <a:avLst/>
              <a:gdLst>
                <a:gd name="T0" fmla="*/ 0 w 71"/>
                <a:gd name="T1" fmla="*/ 24 h 32"/>
                <a:gd name="T2" fmla="*/ 36 w 71"/>
                <a:gd name="T3" fmla="*/ 0 h 32"/>
                <a:gd name="T4" fmla="*/ 71 w 71"/>
                <a:gd name="T5" fmla="*/ 32 h 32"/>
                <a:gd name="T6" fmla="*/ 49 w 71"/>
                <a:gd name="T7" fmla="*/ 32 h 32"/>
                <a:gd name="T8" fmla="*/ 3 w 71"/>
                <a:gd name="T9" fmla="*/ 20 h 32"/>
                <a:gd name="T10" fmla="*/ 0 w 71"/>
                <a:gd name="T11" fmla="*/ 24 h 32"/>
              </a:gdLst>
              <a:ahLst/>
              <a:cxnLst>
                <a:cxn ang="0">
                  <a:pos x="T0" y="T1"/>
                </a:cxn>
                <a:cxn ang="0">
                  <a:pos x="T2" y="T3"/>
                </a:cxn>
                <a:cxn ang="0">
                  <a:pos x="T4" y="T5"/>
                </a:cxn>
                <a:cxn ang="0">
                  <a:pos x="T6" y="T7"/>
                </a:cxn>
                <a:cxn ang="0">
                  <a:pos x="T8" y="T9"/>
                </a:cxn>
                <a:cxn ang="0">
                  <a:pos x="T10" y="T11"/>
                </a:cxn>
              </a:cxnLst>
              <a:rect l="0" t="0" r="r" b="b"/>
              <a:pathLst>
                <a:path w="71" h="32">
                  <a:moveTo>
                    <a:pt x="0" y="24"/>
                  </a:moveTo>
                  <a:cubicBezTo>
                    <a:pt x="9" y="11"/>
                    <a:pt x="18" y="0"/>
                    <a:pt x="36" y="0"/>
                  </a:cubicBezTo>
                  <a:cubicBezTo>
                    <a:pt x="56" y="0"/>
                    <a:pt x="71" y="14"/>
                    <a:pt x="71" y="32"/>
                  </a:cubicBezTo>
                  <a:cubicBezTo>
                    <a:pt x="49" y="32"/>
                    <a:pt x="49" y="32"/>
                    <a:pt x="49" y="32"/>
                  </a:cubicBezTo>
                  <a:cubicBezTo>
                    <a:pt x="35" y="24"/>
                    <a:pt x="18" y="26"/>
                    <a:pt x="3" y="20"/>
                  </a:cubicBezTo>
                  <a:lnTo>
                    <a:pt x="0" y="24"/>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93" name="Freeform 178"/>
            <p:cNvSpPr>
              <a:spLocks/>
            </p:cNvSpPr>
            <p:nvPr/>
          </p:nvSpPr>
          <p:spPr bwMode="auto">
            <a:xfrm>
              <a:off x="9428532" y="1730565"/>
              <a:ext cx="111722" cy="41321"/>
            </a:xfrm>
            <a:custGeom>
              <a:avLst/>
              <a:gdLst>
                <a:gd name="T0" fmla="*/ 0 w 97"/>
                <a:gd name="T1" fmla="*/ 0 h 36"/>
                <a:gd name="T2" fmla="*/ 89 w 97"/>
                <a:gd name="T3" fmla="*/ 16 h 36"/>
                <a:gd name="T4" fmla="*/ 97 w 97"/>
                <a:gd name="T5" fmla="*/ 24 h 36"/>
                <a:gd name="T6" fmla="*/ 63 w 97"/>
                <a:gd name="T7" fmla="*/ 36 h 36"/>
                <a:gd name="T8" fmla="*/ 7 w 97"/>
                <a:gd name="T9" fmla="*/ 7 h 36"/>
                <a:gd name="T10" fmla="*/ 0 w 97"/>
                <a:gd name="T11" fmla="*/ 0 h 36"/>
              </a:gdLst>
              <a:ahLst/>
              <a:cxnLst>
                <a:cxn ang="0">
                  <a:pos x="T0" y="T1"/>
                </a:cxn>
                <a:cxn ang="0">
                  <a:pos x="T2" y="T3"/>
                </a:cxn>
                <a:cxn ang="0">
                  <a:pos x="T4" y="T5"/>
                </a:cxn>
                <a:cxn ang="0">
                  <a:pos x="T6" y="T7"/>
                </a:cxn>
                <a:cxn ang="0">
                  <a:pos x="T8" y="T9"/>
                </a:cxn>
                <a:cxn ang="0">
                  <a:pos x="T10" y="T11"/>
                </a:cxn>
              </a:cxnLst>
              <a:rect l="0" t="0" r="r" b="b"/>
              <a:pathLst>
                <a:path w="97" h="36">
                  <a:moveTo>
                    <a:pt x="0" y="0"/>
                  </a:moveTo>
                  <a:cubicBezTo>
                    <a:pt x="7" y="6"/>
                    <a:pt x="86" y="16"/>
                    <a:pt x="89" y="16"/>
                  </a:cubicBezTo>
                  <a:cubicBezTo>
                    <a:pt x="94" y="16"/>
                    <a:pt x="97" y="20"/>
                    <a:pt x="97" y="24"/>
                  </a:cubicBezTo>
                  <a:cubicBezTo>
                    <a:pt x="97" y="33"/>
                    <a:pt x="75" y="36"/>
                    <a:pt x="63" y="36"/>
                  </a:cubicBezTo>
                  <a:cubicBezTo>
                    <a:pt x="43" y="36"/>
                    <a:pt x="7" y="26"/>
                    <a:pt x="7" y="7"/>
                  </a:cubicBezTo>
                  <a:lnTo>
                    <a:pt x="0" y="0"/>
                  </a:ln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94" name="Freeform 179"/>
            <p:cNvSpPr>
              <a:spLocks/>
            </p:cNvSpPr>
            <p:nvPr/>
          </p:nvSpPr>
          <p:spPr bwMode="auto">
            <a:xfrm>
              <a:off x="9270896" y="1788721"/>
              <a:ext cx="22957" cy="26017"/>
            </a:xfrm>
            <a:custGeom>
              <a:avLst/>
              <a:gdLst>
                <a:gd name="T0" fmla="*/ 20 w 20"/>
                <a:gd name="T1" fmla="*/ 13 h 23"/>
                <a:gd name="T2" fmla="*/ 9 w 20"/>
                <a:gd name="T3" fmla="*/ 23 h 23"/>
                <a:gd name="T4" fmla="*/ 0 w 20"/>
                <a:gd name="T5" fmla="*/ 13 h 23"/>
                <a:gd name="T6" fmla="*/ 20 w 20"/>
                <a:gd name="T7" fmla="*/ 13 h 23"/>
              </a:gdLst>
              <a:ahLst/>
              <a:cxnLst>
                <a:cxn ang="0">
                  <a:pos x="T0" y="T1"/>
                </a:cxn>
                <a:cxn ang="0">
                  <a:pos x="T2" y="T3"/>
                </a:cxn>
                <a:cxn ang="0">
                  <a:pos x="T4" y="T5"/>
                </a:cxn>
                <a:cxn ang="0">
                  <a:pos x="T6" y="T7"/>
                </a:cxn>
              </a:cxnLst>
              <a:rect l="0" t="0" r="r" b="b"/>
              <a:pathLst>
                <a:path w="20" h="23">
                  <a:moveTo>
                    <a:pt x="20" y="13"/>
                  </a:moveTo>
                  <a:cubicBezTo>
                    <a:pt x="20" y="19"/>
                    <a:pt x="14" y="23"/>
                    <a:pt x="9" y="23"/>
                  </a:cubicBezTo>
                  <a:cubicBezTo>
                    <a:pt x="1" y="23"/>
                    <a:pt x="0" y="20"/>
                    <a:pt x="0" y="13"/>
                  </a:cubicBezTo>
                  <a:cubicBezTo>
                    <a:pt x="0" y="0"/>
                    <a:pt x="20" y="2"/>
                    <a:pt x="20" y="13"/>
                  </a:cubicBezTo>
                  <a:close/>
                </a:path>
              </a:pathLst>
            </a:custGeom>
            <a:solidFill>
              <a:schemeClr val="accent2"/>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199" name="Freeform 184"/>
            <p:cNvSpPr>
              <a:spLocks/>
            </p:cNvSpPr>
            <p:nvPr/>
          </p:nvSpPr>
          <p:spPr bwMode="auto">
            <a:xfrm>
              <a:off x="1986005" y="3729300"/>
              <a:ext cx="22957" cy="19896"/>
            </a:xfrm>
            <a:custGeom>
              <a:avLst/>
              <a:gdLst>
                <a:gd name="T0" fmla="*/ 19 w 19"/>
                <a:gd name="T1" fmla="*/ 8 h 17"/>
                <a:gd name="T2" fmla="*/ 19 w 19"/>
                <a:gd name="T3" fmla="*/ 13 h 17"/>
                <a:gd name="T4" fmla="*/ 5 w 19"/>
                <a:gd name="T5" fmla="*/ 17 h 17"/>
                <a:gd name="T6" fmla="*/ 0 w 19"/>
                <a:gd name="T7" fmla="*/ 12 h 17"/>
                <a:gd name="T8" fmla="*/ 0 w 19"/>
                <a:gd name="T9" fmla="*/ 0 h 17"/>
                <a:gd name="T10" fmla="*/ 19 w 19"/>
                <a:gd name="T11" fmla="*/ 8 h 17"/>
              </a:gdLst>
              <a:ahLst/>
              <a:cxnLst>
                <a:cxn ang="0">
                  <a:pos x="T0" y="T1"/>
                </a:cxn>
                <a:cxn ang="0">
                  <a:pos x="T2" y="T3"/>
                </a:cxn>
                <a:cxn ang="0">
                  <a:pos x="T4" y="T5"/>
                </a:cxn>
                <a:cxn ang="0">
                  <a:pos x="T6" y="T7"/>
                </a:cxn>
                <a:cxn ang="0">
                  <a:pos x="T8" y="T9"/>
                </a:cxn>
                <a:cxn ang="0">
                  <a:pos x="T10" y="T11"/>
                </a:cxn>
              </a:cxnLst>
              <a:rect l="0" t="0" r="r" b="b"/>
              <a:pathLst>
                <a:path w="19" h="17">
                  <a:moveTo>
                    <a:pt x="19" y="8"/>
                  </a:moveTo>
                  <a:cubicBezTo>
                    <a:pt x="19" y="13"/>
                    <a:pt x="19" y="13"/>
                    <a:pt x="19" y="13"/>
                  </a:cubicBezTo>
                  <a:cubicBezTo>
                    <a:pt x="13" y="15"/>
                    <a:pt x="10" y="17"/>
                    <a:pt x="5" y="17"/>
                  </a:cubicBezTo>
                  <a:cubicBezTo>
                    <a:pt x="3" y="17"/>
                    <a:pt x="0" y="14"/>
                    <a:pt x="0" y="12"/>
                  </a:cubicBezTo>
                  <a:cubicBezTo>
                    <a:pt x="0" y="7"/>
                    <a:pt x="1" y="4"/>
                    <a:pt x="0" y="0"/>
                  </a:cubicBezTo>
                  <a:cubicBezTo>
                    <a:pt x="9" y="0"/>
                    <a:pt x="14" y="3"/>
                    <a:pt x="19" y="8"/>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200" name="Freeform 185"/>
            <p:cNvSpPr>
              <a:spLocks/>
            </p:cNvSpPr>
            <p:nvPr/>
          </p:nvSpPr>
          <p:spPr bwMode="auto">
            <a:xfrm>
              <a:off x="1970701" y="3698691"/>
              <a:ext cx="10713" cy="9183"/>
            </a:xfrm>
            <a:custGeom>
              <a:avLst/>
              <a:gdLst>
                <a:gd name="T0" fmla="*/ 10 w 10"/>
                <a:gd name="T1" fmla="*/ 7 h 8"/>
                <a:gd name="T2" fmla="*/ 7 w 10"/>
                <a:gd name="T3" fmla="*/ 8 h 8"/>
                <a:gd name="T4" fmla="*/ 0 w 10"/>
                <a:gd name="T5" fmla="*/ 0 h 8"/>
                <a:gd name="T6" fmla="*/ 10 w 10"/>
                <a:gd name="T7" fmla="*/ 7 h 8"/>
              </a:gdLst>
              <a:ahLst/>
              <a:cxnLst>
                <a:cxn ang="0">
                  <a:pos x="T0" y="T1"/>
                </a:cxn>
                <a:cxn ang="0">
                  <a:pos x="T2" y="T3"/>
                </a:cxn>
                <a:cxn ang="0">
                  <a:pos x="T4" y="T5"/>
                </a:cxn>
                <a:cxn ang="0">
                  <a:pos x="T6" y="T7"/>
                </a:cxn>
              </a:cxnLst>
              <a:rect l="0" t="0" r="r" b="b"/>
              <a:pathLst>
                <a:path w="10" h="8">
                  <a:moveTo>
                    <a:pt x="10" y="7"/>
                  </a:moveTo>
                  <a:cubicBezTo>
                    <a:pt x="10" y="7"/>
                    <a:pt x="8" y="8"/>
                    <a:pt x="7" y="8"/>
                  </a:cubicBezTo>
                  <a:cubicBezTo>
                    <a:pt x="3" y="8"/>
                    <a:pt x="2" y="3"/>
                    <a:pt x="0" y="0"/>
                  </a:cubicBezTo>
                  <a:cubicBezTo>
                    <a:pt x="4" y="0"/>
                    <a:pt x="8" y="4"/>
                    <a:pt x="10" y="7"/>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201" name="Freeform 186"/>
            <p:cNvSpPr>
              <a:spLocks/>
            </p:cNvSpPr>
            <p:nvPr/>
          </p:nvSpPr>
          <p:spPr bwMode="auto">
            <a:xfrm>
              <a:off x="1949275" y="3691039"/>
              <a:ext cx="15304" cy="6122"/>
            </a:xfrm>
            <a:custGeom>
              <a:avLst/>
              <a:gdLst>
                <a:gd name="T0" fmla="*/ 14 w 14"/>
                <a:gd name="T1" fmla="*/ 0 h 6"/>
                <a:gd name="T2" fmla="*/ 4 w 14"/>
                <a:gd name="T3" fmla="*/ 6 h 6"/>
                <a:gd name="T4" fmla="*/ 0 w 14"/>
                <a:gd name="T5" fmla="*/ 0 h 6"/>
                <a:gd name="T6" fmla="*/ 14 w 14"/>
                <a:gd name="T7" fmla="*/ 0 h 6"/>
              </a:gdLst>
              <a:ahLst/>
              <a:cxnLst>
                <a:cxn ang="0">
                  <a:pos x="T0" y="T1"/>
                </a:cxn>
                <a:cxn ang="0">
                  <a:pos x="T2" y="T3"/>
                </a:cxn>
                <a:cxn ang="0">
                  <a:pos x="T4" y="T5"/>
                </a:cxn>
                <a:cxn ang="0">
                  <a:pos x="T6" y="T7"/>
                </a:cxn>
              </a:cxnLst>
              <a:rect l="0" t="0" r="r" b="b"/>
              <a:pathLst>
                <a:path w="14" h="6">
                  <a:moveTo>
                    <a:pt x="14" y="0"/>
                  </a:moveTo>
                  <a:cubicBezTo>
                    <a:pt x="11" y="3"/>
                    <a:pt x="8" y="6"/>
                    <a:pt x="4" y="6"/>
                  </a:cubicBezTo>
                  <a:cubicBezTo>
                    <a:pt x="2" y="6"/>
                    <a:pt x="0" y="2"/>
                    <a:pt x="0" y="0"/>
                  </a:cubicBezTo>
                  <a:lnTo>
                    <a:pt x="14" y="0"/>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202" name="Freeform 187"/>
            <p:cNvSpPr>
              <a:spLocks/>
            </p:cNvSpPr>
            <p:nvPr/>
          </p:nvSpPr>
          <p:spPr bwMode="auto">
            <a:xfrm>
              <a:off x="1927849" y="3678796"/>
              <a:ext cx="12244" cy="9183"/>
            </a:xfrm>
            <a:custGeom>
              <a:avLst/>
              <a:gdLst>
                <a:gd name="T0" fmla="*/ 4 w 11"/>
                <a:gd name="T1" fmla="*/ 2 h 8"/>
                <a:gd name="T2" fmla="*/ 11 w 11"/>
                <a:gd name="T3" fmla="*/ 0 h 8"/>
                <a:gd name="T4" fmla="*/ 11 w 11"/>
                <a:gd name="T5" fmla="*/ 5 h 8"/>
                <a:gd name="T6" fmla="*/ 7 w 11"/>
                <a:gd name="T7" fmla="*/ 8 h 8"/>
                <a:gd name="T8" fmla="*/ 0 w 11"/>
                <a:gd name="T9" fmla="*/ 2 h 8"/>
                <a:gd name="T10" fmla="*/ 5 w 11"/>
                <a:gd name="T11" fmla="*/ 2 h 8"/>
                <a:gd name="T12" fmla="*/ 4 w 11"/>
                <a:gd name="T13" fmla="*/ 2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4" y="2"/>
                  </a:moveTo>
                  <a:cubicBezTo>
                    <a:pt x="6" y="1"/>
                    <a:pt x="8" y="0"/>
                    <a:pt x="11" y="0"/>
                  </a:cubicBezTo>
                  <a:cubicBezTo>
                    <a:pt x="11" y="2"/>
                    <a:pt x="11" y="3"/>
                    <a:pt x="11" y="5"/>
                  </a:cubicBezTo>
                  <a:cubicBezTo>
                    <a:pt x="11" y="6"/>
                    <a:pt x="8" y="8"/>
                    <a:pt x="7" y="8"/>
                  </a:cubicBezTo>
                  <a:cubicBezTo>
                    <a:pt x="4" y="8"/>
                    <a:pt x="0" y="2"/>
                    <a:pt x="0" y="2"/>
                  </a:cubicBezTo>
                  <a:cubicBezTo>
                    <a:pt x="1" y="2"/>
                    <a:pt x="4" y="2"/>
                    <a:pt x="5" y="2"/>
                  </a:cubicBezTo>
                  <a:lnTo>
                    <a:pt x="4" y="2"/>
                  </a:ln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sp>
          <p:nvSpPr>
            <p:cNvPr id="203" name="Freeform 188"/>
            <p:cNvSpPr>
              <a:spLocks/>
            </p:cNvSpPr>
            <p:nvPr/>
          </p:nvSpPr>
          <p:spPr bwMode="auto">
            <a:xfrm>
              <a:off x="1892648" y="3658900"/>
              <a:ext cx="12244" cy="10713"/>
            </a:xfrm>
            <a:custGeom>
              <a:avLst/>
              <a:gdLst>
                <a:gd name="T0" fmla="*/ 10 w 11"/>
                <a:gd name="T1" fmla="*/ 4 h 10"/>
                <a:gd name="T2" fmla="*/ 11 w 11"/>
                <a:gd name="T3" fmla="*/ 10 h 10"/>
                <a:gd name="T4" fmla="*/ 6 w 11"/>
                <a:gd name="T5" fmla="*/ 10 h 10"/>
                <a:gd name="T6" fmla="*/ 0 w 11"/>
                <a:gd name="T7" fmla="*/ 5 h 10"/>
                <a:gd name="T8" fmla="*/ 4 w 11"/>
                <a:gd name="T9" fmla="*/ 0 h 10"/>
                <a:gd name="T10" fmla="*/ 10 w 11"/>
                <a:gd name="T11" fmla="*/ 4 h 10"/>
              </a:gdLst>
              <a:ahLst/>
              <a:cxnLst>
                <a:cxn ang="0">
                  <a:pos x="T0" y="T1"/>
                </a:cxn>
                <a:cxn ang="0">
                  <a:pos x="T2" y="T3"/>
                </a:cxn>
                <a:cxn ang="0">
                  <a:pos x="T4" y="T5"/>
                </a:cxn>
                <a:cxn ang="0">
                  <a:pos x="T6" y="T7"/>
                </a:cxn>
                <a:cxn ang="0">
                  <a:pos x="T8" y="T9"/>
                </a:cxn>
                <a:cxn ang="0">
                  <a:pos x="T10" y="T11"/>
                </a:cxn>
              </a:cxnLst>
              <a:rect l="0" t="0" r="r" b="b"/>
              <a:pathLst>
                <a:path w="11" h="10">
                  <a:moveTo>
                    <a:pt x="10" y="4"/>
                  </a:moveTo>
                  <a:cubicBezTo>
                    <a:pt x="10" y="6"/>
                    <a:pt x="10" y="8"/>
                    <a:pt x="11" y="10"/>
                  </a:cubicBezTo>
                  <a:cubicBezTo>
                    <a:pt x="10" y="10"/>
                    <a:pt x="7" y="10"/>
                    <a:pt x="6" y="10"/>
                  </a:cubicBezTo>
                  <a:cubicBezTo>
                    <a:pt x="4" y="10"/>
                    <a:pt x="0" y="7"/>
                    <a:pt x="0" y="5"/>
                  </a:cubicBezTo>
                  <a:cubicBezTo>
                    <a:pt x="1" y="4"/>
                    <a:pt x="4" y="2"/>
                    <a:pt x="4" y="0"/>
                  </a:cubicBezTo>
                  <a:cubicBezTo>
                    <a:pt x="6" y="2"/>
                    <a:pt x="8" y="4"/>
                    <a:pt x="10" y="4"/>
                  </a:cubicBezTo>
                  <a:close/>
                </a:path>
              </a:pathLst>
            </a:custGeom>
            <a:solidFill>
              <a:schemeClr val="accent1"/>
            </a:solidFill>
            <a:ln w="9525">
              <a:noFill/>
              <a:round/>
              <a:headEnd/>
              <a:tailEnd/>
            </a:ln>
            <a:scene3d>
              <a:camera prst="orthographicFront"/>
              <a:lightRig rig="flood" dir="t"/>
            </a:scene3d>
          </p:spPr>
          <p:txBody>
            <a:bodyPr vert="horz" wrap="square" lIns="91440" tIns="45720" rIns="91440" bIns="45720" numCol="1" anchor="t" anchorCtr="0" compatLnSpc="1">
              <a:prstTxWarp prst="textNoShape">
                <a:avLst/>
              </a:prstTxWarp>
            </a:bodyPr>
            <a:lstStyle/>
            <a:p>
              <a:endParaRPr lang="en-US">
                <a:solidFill>
                  <a:srgbClr val="44546A">
                    <a:lumMod val="40000"/>
                    <a:lumOff val="60000"/>
                  </a:srgbClr>
                </a:solidFill>
              </a:endParaRPr>
            </a:p>
          </p:txBody>
        </p:sp>
      </p:grpSp>
      <p:sp>
        <p:nvSpPr>
          <p:cNvPr id="9" name="Pentagon 8"/>
          <p:cNvSpPr/>
          <p:nvPr/>
        </p:nvSpPr>
        <p:spPr>
          <a:xfrm>
            <a:off x="5152019" y="2481956"/>
            <a:ext cx="5328412" cy="688770"/>
          </a:xfrm>
          <a:prstGeom prst="homePlate">
            <a:avLst>
              <a:gd name="adj" fmla="val 43808"/>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2800" dirty="0">
              <a:solidFill>
                <a:prstClr val="white"/>
              </a:solidFill>
              <a:latin typeface="Arial" panose="020B0604020202020204" pitchFamily="34" charset="0"/>
              <a:cs typeface="Arial" panose="020B0604020202020204" pitchFamily="34" charset="0"/>
            </a:endParaRPr>
          </a:p>
        </p:txBody>
      </p:sp>
      <p:sp>
        <p:nvSpPr>
          <p:cNvPr id="10" name="Pentagon 9"/>
          <p:cNvSpPr/>
          <p:nvPr/>
        </p:nvSpPr>
        <p:spPr>
          <a:xfrm>
            <a:off x="5840347" y="1244301"/>
            <a:ext cx="5610755" cy="688770"/>
          </a:xfrm>
          <a:prstGeom prst="homePlate">
            <a:avLst>
              <a:gd name="adj" fmla="val 43808"/>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800" dirty="0">
                <a:solidFill>
                  <a:prstClr val="white"/>
                </a:solidFill>
              </a:rPr>
              <a:t>R</a:t>
            </a:r>
            <a:r>
              <a:rPr lang="en-US" sz="2800" dirty="0" smtClean="0">
                <a:solidFill>
                  <a:prstClr val="white"/>
                </a:solidFill>
              </a:rPr>
              <a:t>einforce </a:t>
            </a:r>
            <a:r>
              <a:rPr lang="en-US" sz="2800" dirty="0">
                <a:solidFill>
                  <a:prstClr val="white"/>
                </a:solidFill>
              </a:rPr>
              <a:t>the main messages </a:t>
            </a:r>
          </a:p>
        </p:txBody>
      </p:sp>
      <p:grpSp>
        <p:nvGrpSpPr>
          <p:cNvPr id="4" name="Group 3"/>
          <p:cNvGrpSpPr/>
          <p:nvPr/>
        </p:nvGrpSpPr>
        <p:grpSpPr>
          <a:xfrm rot="20200882">
            <a:off x="2027456" y="2667575"/>
            <a:ext cx="6108451" cy="2372029"/>
            <a:chOff x="3027861" y="3338616"/>
            <a:chExt cx="6108451" cy="2372029"/>
          </a:xfrm>
        </p:grpSpPr>
        <p:sp>
          <p:nvSpPr>
            <p:cNvPr id="2" name="Right Arrow 1"/>
            <p:cNvSpPr/>
            <p:nvPr/>
          </p:nvSpPr>
          <p:spPr>
            <a:xfrm rot="19297116">
              <a:off x="3027861" y="3338616"/>
              <a:ext cx="6108451" cy="56336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rot="2957220">
              <a:off x="3028162" y="5097618"/>
              <a:ext cx="940306" cy="2857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22" name="Pentagon 21"/>
          <p:cNvSpPr/>
          <p:nvPr/>
        </p:nvSpPr>
        <p:spPr>
          <a:xfrm>
            <a:off x="3968371" y="4715407"/>
            <a:ext cx="4467785" cy="688770"/>
          </a:xfrm>
          <a:prstGeom prst="homePlate">
            <a:avLst>
              <a:gd name="adj" fmla="val 4380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solidFill>
                <a:prstClr val="white"/>
              </a:solidFill>
            </a:endParaRPr>
          </a:p>
          <a:p>
            <a:pPr algn="ctr"/>
            <a:r>
              <a:rPr lang="en-US" sz="2800" dirty="0">
                <a:solidFill>
                  <a:prstClr val="white"/>
                </a:solidFill>
              </a:rPr>
              <a:t>D</a:t>
            </a:r>
            <a:r>
              <a:rPr lang="en-US" sz="2800" dirty="0" smtClean="0">
                <a:solidFill>
                  <a:prstClr val="white"/>
                </a:solidFill>
              </a:rPr>
              <a:t>rawing </a:t>
            </a:r>
            <a:r>
              <a:rPr lang="en-US" sz="2800" dirty="0">
                <a:solidFill>
                  <a:prstClr val="white"/>
                </a:solidFill>
              </a:rPr>
              <a:t>inferences from </a:t>
            </a:r>
          </a:p>
          <a:p>
            <a:pPr algn="ctr"/>
            <a:r>
              <a:rPr lang="en-US" sz="2800" dirty="0" smtClean="0">
                <a:solidFill>
                  <a:prstClr val="white"/>
                </a:solidFill>
              </a:rPr>
              <a:t> </a:t>
            </a:r>
            <a:endParaRPr lang="en-US" sz="2800" dirty="0">
              <a:solidFill>
                <a:prstClr val="white"/>
              </a:solidFill>
            </a:endParaRPr>
          </a:p>
        </p:txBody>
      </p:sp>
      <p:sp>
        <p:nvSpPr>
          <p:cNvPr id="23" name="Pentagon 22"/>
          <p:cNvSpPr/>
          <p:nvPr/>
        </p:nvSpPr>
        <p:spPr>
          <a:xfrm>
            <a:off x="4606353" y="3554649"/>
            <a:ext cx="4803460" cy="688770"/>
          </a:xfrm>
          <a:prstGeom prst="homePlate">
            <a:avLst>
              <a:gd name="adj" fmla="val 43808"/>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white"/>
                </a:solidFill>
              </a:rPr>
              <a:t>T</a:t>
            </a:r>
            <a:r>
              <a:rPr lang="en-US" sz="2800" dirty="0" smtClean="0">
                <a:solidFill>
                  <a:prstClr val="white"/>
                </a:solidFill>
              </a:rPr>
              <a:t>he </a:t>
            </a:r>
            <a:r>
              <a:rPr lang="en-US" sz="2800" dirty="0">
                <a:solidFill>
                  <a:prstClr val="white"/>
                </a:solidFill>
              </a:rPr>
              <a:t>impact of those findings </a:t>
            </a:r>
            <a:r>
              <a:rPr lang="en-US" sz="2800" dirty="0" smtClean="0">
                <a:solidFill>
                  <a:prstClr val="white"/>
                </a:solidFill>
              </a:rPr>
              <a:t> </a:t>
            </a:r>
            <a:endParaRPr lang="en-US" sz="2800" dirty="0">
              <a:solidFill>
                <a:prstClr val="white"/>
              </a:solidFill>
            </a:endParaRPr>
          </a:p>
        </p:txBody>
      </p:sp>
      <p:sp>
        <p:nvSpPr>
          <p:cNvPr id="15" name="Rectangle 14"/>
          <p:cNvSpPr/>
          <p:nvPr/>
        </p:nvSpPr>
        <p:spPr>
          <a:xfrm>
            <a:off x="5539160" y="2539075"/>
            <a:ext cx="4153480" cy="523220"/>
          </a:xfrm>
          <a:prstGeom prst="rect">
            <a:avLst/>
          </a:prstGeom>
        </p:spPr>
        <p:txBody>
          <a:bodyPr wrap="square">
            <a:spAutoFit/>
          </a:bodyPr>
          <a:lstStyle/>
          <a:p>
            <a:r>
              <a:rPr lang="en-US" sz="2800" dirty="0" smtClean="0">
                <a:solidFill>
                  <a:prstClr val="white"/>
                </a:solidFill>
              </a:rPr>
              <a:t> </a:t>
            </a:r>
            <a:r>
              <a:rPr lang="en-US" sz="2800" dirty="0">
                <a:solidFill>
                  <a:prstClr val="white"/>
                </a:solidFill>
              </a:rPr>
              <a:t>S</a:t>
            </a:r>
            <a:r>
              <a:rPr lang="en-US" sz="2800" dirty="0" smtClean="0">
                <a:solidFill>
                  <a:prstClr val="white"/>
                </a:solidFill>
              </a:rPr>
              <a:t>ummarizes </a:t>
            </a:r>
            <a:r>
              <a:rPr lang="en-US" sz="2800" dirty="0">
                <a:solidFill>
                  <a:prstClr val="white"/>
                </a:solidFill>
              </a:rPr>
              <a:t>the report</a:t>
            </a: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9998" y="3271509"/>
            <a:ext cx="3223822" cy="2932363"/>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24" name="Rectangle 23"/>
          <p:cNvSpPr/>
          <p:nvPr/>
        </p:nvSpPr>
        <p:spPr>
          <a:xfrm>
            <a:off x="862959" y="54421"/>
            <a:ext cx="5312867" cy="830997"/>
          </a:xfrm>
          <a:prstGeom prst="rect">
            <a:avLst/>
          </a:prstGeom>
        </p:spPr>
        <p:txBody>
          <a:bodyPr wrap="square">
            <a:spAutoFit/>
          </a:bodyPr>
          <a:lstStyle/>
          <a:p>
            <a:r>
              <a:rPr lang="en-US" sz="4800" b="1" dirty="0">
                <a:solidFill>
                  <a:prstClr val="black"/>
                </a:solidFill>
              </a:rPr>
              <a:t>Report conclusion </a:t>
            </a:r>
            <a:endParaRPr lang="en-US" sz="4800" dirty="0">
              <a:solidFill>
                <a:prstClr val="black"/>
              </a:solidFill>
            </a:endParaRPr>
          </a:p>
        </p:txBody>
      </p:sp>
    </p:spTree>
    <p:extLst>
      <p:ext uri="{BB962C8B-B14F-4D97-AF65-F5344CB8AC3E}">
        <p14:creationId xmlns:p14="http://schemas.microsoft.com/office/powerpoint/2010/main" val="688162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cstate="email">
            <a:extLst>
              <a:ext uri="{BEBA8EAE-BF5A-486C-A8C5-ECC9F3942E4B}">
                <a14:imgProps xmlns:a14="http://schemas.microsoft.com/office/drawing/2010/main">
                  <a14:imgLayer r:embed="rId3">
                    <a14:imgEffect>
                      <a14:brightnessContrast bright="-63000"/>
                    </a14:imgEffect>
                  </a14:imgLayer>
                </a14:imgProps>
              </a:ext>
              <a:ext uri="{28A0092B-C50C-407E-A947-70E740481C1C}">
                <a14:useLocalDpi xmlns:a14="http://schemas.microsoft.com/office/drawing/2010/main"/>
              </a:ext>
            </a:extLst>
          </a:blip>
          <a:srcRect/>
          <a:stretch>
            <a:fillRect t="-12000" b="-12000"/>
          </a:stretch>
        </a:blipFill>
        <a:effectLst/>
      </p:bgPr>
    </p:bg>
    <p:spTree>
      <p:nvGrpSpPr>
        <p:cNvPr id="1" name=""/>
        <p:cNvGrpSpPr/>
        <p:nvPr/>
      </p:nvGrpSpPr>
      <p:grpSpPr>
        <a:xfrm>
          <a:off x="0" y="0"/>
          <a:ext cx="0" cy="0"/>
          <a:chOff x="0" y="0"/>
          <a:chExt cx="0" cy="0"/>
        </a:xfrm>
      </p:grpSpPr>
      <p:grpSp>
        <p:nvGrpSpPr>
          <p:cNvPr id="9" name="Group 8"/>
          <p:cNvGrpSpPr/>
          <p:nvPr/>
        </p:nvGrpSpPr>
        <p:grpSpPr>
          <a:xfrm rot="21134459">
            <a:off x="3051859" y="4661365"/>
            <a:ext cx="1495823" cy="2338134"/>
            <a:chOff x="3344154" y="4171480"/>
            <a:chExt cx="1600996" cy="2500151"/>
          </a:xfrm>
        </p:grpSpPr>
        <p:sp>
          <p:nvSpPr>
            <p:cNvPr id="10" name="Rectangle 9"/>
            <p:cNvSpPr/>
            <p:nvPr/>
          </p:nvSpPr>
          <p:spPr>
            <a:xfrm rot="19506721">
              <a:off x="4100749" y="4548952"/>
              <a:ext cx="844401" cy="21226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rot="19506721">
              <a:off x="3344154" y="4171480"/>
              <a:ext cx="573276" cy="3311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ectangle 12"/>
            <p:cNvSpPr/>
            <p:nvPr/>
          </p:nvSpPr>
          <p:spPr>
            <a:xfrm rot="19506721">
              <a:off x="3457267" y="4434648"/>
              <a:ext cx="740564" cy="333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7" name="Group 16"/>
          <p:cNvGrpSpPr/>
          <p:nvPr/>
        </p:nvGrpSpPr>
        <p:grpSpPr>
          <a:xfrm>
            <a:off x="3875971" y="1487809"/>
            <a:ext cx="7430481" cy="3508062"/>
            <a:chOff x="1040633" y="1274138"/>
            <a:chExt cx="5779479" cy="3035235"/>
          </a:xfrm>
        </p:grpSpPr>
        <p:sp>
          <p:nvSpPr>
            <p:cNvPr id="4" name="Round Same Side Corner Rectangle 3"/>
            <p:cNvSpPr/>
            <p:nvPr/>
          </p:nvSpPr>
          <p:spPr>
            <a:xfrm rot="5400000">
              <a:off x="3434862" y="-1082203"/>
              <a:ext cx="574429" cy="5287111"/>
            </a:xfrm>
            <a:prstGeom prst="round2SameRect">
              <a:avLst>
                <a:gd name="adj1" fmla="val 50000"/>
                <a:gd name="adj2" fmla="val 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prstClr val="white"/>
                </a:solidFill>
                <a:latin typeface="Arial" panose="020B0604020202020204" pitchFamily="34" charset="0"/>
                <a:cs typeface="Arial" panose="020B0604020202020204" pitchFamily="34" charset="0"/>
              </a:endParaRPr>
            </a:p>
          </p:txBody>
        </p:sp>
        <p:sp>
          <p:nvSpPr>
            <p:cNvPr id="5" name="Round Same Side Corner Rectangle 4"/>
            <p:cNvSpPr/>
            <p:nvPr/>
          </p:nvSpPr>
          <p:spPr>
            <a:xfrm rot="5400000">
              <a:off x="3631436" y="1120697"/>
              <a:ext cx="597873" cy="5779479"/>
            </a:xfrm>
            <a:prstGeom prst="round2SameRect">
              <a:avLst>
                <a:gd name="adj1" fmla="val 50000"/>
                <a:gd name="adj2" fmla="val 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prstClr val="white"/>
                </a:solidFill>
                <a:latin typeface="Arial" panose="020B0604020202020204" pitchFamily="34" charset="0"/>
                <a:cs typeface="Arial" panose="020B0604020202020204" pitchFamily="34" charset="0"/>
              </a:endParaRPr>
            </a:p>
          </p:txBody>
        </p:sp>
        <p:sp>
          <p:nvSpPr>
            <p:cNvPr id="6" name="Round Same Side Corner Rectangle 5"/>
            <p:cNvSpPr/>
            <p:nvPr/>
          </p:nvSpPr>
          <p:spPr>
            <a:xfrm rot="5400000">
              <a:off x="3434859" y="-197019"/>
              <a:ext cx="574433" cy="4841633"/>
            </a:xfrm>
            <a:prstGeom prst="round2SameRect">
              <a:avLst>
                <a:gd name="adj1" fmla="val 5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prstClr val="white"/>
                </a:solidFill>
                <a:latin typeface="Arial" panose="020B0604020202020204" pitchFamily="34" charset="0"/>
                <a:cs typeface="Arial" panose="020B0604020202020204" pitchFamily="34" charset="0"/>
              </a:endParaRPr>
            </a:p>
          </p:txBody>
        </p:sp>
        <p:sp>
          <p:nvSpPr>
            <p:cNvPr id="7" name="Round Same Side Corner Rectangle 6"/>
            <p:cNvSpPr/>
            <p:nvPr/>
          </p:nvSpPr>
          <p:spPr>
            <a:xfrm rot="5400000">
              <a:off x="3587680" y="455433"/>
              <a:ext cx="597877" cy="5122989"/>
            </a:xfrm>
            <a:prstGeom prst="round2SameRect">
              <a:avLst>
                <a:gd name="adj1" fmla="val 5000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prstClr val="white"/>
                </a:solidFill>
                <a:latin typeface="Arial" panose="020B0604020202020204" pitchFamily="34" charset="0"/>
                <a:cs typeface="Arial" panose="020B0604020202020204" pitchFamily="34" charset="0"/>
              </a:endParaRPr>
            </a:p>
          </p:txBody>
        </p:sp>
      </p:grpSp>
      <p:grpSp>
        <p:nvGrpSpPr>
          <p:cNvPr id="2" name="Group 1"/>
          <p:cNvGrpSpPr/>
          <p:nvPr/>
        </p:nvGrpSpPr>
        <p:grpSpPr>
          <a:xfrm>
            <a:off x="325051" y="1432810"/>
            <a:ext cx="3657600" cy="3661505"/>
            <a:chOff x="323799" y="1059174"/>
            <a:chExt cx="3657600" cy="3661505"/>
          </a:xfrm>
        </p:grpSpPr>
        <p:sp>
          <p:nvSpPr>
            <p:cNvPr id="18" name="Oval 17"/>
            <p:cNvSpPr/>
            <p:nvPr/>
          </p:nvSpPr>
          <p:spPr>
            <a:xfrm>
              <a:off x="323799" y="1059174"/>
              <a:ext cx="3657600" cy="3661505"/>
            </a:xfrm>
            <a:prstGeom prst="ellipse">
              <a:avLst/>
            </a:prstGeom>
            <a:solidFill>
              <a:schemeClr val="accent6">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endParaRPr>
            </a:p>
          </p:txBody>
        </p:sp>
        <p:sp>
          <p:nvSpPr>
            <p:cNvPr id="14" name="Oval 13"/>
            <p:cNvSpPr/>
            <p:nvPr/>
          </p:nvSpPr>
          <p:spPr>
            <a:xfrm>
              <a:off x="506679" y="1277951"/>
              <a:ext cx="3291840" cy="3291840"/>
            </a:xfrm>
            <a:prstGeom prst="ellipse">
              <a:avLst/>
            </a:prstGeom>
            <a:solidFill>
              <a:schemeClr val="accent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endParaRPr>
            </a:p>
          </p:txBody>
        </p:sp>
      </p:grpSp>
      <p:grpSp>
        <p:nvGrpSpPr>
          <p:cNvPr id="8" name="Group 4"/>
          <p:cNvGrpSpPr>
            <a:grpSpLocks noChangeAspect="1"/>
          </p:cNvGrpSpPr>
          <p:nvPr/>
        </p:nvGrpSpPr>
        <p:grpSpPr bwMode="auto">
          <a:xfrm>
            <a:off x="1030695" y="2286165"/>
            <a:ext cx="2246312" cy="1911350"/>
            <a:chOff x="713" y="1248"/>
            <a:chExt cx="1415" cy="1204"/>
          </a:xfrm>
          <a:solidFill>
            <a:schemeClr val="bg1"/>
          </a:solidFill>
        </p:grpSpPr>
        <p:sp>
          <p:nvSpPr>
            <p:cNvPr id="16" name="Freeform 6"/>
            <p:cNvSpPr>
              <a:spLocks/>
            </p:cNvSpPr>
            <p:nvPr/>
          </p:nvSpPr>
          <p:spPr bwMode="auto">
            <a:xfrm>
              <a:off x="713" y="2081"/>
              <a:ext cx="340" cy="371"/>
            </a:xfrm>
            <a:custGeom>
              <a:avLst/>
              <a:gdLst>
                <a:gd name="T0" fmla="*/ 552 w 1021"/>
                <a:gd name="T1" fmla="*/ 3 h 1113"/>
                <a:gd name="T2" fmla="*/ 629 w 1021"/>
                <a:gd name="T3" fmla="*/ 27 h 1113"/>
                <a:gd name="T4" fmla="*/ 696 w 1021"/>
                <a:gd name="T5" fmla="*/ 70 h 1113"/>
                <a:gd name="T6" fmla="*/ 747 w 1021"/>
                <a:gd name="T7" fmla="*/ 131 h 1113"/>
                <a:gd name="T8" fmla="*/ 781 w 1021"/>
                <a:gd name="T9" fmla="*/ 205 h 1113"/>
                <a:gd name="T10" fmla="*/ 793 w 1021"/>
                <a:gd name="T11" fmla="*/ 288 h 1113"/>
                <a:gd name="T12" fmla="*/ 781 w 1021"/>
                <a:gd name="T13" fmla="*/ 373 h 1113"/>
                <a:gd name="T14" fmla="*/ 750 w 1021"/>
                <a:gd name="T15" fmla="*/ 456 h 1113"/>
                <a:gd name="T16" fmla="*/ 701 w 1021"/>
                <a:gd name="T17" fmla="*/ 530 h 1113"/>
                <a:gd name="T18" fmla="*/ 637 w 1021"/>
                <a:gd name="T19" fmla="*/ 588 h 1113"/>
                <a:gd name="T20" fmla="*/ 742 w 1021"/>
                <a:gd name="T21" fmla="*/ 628 h 1113"/>
                <a:gd name="T22" fmla="*/ 835 w 1021"/>
                <a:gd name="T23" fmla="*/ 685 h 1113"/>
                <a:gd name="T24" fmla="*/ 912 w 1021"/>
                <a:gd name="T25" fmla="*/ 754 h 1113"/>
                <a:gd name="T26" fmla="*/ 971 w 1021"/>
                <a:gd name="T27" fmla="*/ 831 h 1113"/>
                <a:gd name="T28" fmla="*/ 1008 w 1021"/>
                <a:gd name="T29" fmla="*/ 910 h 1113"/>
                <a:gd name="T30" fmla="*/ 1021 w 1021"/>
                <a:gd name="T31" fmla="*/ 985 h 1113"/>
                <a:gd name="T32" fmla="*/ 1008 w 1021"/>
                <a:gd name="T33" fmla="*/ 1018 h 1113"/>
                <a:gd name="T34" fmla="*/ 969 w 1021"/>
                <a:gd name="T35" fmla="*/ 1046 h 1113"/>
                <a:gd name="T36" fmla="*/ 908 w 1021"/>
                <a:gd name="T37" fmla="*/ 1069 h 1113"/>
                <a:gd name="T38" fmla="*/ 831 w 1021"/>
                <a:gd name="T39" fmla="*/ 1087 h 1113"/>
                <a:gd name="T40" fmla="*/ 741 w 1021"/>
                <a:gd name="T41" fmla="*/ 1101 h 1113"/>
                <a:gd name="T42" fmla="*/ 641 w 1021"/>
                <a:gd name="T43" fmla="*/ 1110 h 1113"/>
                <a:gd name="T44" fmla="*/ 536 w 1021"/>
                <a:gd name="T45" fmla="*/ 1113 h 1113"/>
                <a:gd name="T46" fmla="*/ 431 w 1021"/>
                <a:gd name="T47" fmla="*/ 1112 h 1113"/>
                <a:gd name="T48" fmla="*/ 330 w 1021"/>
                <a:gd name="T49" fmla="*/ 1107 h 1113"/>
                <a:gd name="T50" fmla="*/ 234 w 1021"/>
                <a:gd name="T51" fmla="*/ 1095 h 1113"/>
                <a:gd name="T52" fmla="*/ 150 w 1021"/>
                <a:gd name="T53" fmla="*/ 1079 h 1113"/>
                <a:gd name="T54" fmla="*/ 81 w 1021"/>
                <a:gd name="T55" fmla="*/ 1059 h 1113"/>
                <a:gd name="T56" fmla="*/ 30 w 1021"/>
                <a:gd name="T57" fmla="*/ 1033 h 1113"/>
                <a:gd name="T58" fmla="*/ 4 w 1021"/>
                <a:gd name="T59" fmla="*/ 1002 h 1113"/>
                <a:gd name="T60" fmla="*/ 4 w 1021"/>
                <a:gd name="T61" fmla="*/ 948 h 1113"/>
                <a:gd name="T62" fmla="*/ 29 w 1021"/>
                <a:gd name="T63" fmla="*/ 870 h 1113"/>
                <a:gd name="T64" fmla="*/ 77 w 1021"/>
                <a:gd name="T65" fmla="*/ 792 h 1113"/>
                <a:gd name="T66" fmla="*/ 145 w 1021"/>
                <a:gd name="T67" fmla="*/ 718 h 1113"/>
                <a:gd name="T68" fmla="*/ 231 w 1021"/>
                <a:gd name="T69" fmla="*/ 654 h 1113"/>
                <a:gd name="T70" fmla="*/ 331 w 1021"/>
                <a:gd name="T71" fmla="*/ 605 h 1113"/>
                <a:gd name="T72" fmla="*/ 352 w 1021"/>
                <a:gd name="T73" fmla="*/ 562 h 1113"/>
                <a:gd name="T74" fmla="*/ 295 w 1021"/>
                <a:gd name="T75" fmla="*/ 495 h 1113"/>
                <a:gd name="T76" fmla="*/ 254 w 1021"/>
                <a:gd name="T77" fmla="*/ 415 h 1113"/>
                <a:gd name="T78" fmla="*/ 231 w 1021"/>
                <a:gd name="T79" fmla="*/ 330 h 1113"/>
                <a:gd name="T80" fmla="*/ 231 w 1021"/>
                <a:gd name="T81" fmla="*/ 246 h 1113"/>
                <a:gd name="T82" fmla="*/ 255 w 1021"/>
                <a:gd name="T83" fmla="*/ 167 h 1113"/>
                <a:gd name="T84" fmla="*/ 298 w 1021"/>
                <a:gd name="T85" fmla="*/ 99 h 1113"/>
                <a:gd name="T86" fmla="*/ 358 w 1021"/>
                <a:gd name="T87" fmla="*/ 47 h 1113"/>
                <a:gd name="T88" fmla="*/ 429 w 1021"/>
                <a:gd name="T89" fmla="*/ 12 h 1113"/>
                <a:gd name="T90" fmla="*/ 511 w 1021"/>
                <a:gd name="T91" fmla="*/ 0 h 1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1" h="1113">
                  <a:moveTo>
                    <a:pt x="511" y="0"/>
                  </a:moveTo>
                  <a:lnTo>
                    <a:pt x="552" y="3"/>
                  </a:lnTo>
                  <a:lnTo>
                    <a:pt x="592" y="12"/>
                  </a:lnTo>
                  <a:lnTo>
                    <a:pt x="629" y="27"/>
                  </a:lnTo>
                  <a:lnTo>
                    <a:pt x="664" y="47"/>
                  </a:lnTo>
                  <a:lnTo>
                    <a:pt x="696" y="70"/>
                  </a:lnTo>
                  <a:lnTo>
                    <a:pt x="724" y="99"/>
                  </a:lnTo>
                  <a:lnTo>
                    <a:pt x="747" y="131"/>
                  </a:lnTo>
                  <a:lnTo>
                    <a:pt x="766" y="167"/>
                  </a:lnTo>
                  <a:lnTo>
                    <a:pt x="781" y="205"/>
                  </a:lnTo>
                  <a:lnTo>
                    <a:pt x="790" y="246"/>
                  </a:lnTo>
                  <a:lnTo>
                    <a:pt x="793" y="288"/>
                  </a:lnTo>
                  <a:lnTo>
                    <a:pt x="790" y="330"/>
                  </a:lnTo>
                  <a:lnTo>
                    <a:pt x="781" y="373"/>
                  </a:lnTo>
                  <a:lnTo>
                    <a:pt x="768" y="415"/>
                  </a:lnTo>
                  <a:lnTo>
                    <a:pt x="750" y="456"/>
                  </a:lnTo>
                  <a:lnTo>
                    <a:pt x="726" y="495"/>
                  </a:lnTo>
                  <a:lnTo>
                    <a:pt x="701" y="530"/>
                  </a:lnTo>
                  <a:lnTo>
                    <a:pt x="670" y="562"/>
                  </a:lnTo>
                  <a:lnTo>
                    <a:pt x="637" y="588"/>
                  </a:lnTo>
                  <a:lnTo>
                    <a:pt x="691" y="605"/>
                  </a:lnTo>
                  <a:lnTo>
                    <a:pt x="742" y="628"/>
                  </a:lnTo>
                  <a:lnTo>
                    <a:pt x="790" y="654"/>
                  </a:lnTo>
                  <a:lnTo>
                    <a:pt x="835" y="685"/>
                  </a:lnTo>
                  <a:lnTo>
                    <a:pt x="876" y="718"/>
                  </a:lnTo>
                  <a:lnTo>
                    <a:pt x="912" y="754"/>
                  </a:lnTo>
                  <a:lnTo>
                    <a:pt x="944" y="792"/>
                  </a:lnTo>
                  <a:lnTo>
                    <a:pt x="971" y="831"/>
                  </a:lnTo>
                  <a:lnTo>
                    <a:pt x="992" y="870"/>
                  </a:lnTo>
                  <a:lnTo>
                    <a:pt x="1008" y="910"/>
                  </a:lnTo>
                  <a:lnTo>
                    <a:pt x="1018" y="948"/>
                  </a:lnTo>
                  <a:lnTo>
                    <a:pt x="1021" y="985"/>
                  </a:lnTo>
                  <a:lnTo>
                    <a:pt x="1018" y="1002"/>
                  </a:lnTo>
                  <a:lnTo>
                    <a:pt x="1008" y="1018"/>
                  </a:lnTo>
                  <a:lnTo>
                    <a:pt x="991" y="1033"/>
                  </a:lnTo>
                  <a:lnTo>
                    <a:pt x="969" y="1046"/>
                  </a:lnTo>
                  <a:lnTo>
                    <a:pt x="941" y="1059"/>
                  </a:lnTo>
                  <a:lnTo>
                    <a:pt x="908" y="1069"/>
                  </a:lnTo>
                  <a:lnTo>
                    <a:pt x="871" y="1079"/>
                  </a:lnTo>
                  <a:lnTo>
                    <a:pt x="831" y="1087"/>
                  </a:lnTo>
                  <a:lnTo>
                    <a:pt x="787" y="1095"/>
                  </a:lnTo>
                  <a:lnTo>
                    <a:pt x="741" y="1101"/>
                  </a:lnTo>
                  <a:lnTo>
                    <a:pt x="692" y="1107"/>
                  </a:lnTo>
                  <a:lnTo>
                    <a:pt x="641" y="1110"/>
                  </a:lnTo>
                  <a:lnTo>
                    <a:pt x="590" y="1112"/>
                  </a:lnTo>
                  <a:lnTo>
                    <a:pt x="536" y="1113"/>
                  </a:lnTo>
                  <a:lnTo>
                    <a:pt x="484" y="1113"/>
                  </a:lnTo>
                  <a:lnTo>
                    <a:pt x="431" y="1112"/>
                  </a:lnTo>
                  <a:lnTo>
                    <a:pt x="380" y="1110"/>
                  </a:lnTo>
                  <a:lnTo>
                    <a:pt x="330" y="1107"/>
                  </a:lnTo>
                  <a:lnTo>
                    <a:pt x="281" y="1101"/>
                  </a:lnTo>
                  <a:lnTo>
                    <a:pt x="234" y="1095"/>
                  </a:lnTo>
                  <a:lnTo>
                    <a:pt x="190" y="1087"/>
                  </a:lnTo>
                  <a:lnTo>
                    <a:pt x="150" y="1079"/>
                  </a:lnTo>
                  <a:lnTo>
                    <a:pt x="113" y="1069"/>
                  </a:lnTo>
                  <a:lnTo>
                    <a:pt x="81" y="1059"/>
                  </a:lnTo>
                  <a:lnTo>
                    <a:pt x="53" y="1046"/>
                  </a:lnTo>
                  <a:lnTo>
                    <a:pt x="30" y="1033"/>
                  </a:lnTo>
                  <a:lnTo>
                    <a:pt x="14" y="1018"/>
                  </a:lnTo>
                  <a:lnTo>
                    <a:pt x="4" y="1002"/>
                  </a:lnTo>
                  <a:lnTo>
                    <a:pt x="0" y="985"/>
                  </a:lnTo>
                  <a:lnTo>
                    <a:pt x="4" y="948"/>
                  </a:lnTo>
                  <a:lnTo>
                    <a:pt x="12" y="910"/>
                  </a:lnTo>
                  <a:lnTo>
                    <a:pt x="29" y="870"/>
                  </a:lnTo>
                  <a:lnTo>
                    <a:pt x="50" y="831"/>
                  </a:lnTo>
                  <a:lnTo>
                    <a:pt x="77" y="792"/>
                  </a:lnTo>
                  <a:lnTo>
                    <a:pt x="110" y="754"/>
                  </a:lnTo>
                  <a:lnTo>
                    <a:pt x="145" y="718"/>
                  </a:lnTo>
                  <a:lnTo>
                    <a:pt x="187" y="685"/>
                  </a:lnTo>
                  <a:lnTo>
                    <a:pt x="231" y="654"/>
                  </a:lnTo>
                  <a:lnTo>
                    <a:pt x="279" y="628"/>
                  </a:lnTo>
                  <a:lnTo>
                    <a:pt x="331" y="605"/>
                  </a:lnTo>
                  <a:lnTo>
                    <a:pt x="384" y="588"/>
                  </a:lnTo>
                  <a:lnTo>
                    <a:pt x="352" y="562"/>
                  </a:lnTo>
                  <a:lnTo>
                    <a:pt x="322" y="530"/>
                  </a:lnTo>
                  <a:lnTo>
                    <a:pt x="295" y="495"/>
                  </a:lnTo>
                  <a:lnTo>
                    <a:pt x="272" y="456"/>
                  </a:lnTo>
                  <a:lnTo>
                    <a:pt x="254" y="415"/>
                  </a:lnTo>
                  <a:lnTo>
                    <a:pt x="240" y="373"/>
                  </a:lnTo>
                  <a:lnTo>
                    <a:pt x="231" y="330"/>
                  </a:lnTo>
                  <a:lnTo>
                    <a:pt x="229" y="288"/>
                  </a:lnTo>
                  <a:lnTo>
                    <a:pt x="231" y="246"/>
                  </a:lnTo>
                  <a:lnTo>
                    <a:pt x="240" y="205"/>
                  </a:lnTo>
                  <a:lnTo>
                    <a:pt x="255" y="167"/>
                  </a:lnTo>
                  <a:lnTo>
                    <a:pt x="274" y="131"/>
                  </a:lnTo>
                  <a:lnTo>
                    <a:pt x="298" y="99"/>
                  </a:lnTo>
                  <a:lnTo>
                    <a:pt x="325" y="70"/>
                  </a:lnTo>
                  <a:lnTo>
                    <a:pt x="358" y="47"/>
                  </a:lnTo>
                  <a:lnTo>
                    <a:pt x="392" y="27"/>
                  </a:lnTo>
                  <a:lnTo>
                    <a:pt x="429" y="12"/>
                  </a:lnTo>
                  <a:lnTo>
                    <a:pt x="469" y="3"/>
                  </a:lnTo>
                  <a:lnTo>
                    <a:pt x="5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 name="Freeform 7"/>
            <p:cNvSpPr>
              <a:spLocks/>
            </p:cNvSpPr>
            <p:nvPr/>
          </p:nvSpPr>
          <p:spPr bwMode="auto">
            <a:xfrm>
              <a:off x="1276" y="1276"/>
              <a:ext cx="153" cy="170"/>
            </a:xfrm>
            <a:custGeom>
              <a:avLst/>
              <a:gdLst>
                <a:gd name="T0" fmla="*/ 229 w 458"/>
                <a:gd name="T1" fmla="*/ 0 h 510"/>
                <a:gd name="T2" fmla="*/ 266 w 458"/>
                <a:gd name="T3" fmla="*/ 3 h 510"/>
                <a:gd name="T4" fmla="*/ 300 w 458"/>
                <a:gd name="T5" fmla="*/ 12 h 510"/>
                <a:gd name="T6" fmla="*/ 334 w 458"/>
                <a:gd name="T7" fmla="*/ 25 h 510"/>
                <a:gd name="T8" fmla="*/ 364 w 458"/>
                <a:gd name="T9" fmla="*/ 45 h 510"/>
                <a:gd name="T10" fmla="*/ 390 w 458"/>
                <a:gd name="T11" fmla="*/ 67 h 510"/>
                <a:gd name="T12" fmla="*/ 413 w 458"/>
                <a:gd name="T13" fmla="*/ 95 h 510"/>
                <a:gd name="T14" fmla="*/ 432 w 458"/>
                <a:gd name="T15" fmla="*/ 125 h 510"/>
                <a:gd name="T16" fmla="*/ 445 w 458"/>
                <a:gd name="T17" fmla="*/ 158 h 510"/>
                <a:gd name="T18" fmla="*/ 454 w 458"/>
                <a:gd name="T19" fmla="*/ 195 h 510"/>
                <a:gd name="T20" fmla="*/ 458 w 458"/>
                <a:gd name="T21" fmla="*/ 232 h 510"/>
                <a:gd name="T22" fmla="*/ 454 w 458"/>
                <a:gd name="T23" fmla="*/ 268 h 510"/>
                <a:gd name="T24" fmla="*/ 448 w 458"/>
                <a:gd name="T25" fmla="*/ 304 h 510"/>
                <a:gd name="T26" fmla="*/ 435 w 458"/>
                <a:gd name="T27" fmla="*/ 339 h 510"/>
                <a:gd name="T28" fmla="*/ 420 w 458"/>
                <a:gd name="T29" fmla="*/ 372 h 510"/>
                <a:gd name="T30" fmla="*/ 401 w 458"/>
                <a:gd name="T31" fmla="*/ 404 h 510"/>
                <a:gd name="T32" fmla="*/ 378 w 458"/>
                <a:gd name="T33" fmla="*/ 434 h 510"/>
                <a:gd name="T34" fmla="*/ 353 w 458"/>
                <a:gd name="T35" fmla="*/ 460 h 510"/>
                <a:gd name="T36" fmla="*/ 325 w 458"/>
                <a:gd name="T37" fmla="*/ 480 h 510"/>
                <a:gd name="T38" fmla="*/ 295 w 458"/>
                <a:gd name="T39" fmla="*/ 496 h 510"/>
                <a:gd name="T40" fmla="*/ 262 w 458"/>
                <a:gd name="T41" fmla="*/ 506 h 510"/>
                <a:gd name="T42" fmla="*/ 229 w 458"/>
                <a:gd name="T43" fmla="*/ 510 h 510"/>
                <a:gd name="T44" fmla="*/ 195 w 458"/>
                <a:gd name="T45" fmla="*/ 506 h 510"/>
                <a:gd name="T46" fmla="*/ 163 w 458"/>
                <a:gd name="T47" fmla="*/ 496 h 510"/>
                <a:gd name="T48" fmla="*/ 133 w 458"/>
                <a:gd name="T49" fmla="*/ 480 h 510"/>
                <a:gd name="T50" fmla="*/ 104 w 458"/>
                <a:gd name="T51" fmla="*/ 460 h 510"/>
                <a:gd name="T52" fmla="*/ 79 w 458"/>
                <a:gd name="T53" fmla="*/ 434 h 510"/>
                <a:gd name="T54" fmla="*/ 56 w 458"/>
                <a:gd name="T55" fmla="*/ 404 h 510"/>
                <a:gd name="T56" fmla="*/ 37 w 458"/>
                <a:gd name="T57" fmla="*/ 372 h 510"/>
                <a:gd name="T58" fmla="*/ 21 w 458"/>
                <a:gd name="T59" fmla="*/ 339 h 510"/>
                <a:gd name="T60" fmla="*/ 10 w 458"/>
                <a:gd name="T61" fmla="*/ 304 h 510"/>
                <a:gd name="T62" fmla="*/ 2 w 458"/>
                <a:gd name="T63" fmla="*/ 268 h 510"/>
                <a:gd name="T64" fmla="*/ 0 w 458"/>
                <a:gd name="T65" fmla="*/ 232 h 510"/>
                <a:gd name="T66" fmla="*/ 3 w 458"/>
                <a:gd name="T67" fmla="*/ 195 h 510"/>
                <a:gd name="T68" fmla="*/ 12 w 458"/>
                <a:gd name="T69" fmla="*/ 158 h 510"/>
                <a:gd name="T70" fmla="*/ 25 w 458"/>
                <a:gd name="T71" fmla="*/ 125 h 510"/>
                <a:gd name="T72" fmla="*/ 44 w 458"/>
                <a:gd name="T73" fmla="*/ 95 h 510"/>
                <a:gd name="T74" fmla="*/ 67 w 458"/>
                <a:gd name="T75" fmla="*/ 67 h 510"/>
                <a:gd name="T76" fmla="*/ 94 w 458"/>
                <a:gd name="T77" fmla="*/ 45 h 510"/>
                <a:gd name="T78" fmla="*/ 124 w 458"/>
                <a:gd name="T79" fmla="*/ 25 h 510"/>
                <a:gd name="T80" fmla="*/ 156 w 458"/>
                <a:gd name="T81" fmla="*/ 12 h 510"/>
                <a:gd name="T82" fmla="*/ 192 w 458"/>
                <a:gd name="T83" fmla="*/ 3 h 510"/>
                <a:gd name="T84" fmla="*/ 229 w 458"/>
                <a:gd name="T85"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8" h="510">
                  <a:moveTo>
                    <a:pt x="229" y="0"/>
                  </a:moveTo>
                  <a:lnTo>
                    <a:pt x="266" y="3"/>
                  </a:lnTo>
                  <a:lnTo>
                    <a:pt x="300" y="12"/>
                  </a:lnTo>
                  <a:lnTo>
                    <a:pt x="334" y="25"/>
                  </a:lnTo>
                  <a:lnTo>
                    <a:pt x="364" y="45"/>
                  </a:lnTo>
                  <a:lnTo>
                    <a:pt x="390" y="67"/>
                  </a:lnTo>
                  <a:lnTo>
                    <a:pt x="413" y="95"/>
                  </a:lnTo>
                  <a:lnTo>
                    <a:pt x="432" y="125"/>
                  </a:lnTo>
                  <a:lnTo>
                    <a:pt x="445" y="158"/>
                  </a:lnTo>
                  <a:lnTo>
                    <a:pt x="454" y="195"/>
                  </a:lnTo>
                  <a:lnTo>
                    <a:pt x="458" y="232"/>
                  </a:lnTo>
                  <a:lnTo>
                    <a:pt x="454" y="268"/>
                  </a:lnTo>
                  <a:lnTo>
                    <a:pt x="448" y="304"/>
                  </a:lnTo>
                  <a:lnTo>
                    <a:pt x="435" y="339"/>
                  </a:lnTo>
                  <a:lnTo>
                    <a:pt x="420" y="372"/>
                  </a:lnTo>
                  <a:lnTo>
                    <a:pt x="401" y="404"/>
                  </a:lnTo>
                  <a:lnTo>
                    <a:pt x="378" y="434"/>
                  </a:lnTo>
                  <a:lnTo>
                    <a:pt x="353" y="460"/>
                  </a:lnTo>
                  <a:lnTo>
                    <a:pt x="325" y="480"/>
                  </a:lnTo>
                  <a:lnTo>
                    <a:pt x="295" y="496"/>
                  </a:lnTo>
                  <a:lnTo>
                    <a:pt x="262" y="506"/>
                  </a:lnTo>
                  <a:lnTo>
                    <a:pt x="229" y="510"/>
                  </a:lnTo>
                  <a:lnTo>
                    <a:pt x="195" y="506"/>
                  </a:lnTo>
                  <a:lnTo>
                    <a:pt x="163" y="496"/>
                  </a:lnTo>
                  <a:lnTo>
                    <a:pt x="133" y="480"/>
                  </a:lnTo>
                  <a:lnTo>
                    <a:pt x="104" y="460"/>
                  </a:lnTo>
                  <a:lnTo>
                    <a:pt x="79" y="434"/>
                  </a:lnTo>
                  <a:lnTo>
                    <a:pt x="56" y="404"/>
                  </a:lnTo>
                  <a:lnTo>
                    <a:pt x="37" y="372"/>
                  </a:lnTo>
                  <a:lnTo>
                    <a:pt x="21" y="339"/>
                  </a:lnTo>
                  <a:lnTo>
                    <a:pt x="10" y="304"/>
                  </a:lnTo>
                  <a:lnTo>
                    <a:pt x="2" y="268"/>
                  </a:lnTo>
                  <a:lnTo>
                    <a:pt x="0" y="232"/>
                  </a:lnTo>
                  <a:lnTo>
                    <a:pt x="3" y="195"/>
                  </a:lnTo>
                  <a:lnTo>
                    <a:pt x="12" y="158"/>
                  </a:lnTo>
                  <a:lnTo>
                    <a:pt x="25" y="125"/>
                  </a:lnTo>
                  <a:lnTo>
                    <a:pt x="44" y="95"/>
                  </a:lnTo>
                  <a:lnTo>
                    <a:pt x="67" y="67"/>
                  </a:lnTo>
                  <a:lnTo>
                    <a:pt x="94" y="45"/>
                  </a:lnTo>
                  <a:lnTo>
                    <a:pt x="124" y="25"/>
                  </a:lnTo>
                  <a:lnTo>
                    <a:pt x="156" y="12"/>
                  </a:lnTo>
                  <a:lnTo>
                    <a:pt x="192" y="3"/>
                  </a:lnTo>
                  <a:lnTo>
                    <a:pt x="2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8"/>
            <p:cNvSpPr>
              <a:spLocks noEditPoints="1"/>
            </p:cNvSpPr>
            <p:nvPr/>
          </p:nvSpPr>
          <p:spPr bwMode="auto">
            <a:xfrm>
              <a:off x="1101" y="1248"/>
              <a:ext cx="1027" cy="1204"/>
            </a:xfrm>
            <a:custGeom>
              <a:avLst/>
              <a:gdLst>
                <a:gd name="T0" fmla="*/ 1468 w 3082"/>
                <a:gd name="T1" fmla="*/ 350 h 3612"/>
                <a:gd name="T2" fmla="*/ 1570 w 3082"/>
                <a:gd name="T3" fmla="*/ 969 h 3612"/>
                <a:gd name="T4" fmla="*/ 1480 w 3082"/>
                <a:gd name="T5" fmla="*/ 1074 h 3612"/>
                <a:gd name="T6" fmla="*/ 1492 w 3082"/>
                <a:gd name="T7" fmla="*/ 1392 h 3612"/>
                <a:gd name="T8" fmla="*/ 2977 w 3082"/>
                <a:gd name="T9" fmla="*/ 1392 h 3612"/>
                <a:gd name="T10" fmla="*/ 2977 w 3082"/>
                <a:gd name="T11" fmla="*/ 292 h 3612"/>
                <a:gd name="T12" fmla="*/ 2271 w 3082"/>
                <a:gd name="T13" fmla="*/ 12 h 3612"/>
                <a:gd name="T14" fmla="*/ 2983 w 3082"/>
                <a:gd name="T15" fmla="*/ 198 h 3612"/>
                <a:gd name="T16" fmla="*/ 3082 w 3082"/>
                <a:gd name="T17" fmla="*/ 1334 h 3612"/>
                <a:gd name="T18" fmla="*/ 2952 w 3082"/>
                <a:gd name="T19" fmla="*/ 1495 h 3612"/>
                <a:gd name="T20" fmla="*/ 2860 w 3082"/>
                <a:gd name="T21" fmla="*/ 2544 h 3612"/>
                <a:gd name="T22" fmla="*/ 2784 w 3082"/>
                <a:gd name="T23" fmla="*/ 2538 h 3612"/>
                <a:gd name="T24" fmla="*/ 2284 w 3082"/>
                <a:gd name="T25" fmla="*/ 2251 h 3612"/>
                <a:gd name="T26" fmla="*/ 2177 w 3082"/>
                <a:gd name="T27" fmla="*/ 2234 h 3612"/>
                <a:gd name="T28" fmla="*/ 1680 w 3082"/>
                <a:gd name="T29" fmla="*/ 2543 h 3612"/>
                <a:gd name="T30" fmla="*/ 1814 w 3082"/>
                <a:gd name="T31" fmla="*/ 2787 h 3612"/>
                <a:gd name="T32" fmla="*/ 1691 w 3082"/>
                <a:gd name="T33" fmla="*/ 3061 h 3612"/>
                <a:gd name="T34" fmla="*/ 1934 w 3082"/>
                <a:gd name="T35" fmla="*/ 3253 h 3612"/>
                <a:gd name="T36" fmla="*/ 2040 w 3082"/>
                <a:gd name="T37" fmla="*/ 3501 h 3612"/>
                <a:gd name="T38" fmla="*/ 1852 w 3082"/>
                <a:gd name="T39" fmla="*/ 3586 h 3612"/>
                <a:gd name="T40" fmla="*/ 1506 w 3082"/>
                <a:gd name="T41" fmla="*/ 3612 h 3612"/>
                <a:gd name="T42" fmla="*/ 1171 w 3082"/>
                <a:gd name="T43" fmla="*/ 3578 h 3612"/>
                <a:gd name="T44" fmla="*/ 1021 w 3082"/>
                <a:gd name="T45" fmla="*/ 3484 h 3612"/>
                <a:gd name="T46" fmla="*/ 1167 w 3082"/>
                <a:gd name="T47" fmla="*/ 3217 h 3612"/>
                <a:gd name="T48" fmla="*/ 1343 w 3082"/>
                <a:gd name="T49" fmla="*/ 3029 h 3612"/>
                <a:gd name="T50" fmla="*/ 1253 w 3082"/>
                <a:gd name="T51" fmla="*/ 2745 h 3612"/>
                <a:gd name="T52" fmla="*/ 1413 w 3082"/>
                <a:gd name="T53" fmla="*/ 2526 h 3612"/>
                <a:gd name="T54" fmla="*/ 1585 w 3082"/>
                <a:gd name="T55" fmla="*/ 2477 h 3612"/>
                <a:gd name="T56" fmla="*/ 1416 w 3082"/>
                <a:gd name="T57" fmla="*/ 1427 h 3612"/>
                <a:gd name="T58" fmla="*/ 1017 w 3082"/>
                <a:gd name="T59" fmla="*/ 922 h 3612"/>
                <a:gd name="T60" fmla="*/ 938 w 3082"/>
                <a:gd name="T61" fmla="*/ 897 h 3612"/>
                <a:gd name="T62" fmla="*/ 957 w 3082"/>
                <a:gd name="T63" fmla="*/ 2540 h 3612"/>
                <a:gd name="T64" fmla="*/ 837 w 3082"/>
                <a:gd name="T65" fmla="*/ 2533 h 3612"/>
                <a:gd name="T66" fmla="*/ 685 w 3082"/>
                <a:gd name="T67" fmla="*/ 1639 h 3612"/>
                <a:gd name="T68" fmla="*/ 597 w 3082"/>
                <a:gd name="T69" fmla="*/ 2514 h 3612"/>
                <a:gd name="T70" fmla="*/ 781 w 3082"/>
                <a:gd name="T71" fmla="*/ 2705 h 3612"/>
                <a:gd name="T72" fmla="*/ 726 w 3082"/>
                <a:gd name="T73" fmla="*/ 2994 h 3612"/>
                <a:gd name="T74" fmla="*/ 834 w 3082"/>
                <a:gd name="T75" fmla="*/ 3184 h 3612"/>
                <a:gd name="T76" fmla="*/ 1018 w 3082"/>
                <a:gd name="T77" fmla="*/ 3447 h 3612"/>
                <a:gd name="T78" fmla="*/ 908 w 3082"/>
                <a:gd name="T79" fmla="*/ 3568 h 3612"/>
                <a:gd name="T80" fmla="*/ 589 w 3082"/>
                <a:gd name="T81" fmla="*/ 3611 h 3612"/>
                <a:gd name="T82" fmla="*/ 233 w 3082"/>
                <a:gd name="T83" fmla="*/ 3594 h 3612"/>
                <a:gd name="T84" fmla="*/ 13 w 3082"/>
                <a:gd name="T85" fmla="*/ 3517 h 3612"/>
                <a:gd name="T86" fmla="*/ 77 w 3082"/>
                <a:gd name="T87" fmla="*/ 3291 h 3612"/>
                <a:gd name="T88" fmla="*/ 384 w 3082"/>
                <a:gd name="T89" fmla="*/ 3087 h 3612"/>
                <a:gd name="T90" fmla="*/ 231 w 3082"/>
                <a:gd name="T91" fmla="*/ 2829 h 3612"/>
                <a:gd name="T92" fmla="*/ 327 w 3082"/>
                <a:gd name="T93" fmla="*/ 2568 h 3612"/>
                <a:gd name="T94" fmla="*/ 431 w 3082"/>
                <a:gd name="T95" fmla="*/ 1524 h 3612"/>
                <a:gd name="T96" fmla="*/ 235 w 3082"/>
                <a:gd name="T97" fmla="*/ 1570 h 3612"/>
                <a:gd name="T98" fmla="*/ 107 w 3082"/>
                <a:gd name="T99" fmla="*/ 1555 h 3612"/>
                <a:gd name="T100" fmla="*/ 237 w 3082"/>
                <a:gd name="T101" fmla="*/ 809 h 3612"/>
                <a:gd name="T102" fmla="*/ 268 w 3082"/>
                <a:gd name="T103" fmla="*/ 763 h 3612"/>
                <a:gd name="T104" fmla="*/ 297 w 3082"/>
                <a:gd name="T105" fmla="*/ 746 h 3612"/>
                <a:gd name="T106" fmla="*/ 461 w 3082"/>
                <a:gd name="T107" fmla="*/ 699 h 3612"/>
                <a:gd name="T108" fmla="*/ 672 w 3082"/>
                <a:gd name="T109" fmla="*/ 713 h 3612"/>
                <a:gd name="T110" fmla="*/ 759 w 3082"/>
                <a:gd name="T111" fmla="*/ 673 h 3612"/>
                <a:gd name="T112" fmla="*/ 1010 w 3082"/>
                <a:gd name="T113" fmla="*/ 726 h 3612"/>
                <a:gd name="T114" fmla="*/ 1391 w 3082"/>
                <a:gd name="T115" fmla="*/ 317 h 3612"/>
                <a:gd name="T116" fmla="*/ 1549 w 3082"/>
                <a:gd name="T117" fmla="*/ 186 h 3612"/>
                <a:gd name="T118" fmla="*/ 2235 w 3082"/>
                <a:gd name="T119" fmla="*/ 0 h 3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82" h="3612">
                  <a:moveTo>
                    <a:pt x="1549" y="268"/>
                  </a:moveTo>
                  <a:lnTo>
                    <a:pt x="1528" y="270"/>
                  </a:lnTo>
                  <a:lnTo>
                    <a:pt x="1508" y="278"/>
                  </a:lnTo>
                  <a:lnTo>
                    <a:pt x="1492" y="292"/>
                  </a:lnTo>
                  <a:lnTo>
                    <a:pt x="1479" y="307"/>
                  </a:lnTo>
                  <a:lnTo>
                    <a:pt x="1471" y="328"/>
                  </a:lnTo>
                  <a:lnTo>
                    <a:pt x="1468" y="350"/>
                  </a:lnTo>
                  <a:lnTo>
                    <a:pt x="1468" y="881"/>
                  </a:lnTo>
                  <a:lnTo>
                    <a:pt x="1508" y="894"/>
                  </a:lnTo>
                  <a:lnTo>
                    <a:pt x="1527" y="903"/>
                  </a:lnTo>
                  <a:lnTo>
                    <a:pt x="1544" y="916"/>
                  </a:lnTo>
                  <a:lnTo>
                    <a:pt x="1556" y="932"/>
                  </a:lnTo>
                  <a:lnTo>
                    <a:pt x="1565" y="950"/>
                  </a:lnTo>
                  <a:lnTo>
                    <a:pt x="1570" y="969"/>
                  </a:lnTo>
                  <a:lnTo>
                    <a:pt x="1571" y="990"/>
                  </a:lnTo>
                  <a:lnTo>
                    <a:pt x="1566" y="1011"/>
                  </a:lnTo>
                  <a:lnTo>
                    <a:pt x="1556" y="1033"/>
                  </a:lnTo>
                  <a:lnTo>
                    <a:pt x="1542" y="1050"/>
                  </a:lnTo>
                  <a:lnTo>
                    <a:pt x="1523" y="1063"/>
                  </a:lnTo>
                  <a:lnTo>
                    <a:pt x="1502" y="1072"/>
                  </a:lnTo>
                  <a:lnTo>
                    <a:pt x="1480" y="1074"/>
                  </a:lnTo>
                  <a:lnTo>
                    <a:pt x="1477" y="1074"/>
                  </a:lnTo>
                  <a:lnTo>
                    <a:pt x="1472" y="1073"/>
                  </a:lnTo>
                  <a:lnTo>
                    <a:pt x="1469" y="1072"/>
                  </a:lnTo>
                  <a:lnTo>
                    <a:pt x="1469" y="1334"/>
                  </a:lnTo>
                  <a:lnTo>
                    <a:pt x="1471" y="1356"/>
                  </a:lnTo>
                  <a:lnTo>
                    <a:pt x="1480" y="1376"/>
                  </a:lnTo>
                  <a:lnTo>
                    <a:pt x="1492" y="1392"/>
                  </a:lnTo>
                  <a:lnTo>
                    <a:pt x="1508" y="1405"/>
                  </a:lnTo>
                  <a:lnTo>
                    <a:pt x="1528" y="1414"/>
                  </a:lnTo>
                  <a:lnTo>
                    <a:pt x="1549" y="1416"/>
                  </a:lnTo>
                  <a:lnTo>
                    <a:pt x="2920" y="1416"/>
                  </a:lnTo>
                  <a:lnTo>
                    <a:pt x="2941" y="1414"/>
                  </a:lnTo>
                  <a:lnTo>
                    <a:pt x="2961" y="1405"/>
                  </a:lnTo>
                  <a:lnTo>
                    <a:pt x="2977" y="1392"/>
                  </a:lnTo>
                  <a:lnTo>
                    <a:pt x="2990" y="1376"/>
                  </a:lnTo>
                  <a:lnTo>
                    <a:pt x="2998" y="1356"/>
                  </a:lnTo>
                  <a:lnTo>
                    <a:pt x="3002" y="1334"/>
                  </a:lnTo>
                  <a:lnTo>
                    <a:pt x="3002" y="350"/>
                  </a:lnTo>
                  <a:lnTo>
                    <a:pt x="2998" y="328"/>
                  </a:lnTo>
                  <a:lnTo>
                    <a:pt x="2990" y="307"/>
                  </a:lnTo>
                  <a:lnTo>
                    <a:pt x="2977" y="292"/>
                  </a:lnTo>
                  <a:lnTo>
                    <a:pt x="2961" y="278"/>
                  </a:lnTo>
                  <a:lnTo>
                    <a:pt x="2941" y="270"/>
                  </a:lnTo>
                  <a:lnTo>
                    <a:pt x="2920" y="268"/>
                  </a:lnTo>
                  <a:lnTo>
                    <a:pt x="1549" y="268"/>
                  </a:lnTo>
                  <a:close/>
                  <a:moveTo>
                    <a:pt x="2235" y="0"/>
                  </a:moveTo>
                  <a:lnTo>
                    <a:pt x="2254" y="4"/>
                  </a:lnTo>
                  <a:lnTo>
                    <a:pt x="2271" y="12"/>
                  </a:lnTo>
                  <a:lnTo>
                    <a:pt x="2283" y="25"/>
                  </a:lnTo>
                  <a:lnTo>
                    <a:pt x="2292" y="42"/>
                  </a:lnTo>
                  <a:lnTo>
                    <a:pt x="2296" y="62"/>
                  </a:lnTo>
                  <a:lnTo>
                    <a:pt x="2296" y="186"/>
                  </a:lnTo>
                  <a:lnTo>
                    <a:pt x="2920" y="186"/>
                  </a:lnTo>
                  <a:lnTo>
                    <a:pt x="2952" y="189"/>
                  </a:lnTo>
                  <a:lnTo>
                    <a:pt x="2983" y="198"/>
                  </a:lnTo>
                  <a:lnTo>
                    <a:pt x="3011" y="213"/>
                  </a:lnTo>
                  <a:lnTo>
                    <a:pt x="3034" y="234"/>
                  </a:lnTo>
                  <a:lnTo>
                    <a:pt x="3054" y="257"/>
                  </a:lnTo>
                  <a:lnTo>
                    <a:pt x="3069" y="286"/>
                  </a:lnTo>
                  <a:lnTo>
                    <a:pt x="3079" y="317"/>
                  </a:lnTo>
                  <a:lnTo>
                    <a:pt x="3082" y="350"/>
                  </a:lnTo>
                  <a:lnTo>
                    <a:pt x="3082" y="1334"/>
                  </a:lnTo>
                  <a:lnTo>
                    <a:pt x="3079" y="1367"/>
                  </a:lnTo>
                  <a:lnTo>
                    <a:pt x="3069" y="1398"/>
                  </a:lnTo>
                  <a:lnTo>
                    <a:pt x="3054" y="1427"/>
                  </a:lnTo>
                  <a:lnTo>
                    <a:pt x="3034" y="1450"/>
                  </a:lnTo>
                  <a:lnTo>
                    <a:pt x="3011" y="1471"/>
                  </a:lnTo>
                  <a:lnTo>
                    <a:pt x="2983" y="1486"/>
                  </a:lnTo>
                  <a:lnTo>
                    <a:pt x="2952" y="1495"/>
                  </a:lnTo>
                  <a:lnTo>
                    <a:pt x="2921" y="1498"/>
                  </a:lnTo>
                  <a:lnTo>
                    <a:pt x="2627" y="1498"/>
                  </a:lnTo>
                  <a:lnTo>
                    <a:pt x="2884" y="2477"/>
                  </a:lnTo>
                  <a:lnTo>
                    <a:pt x="2887" y="2497"/>
                  </a:lnTo>
                  <a:lnTo>
                    <a:pt x="2882" y="2516"/>
                  </a:lnTo>
                  <a:lnTo>
                    <a:pt x="2873" y="2532"/>
                  </a:lnTo>
                  <a:lnTo>
                    <a:pt x="2860" y="2544"/>
                  </a:lnTo>
                  <a:lnTo>
                    <a:pt x="2842" y="2554"/>
                  </a:lnTo>
                  <a:lnTo>
                    <a:pt x="2836" y="2554"/>
                  </a:lnTo>
                  <a:lnTo>
                    <a:pt x="2832" y="2555"/>
                  </a:lnTo>
                  <a:lnTo>
                    <a:pt x="2826" y="2555"/>
                  </a:lnTo>
                  <a:lnTo>
                    <a:pt x="2811" y="2554"/>
                  </a:lnTo>
                  <a:lnTo>
                    <a:pt x="2796" y="2547"/>
                  </a:lnTo>
                  <a:lnTo>
                    <a:pt x="2784" y="2538"/>
                  </a:lnTo>
                  <a:lnTo>
                    <a:pt x="2774" y="2525"/>
                  </a:lnTo>
                  <a:lnTo>
                    <a:pt x="2768" y="2509"/>
                  </a:lnTo>
                  <a:lnTo>
                    <a:pt x="2501" y="1498"/>
                  </a:lnTo>
                  <a:lnTo>
                    <a:pt x="2296" y="1498"/>
                  </a:lnTo>
                  <a:lnTo>
                    <a:pt x="2296" y="2215"/>
                  </a:lnTo>
                  <a:lnTo>
                    <a:pt x="2292" y="2234"/>
                  </a:lnTo>
                  <a:lnTo>
                    <a:pt x="2284" y="2251"/>
                  </a:lnTo>
                  <a:lnTo>
                    <a:pt x="2271" y="2265"/>
                  </a:lnTo>
                  <a:lnTo>
                    <a:pt x="2254" y="2274"/>
                  </a:lnTo>
                  <a:lnTo>
                    <a:pt x="2235" y="2277"/>
                  </a:lnTo>
                  <a:lnTo>
                    <a:pt x="2216" y="2274"/>
                  </a:lnTo>
                  <a:lnTo>
                    <a:pt x="2200" y="2265"/>
                  </a:lnTo>
                  <a:lnTo>
                    <a:pt x="2186" y="2251"/>
                  </a:lnTo>
                  <a:lnTo>
                    <a:pt x="2177" y="2234"/>
                  </a:lnTo>
                  <a:lnTo>
                    <a:pt x="2174" y="2215"/>
                  </a:lnTo>
                  <a:lnTo>
                    <a:pt x="2174" y="1498"/>
                  </a:lnTo>
                  <a:lnTo>
                    <a:pt x="1968" y="1498"/>
                  </a:lnTo>
                  <a:lnTo>
                    <a:pt x="1702" y="2509"/>
                  </a:lnTo>
                  <a:lnTo>
                    <a:pt x="1698" y="2523"/>
                  </a:lnTo>
                  <a:lnTo>
                    <a:pt x="1690" y="2534"/>
                  </a:lnTo>
                  <a:lnTo>
                    <a:pt x="1680" y="2543"/>
                  </a:lnTo>
                  <a:lnTo>
                    <a:pt x="1712" y="2567"/>
                  </a:lnTo>
                  <a:lnTo>
                    <a:pt x="1742" y="2596"/>
                  </a:lnTo>
                  <a:lnTo>
                    <a:pt x="1767" y="2627"/>
                  </a:lnTo>
                  <a:lnTo>
                    <a:pt x="1787" y="2663"/>
                  </a:lnTo>
                  <a:lnTo>
                    <a:pt x="1802" y="2701"/>
                  </a:lnTo>
                  <a:lnTo>
                    <a:pt x="1811" y="2743"/>
                  </a:lnTo>
                  <a:lnTo>
                    <a:pt x="1814" y="2787"/>
                  </a:lnTo>
                  <a:lnTo>
                    <a:pt x="1812" y="2829"/>
                  </a:lnTo>
                  <a:lnTo>
                    <a:pt x="1803" y="2872"/>
                  </a:lnTo>
                  <a:lnTo>
                    <a:pt x="1790" y="2914"/>
                  </a:lnTo>
                  <a:lnTo>
                    <a:pt x="1771" y="2955"/>
                  </a:lnTo>
                  <a:lnTo>
                    <a:pt x="1748" y="2994"/>
                  </a:lnTo>
                  <a:lnTo>
                    <a:pt x="1721" y="3029"/>
                  </a:lnTo>
                  <a:lnTo>
                    <a:pt x="1691" y="3061"/>
                  </a:lnTo>
                  <a:lnTo>
                    <a:pt x="1659" y="3087"/>
                  </a:lnTo>
                  <a:lnTo>
                    <a:pt x="1712" y="3104"/>
                  </a:lnTo>
                  <a:lnTo>
                    <a:pt x="1764" y="3127"/>
                  </a:lnTo>
                  <a:lnTo>
                    <a:pt x="1812" y="3153"/>
                  </a:lnTo>
                  <a:lnTo>
                    <a:pt x="1857" y="3184"/>
                  </a:lnTo>
                  <a:lnTo>
                    <a:pt x="1897" y="3217"/>
                  </a:lnTo>
                  <a:lnTo>
                    <a:pt x="1934" y="3253"/>
                  </a:lnTo>
                  <a:lnTo>
                    <a:pt x="1965" y="3291"/>
                  </a:lnTo>
                  <a:lnTo>
                    <a:pt x="1992" y="3329"/>
                  </a:lnTo>
                  <a:lnTo>
                    <a:pt x="2014" y="3369"/>
                  </a:lnTo>
                  <a:lnTo>
                    <a:pt x="2030" y="3409"/>
                  </a:lnTo>
                  <a:lnTo>
                    <a:pt x="2040" y="3447"/>
                  </a:lnTo>
                  <a:lnTo>
                    <a:pt x="2043" y="3484"/>
                  </a:lnTo>
                  <a:lnTo>
                    <a:pt x="2040" y="3501"/>
                  </a:lnTo>
                  <a:lnTo>
                    <a:pt x="2029" y="3517"/>
                  </a:lnTo>
                  <a:lnTo>
                    <a:pt x="2012" y="3532"/>
                  </a:lnTo>
                  <a:lnTo>
                    <a:pt x="1990" y="3545"/>
                  </a:lnTo>
                  <a:lnTo>
                    <a:pt x="1963" y="3558"/>
                  </a:lnTo>
                  <a:lnTo>
                    <a:pt x="1929" y="3568"/>
                  </a:lnTo>
                  <a:lnTo>
                    <a:pt x="1893" y="3578"/>
                  </a:lnTo>
                  <a:lnTo>
                    <a:pt x="1852" y="3586"/>
                  </a:lnTo>
                  <a:lnTo>
                    <a:pt x="1809" y="3594"/>
                  </a:lnTo>
                  <a:lnTo>
                    <a:pt x="1763" y="3600"/>
                  </a:lnTo>
                  <a:lnTo>
                    <a:pt x="1714" y="3606"/>
                  </a:lnTo>
                  <a:lnTo>
                    <a:pt x="1663" y="3609"/>
                  </a:lnTo>
                  <a:lnTo>
                    <a:pt x="1611" y="3611"/>
                  </a:lnTo>
                  <a:lnTo>
                    <a:pt x="1558" y="3612"/>
                  </a:lnTo>
                  <a:lnTo>
                    <a:pt x="1506" y="3612"/>
                  </a:lnTo>
                  <a:lnTo>
                    <a:pt x="1453" y="3611"/>
                  </a:lnTo>
                  <a:lnTo>
                    <a:pt x="1401" y="3609"/>
                  </a:lnTo>
                  <a:lnTo>
                    <a:pt x="1351" y="3606"/>
                  </a:lnTo>
                  <a:lnTo>
                    <a:pt x="1303" y="3600"/>
                  </a:lnTo>
                  <a:lnTo>
                    <a:pt x="1256" y="3594"/>
                  </a:lnTo>
                  <a:lnTo>
                    <a:pt x="1212" y="3586"/>
                  </a:lnTo>
                  <a:lnTo>
                    <a:pt x="1171" y="3578"/>
                  </a:lnTo>
                  <a:lnTo>
                    <a:pt x="1135" y="3568"/>
                  </a:lnTo>
                  <a:lnTo>
                    <a:pt x="1103" y="3558"/>
                  </a:lnTo>
                  <a:lnTo>
                    <a:pt x="1075" y="3545"/>
                  </a:lnTo>
                  <a:lnTo>
                    <a:pt x="1052" y="3532"/>
                  </a:lnTo>
                  <a:lnTo>
                    <a:pt x="1036" y="3517"/>
                  </a:lnTo>
                  <a:lnTo>
                    <a:pt x="1025" y="3501"/>
                  </a:lnTo>
                  <a:lnTo>
                    <a:pt x="1021" y="3484"/>
                  </a:lnTo>
                  <a:lnTo>
                    <a:pt x="1024" y="3447"/>
                  </a:lnTo>
                  <a:lnTo>
                    <a:pt x="1034" y="3409"/>
                  </a:lnTo>
                  <a:lnTo>
                    <a:pt x="1050" y="3369"/>
                  </a:lnTo>
                  <a:lnTo>
                    <a:pt x="1072" y="3329"/>
                  </a:lnTo>
                  <a:lnTo>
                    <a:pt x="1099" y="3291"/>
                  </a:lnTo>
                  <a:lnTo>
                    <a:pt x="1130" y="3253"/>
                  </a:lnTo>
                  <a:lnTo>
                    <a:pt x="1167" y="3217"/>
                  </a:lnTo>
                  <a:lnTo>
                    <a:pt x="1209" y="3184"/>
                  </a:lnTo>
                  <a:lnTo>
                    <a:pt x="1253" y="3153"/>
                  </a:lnTo>
                  <a:lnTo>
                    <a:pt x="1301" y="3127"/>
                  </a:lnTo>
                  <a:lnTo>
                    <a:pt x="1352" y="3104"/>
                  </a:lnTo>
                  <a:lnTo>
                    <a:pt x="1406" y="3087"/>
                  </a:lnTo>
                  <a:lnTo>
                    <a:pt x="1373" y="3061"/>
                  </a:lnTo>
                  <a:lnTo>
                    <a:pt x="1343" y="3029"/>
                  </a:lnTo>
                  <a:lnTo>
                    <a:pt x="1316" y="2994"/>
                  </a:lnTo>
                  <a:lnTo>
                    <a:pt x="1294" y="2955"/>
                  </a:lnTo>
                  <a:lnTo>
                    <a:pt x="1276" y="2914"/>
                  </a:lnTo>
                  <a:lnTo>
                    <a:pt x="1261" y="2872"/>
                  </a:lnTo>
                  <a:lnTo>
                    <a:pt x="1253" y="2829"/>
                  </a:lnTo>
                  <a:lnTo>
                    <a:pt x="1250" y="2787"/>
                  </a:lnTo>
                  <a:lnTo>
                    <a:pt x="1253" y="2745"/>
                  </a:lnTo>
                  <a:lnTo>
                    <a:pt x="1262" y="2704"/>
                  </a:lnTo>
                  <a:lnTo>
                    <a:pt x="1277" y="2665"/>
                  </a:lnTo>
                  <a:lnTo>
                    <a:pt x="1296" y="2630"/>
                  </a:lnTo>
                  <a:lnTo>
                    <a:pt x="1319" y="2598"/>
                  </a:lnTo>
                  <a:lnTo>
                    <a:pt x="1347" y="2569"/>
                  </a:lnTo>
                  <a:lnTo>
                    <a:pt x="1378" y="2546"/>
                  </a:lnTo>
                  <a:lnTo>
                    <a:pt x="1413" y="2526"/>
                  </a:lnTo>
                  <a:lnTo>
                    <a:pt x="1451" y="2511"/>
                  </a:lnTo>
                  <a:lnTo>
                    <a:pt x="1490" y="2502"/>
                  </a:lnTo>
                  <a:lnTo>
                    <a:pt x="1533" y="2499"/>
                  </a:lnTo>
                  <a:lnTo>
                    <a:pt x="1559" y="2501"/>
                  </a:lnTo>
                  <a:lnTo>
                    <a:pt x="1585" y="2505"/>
                  </a:lnTo>
                  <a:lnTo>
                    <a:pt x="1584" y="2491"/>
                  </a:lnTo>
                  <a:lnTo>
                    <a:pt x="1585" y="2477"/>
                  </a:lnTo>
                  <a:lnTo>
                    <a:pt x="1843" y="1498"/>
                  </a:lnTo>
                  <a:lnTo>
                    <a:pt x="1549" y="1498"/>
                  </a:lnTo>
                  <a:lnTo>
                    <a:pt x="1517" y="1495"/>
                  </a:lnTo>
                  <a:lnTo>
                    <a:pt x="1487" y="1486"/>
                  </a:lnTo>
                  <a:lnTo>
                    <a:pt x="1460" y="1471"/>
                  </a:lnTo>
                  <a:lnTo>
                    <a:pt x="1435" y="1450"/>
                  </a:lnTo>
                  <a:lnTo>
                    <a:pt x="1416" y="1427"/>
                  </a:lnTo>
                  <a:lnTo>
                    <a:pt x="1401" y="1398"/>
                  </a:lnTo>
                  <a:lnTo>
                    <a:pt x="1392" y="1367"/>
                  </a:lnTo>
                  <a:lnTo>
                    <a:pt x="1389" y="1334"/>
                  </a:lnTo>
                  <a:lnTo>
                    <a:pt x="1389" y="1048"/>
                  </a:lnTo>
                  <a:lnTo>
                    <a:pt x="1018" y="922"/>
                  </a:lnTo>
                  <a:lnTo>
                    <a:pt x="1017" y="922"/>
                  </a:lnTo>
                  <a:lnTo>
                    <a:pt x="1017" y="922"/>
                  </a:lnTo>
                  <a:lnTo>
                    <a:pt x="1015" y="922"/>
                  </a:lnTo>
                  <a:lnTo>
                    <a:pt x="1013" y="920"/>
                  </a:lnTo>
                  <a:lnTo>
                    <a:pt x="1005" y="917"/>
                  </a:lnTo>
                  <a:lnTo>
                    <a:pt x="994" y="914"/>
                  </a:lnTo>
                  <a:lnTo>
                    <a:pt x="979" y="909"/>
                  </a:lnTo>
                  <a:lnTo>
                    <a:pt x="960" y="903"/>
                  </a:lnTo>
                  <a:lnTo>
                    <a:pt x="938" y="897"/>
                  </a:lnTo>
                  <a:lnTo>
                    <a:pt x="938" y="1524"/>
                  </a:lnTo>
                  <a:lnTo>
                    <a:pt x="1010" y="2435"/>
                  </a:lnTo>
                  <a:lnTo>
                    <a:pt x="1009" y="2461"/>
                  </a:lnTo>
                  <a:lnTo>
                    <a:pt x="1002" y="2485"/>
                  </a:lnTo>
                  <a:lnTo>
                    <a:pt x="991" y="2507"/>
                  </a:lnTo>
                  <a:lnTo>
                    <a:pt x="976" y="2525"/>
                  </a:lnTo>
                  <a:lnTo>
                    <a:pt x="957" y="2540"/>
                  </a:lnTo>
                  <a:lnTo>
                    <a:pt x="935" y="2550"/>
                  </a:lnTo>
                  <a:lnTo>
                    <a:pt x="910" y="2555"/>
                  </a:lnTo>
                  <a:lnTo>
                    <a:pt x="906" y="2555"/>
                  </a:lnTo>
                  <a:lnTo>
                    <a:pt x="901" y="2555"/>
                  </a:lnTo>
                  <a:lnTo>
                    <a:pt x="878" y="2552"/>
                  </a:lnTo>
                  <a:lnTo>
                    <a:pt x="857" y="2546"/>
                  </a:lnTo>
                  <a:lnTo>
                    <a:pt x="837" y="2533"/>
                  </a:lnTo>
                  <a:lnTo>
                    <a:pt x="820" y="2517"/>
                  </a:lnTo>
                  <a:lnTo>
                    <a:pt x="808" y="2499"/>
                  </a:lnTo>
                  <a:lnTo>
                    <a:pt x="798" y="2477"/>
                  </a:lnTo>
                  <a:lnTo>
                    <a:pt x="793" y="2453"/>
                  </a:lnTo>
                  <a:lnTo>
                    <a:pt x="728" y="1630"/>
                  </a:lnTo>
                  <a:lnTo>
                    <a:pt x="707" y="1637"/>
                  </a:lnTo>
                  <a:lnTo>
                    <a:pt x="685" y="1639"/>
                  </a:lnTo>
                  <a:lnTo>
                    <a:pt x="662" y="1637"/>
                  </a:lnTo>
                  <a:lnTo>
                    <a:pt x="640" y="1630"/>
                  </a:lnTo>
                  <a:lnTo>
                    <a:pt x="575" y="2453"/>
                  </a:lnTo>
                  <a:lnTo>
                    <a:pt x="572" y="2472"/>
                  </a:lnTo>
                  <a:lnTo>
                    <a:pt x="566" y="2489"/>
                  </a:lnTo>
                  <a:lnTo>
                    <a:pt x="557" y="2505"/>
                  </a:lnTo>
                  <a:lnTo>
                    <a:pt x="597" y="2514"/>
                  </a:lnTo>
                  <a:lnTo>
                    <a:pt x="633" y="2529"/>
                  </a:lnTo>
                  <a:lnTo>
                    <a:pt x="667" y="2548"/>
                  </a:lnTo>
                  <a:lnTo>
                    <a:pt x="698" y="2573"/>
                  </a:lnTo>
                  <a:lnTo>
                    <a:pt x="725" y="2600"/>
                  </a:lnTo>
                  <a:lnTo>
                    <a:pt x="748" y="2632"/>
                  </a:lnTo>
                  <a:lnTo>
                    <a:pt x="767" y="2667"/>
                  </a:lnTo>
                  <a:lnTo>
                    <a:pt x="781" y="2705"/>
                  </a:lnTo>
                  <a:lnTo>
                    <a:pt x="790" y="2745"/>
                  </a:lnTo>
                  <a:lnTo>
                    <a:pt x="792" y="2787"/>
                  </a:lnTo>
                  <a:lnTo>
                    <a:pt x="790" y="2829"/>
                  </a:lnTo>
                  <a:lnTo>
                    <a:pt x="781" y="2872"/>
                  </a:lnTo>
                  <a:lnTo>
                    <a:pt x="767" y="2914"/>
                  </a:lnTo>
                  <a:lnTo>
                    <a:pt x="750" y="2955"/>
                  </a:lnTo>
                  <a:lnTo>
                    <a:pt x="726" y="2994"/>
                  </a:lnTo>
                  <a:lnTo>
                    <a:pt x="700" y="3029"/>
                  </a:lnTo>
                  <a:lnTo>
                    <a:pt x="670" y="3061"/>
                  </a:lnTo>
                  <a:lnTo>
                    <a:pt x="637" y="3087"/>
                  </a:lnTo>
                  <a:lnTo>
                    <a:pt x="690" y="3104"/>
                  </a:lnTo>
                  <a:lnTo>
                    <a:pt x="742" y="3127"/>
                  </a:lnTo>
                  <a:lnTo>
                    <a:pt x="790" y="3153"/>
                  </a:lnTo>
                  <a:lnTo>
                    <a:pt x="834" y="3184"/>
                  </a:lnTo>
                  <a:lnTo>
                    <a:pt x="875" y="3217"/>
                  </a:lnTo>
                  <a:lnTo>
                    <a:pt x="912" y="3253"/>
                  </a:lnTo>
                  <a:lnTo>
                    <a:pt x="944" y="3291"/>
                  </a:lnTo>
                  <a:lnTo>
                    <a:pt x="971" y="3329"/>
                  </a:lnTo>
                  <a:lnTo>
                    <a:pt x="992" y="3369"/>
                  </a:lnTo>
                  <a:lnTo>
                    <a:pt x="1008" y="3409"/>
                  </a:lnTo>
                  <a:lnTo>
                    <a:pt x="1018" y="3447"/>
                  </a:lnTo>
                  <a:lnTo>
                    <a:pt x="1021" y="3484"/>
                  </a:lnTo>
                  <a:lnTo>
                    <a:pt x="1018" y="3501"/>
                  </a:lnTo>
                  <a:lnTo>
                    <a:pt x="1006" y="3517"/>
                  </a:lnTo>
                  <a:lnTo>
                    <a:pt x="991" y="3532"/>
                  </a:lnTo>
                  <a:lnTo>
                    <a:pt x="969" y="3545"/>
                  </a:lnTo>
                  <a:lnTo>
                    <a:pt x="941" y="3558"/>
                  </a:lnTo>
                  <a:lnTo>
                    <a:pt x="908" y="3568"/>
                  </a:lnTo>
                  <a:lnTo>
                    <a:pt x="871" y="3578"/>
                  </a:lnTo>
                  <a:lnTo>
                    <a:pt x="831" y="3586"/>
                  </a:lnTo>
                  <a:lnTo>
                    <a:pt x="786" y="3594"/>
                  </a:lnTo>
                  <a:lnTo>
                    <a:pt x="741" y="3600"/>
                  </a:lnTo>
                  <a:lnTo>
                    <a:pt x="691" y="3606"/>
                  </a:lnTo>
                  <a:lnTo>
                    <a:pt x="641" y="3609"/>
                  </a:lnTo>
                  <a:lnTo>
                    <a:pt x="589" y="3611"/>
                  </a:lnTo>
                  <a:lnTo>
                    <a:pt x="536" y="3612"/>
                  </a:lnTo>
                  <a:lnTo>
                    <a:pt x="484" y="3612"/>
                  </a:lnTo>
                  <a:lnTo>
                    <a:pt x="431" y="3611"/>
                  </a:lnTo>
                  <a:lnTo>
                    <a:pt x="380" y="3609"/>
                  </a:lnTo>
                  <a:lnTo>
                    <a:pt x="328" y="3606"/>
                  </a:lnTo>
                  <a:lnTo>
                    <a:pt x="280" y="3600"/>
                  </a:lnTo>
                  <a:lnTo>
                    <a:pt x="233" y="3594"/>
                  </a:lnTo>
                  <a:lnTo>
                    <a:pt x="190" y="3586"/>
                  </a:lnTo>
                  <a:lnTo>
                    <a:pt x="150" y="3578"/>
                  </a:lnTo>
                  <a:lnTo>
                    <a:pt x="113" y="3568"/>
                  </a:lnTo>
                  <a:lnTo>
                    <a:pt x="80" y="3558"/>
                  </a:lnTo>
                  <a:lnTo>
                    <a:pt x="53" y="3545"/>
                  </a:lnTo>
                  <a:lnTo>
                    <a:pt x="30" y="3532"/>
                  </a:lnTo>
                  <a:lnTo>
                    <a:pt x="13" y="3517"/>
                  </a:lnTo>
                  <a:lnTo>
                    <a:pt x="3" y="3501"/>
                  </a:lnTo>
                  <a:lnTo>
                    <a:pt x="0" y="3484"/>
                  </a:lnTo>
                  <a:lnTo>
                    <a:pt x="3" y="3447"/>
                  </a:lnTo>
                  <a:lnTo>
                    <a:pt x="12" y="3409"/>
                  </a:lnTo>
                  <a:lnTo>
                    <a:pt x="29" y="3369"/>
                  </a:lnTo>
                  <a:lnTo>
                    <a:pt x="50" y="3329"/>
                  </a:lnTo>
                  <a:lnTo>
                    <a:pt x="77" y="3291"/>
                  </a:lnTo>
                  <a:lnTo>
                    <a:pt x="109" y="3253"/>
                  </a:lnTo>
                  <a:lnTo>
                    <a:pt x="145" y="3217"/>
                  </a:lnTo>
                  <a:lnTo>
                    <a:pt x="187" y="3184"/>
                  </a:lnTo>
                  <a:lnTo>
                    <a:pt x="231" y="3153"/>
                  </a:lnTo>
                  <a:lnTo>
                    <a:pt x="279" y="3127"/>
                  </a:lnTo>
                  <a:lnTo>
                    <a:pt x="331" y="3104"/>
                  </a:lnTo>
                  <a:lnTo>
                    <a:pt x="384" y="3087"/>
                  </a:lnTo>
                  <a:lnTo>
                    <a:pt x="351" y="3061"/>
                  </a:lnTo>
                  <a:lnTo>
                    <a:pt x="321" y="3029"/>
                  </a:lnTo>
                  <a:lnTo>
                    <a:pt x="295" y="2994"/>
                  </a:lnTo>
                  <a:lnTo>
                    <a:pt x="271" y="2955"/>
                  </a:lnTo>
                  <a:lnTo>
                    <a:pt x="254" y="2914"/>
                  </a:lnTo>
                  <a:lnTo>
                    <a:pt x="240" y="2872"/>
                  </a:lnTo>
                  <a:lnTo>
                    <a:pt x="231" y="2829"/>
                  </a:lnTo>
                  <a:lnTo>
                    <a:pt x="229" y="2787"/>
                  </a:lnTo>
                  <a:lnTo>
                    <a:pt x="231" y="2743"/>
                  </a:lnTo>
                  <a:lnTo>
                    <a:pt x="240" y="2703"/>
                  </a:lnTo>
                  <a:lnTo>
                    <a:pt x="256" y="2664"/>
                  </a:lnTo>
                  <a:lnTo>
                    <a:pt x="275" y="2629"/>
                  </a:lnTo>
                  <a:lnTo>
                    <a:pt x="299" y="2597"/>
                  </a:lnTo>
                  <a:lnTo>
                    <a:pt x="327" y="2568"/>
                  </a:lnTo>
                  <a:lnTo>
                    <a:pt x="360" y="2544"/>
                  </a:lnTo>
                  <a:lnTo>
                    <a:pt x="395" y="2525"/>
                  </a:lnTo>
                  <a:lnTo>
                    <a:pt x="379" y="2507"/>
                  </a:lnTo>
                  <a:lnTo>
                    <a:pt x="368" y="2485"/>
                  </a:lnTo>
                  <a:lnTo>
                    <a:pt x="361" y="2461"/>
                  </a:lnTo>
                  <a:lnTo>
                    <a:pt x="360" y="2435"/>
                  </a:lnTo>
                  <a:lnTo>
                    <a:pt x="431" y="1524"/>
                  </a:lnTo>
                  <a:lnTo>
                    <a:pt x="431" y="897"/>
                  </a:lnTo>
                  <a:lnTo>
                    <a:pt x="414" y="901"/>
                  </a:lnTo>
                  <a:lnTo>
                    <a:pt x="400" y="906"/>
                  </a:lnTo>
                  <a:lnTo>
                    <a:pt x="266" y="1517"/>
                  </a:lnTo>
                  <a:lnTo>
                    <a:pt x="259" y="1538"/>
                  </a:lnTo>
                  <a:lnTo>
                    <a:pt x="249" y="1555"/>
                  </a:lnTo>
                  <a:lnTo>
                    <a:pt x="235" y="1570"/>
                  </a:lnTo>
                  <a:lnTo>
                    <a:pt x="218" y="1580"/>
                  </a:lnTo>
                  <a:lnTo>
                    <a:pt x="199" y="1587"/>
                  </a:lnTo>
                  <a:lnTo>
                    <a:pt x="179" y="1589"/>
                  </a:lnTo>
                  <a:lnTo>
                    <a:pt x="159" y="1588"/>
                  </a:lnTo>
                  <a:lnTo>
                    <a:pt x="139" y="1580"/>
                  </a:lnTo>
                  <a:lnTo>
                    <a:pt x="122" y="1570"/>
                  </a:lnTo>
                  <a:lnTo>
                    <a:pt x="107" y="1555"/>
                  </a:lnTo>
                  <a:lnTo>
                    <a:pt x="97" y="1538"/>
                  </a:lnTo>
                  <a:lnTo>
                    <a:pt x="90" y="1519"/>
                  </a:lnTo>
                  <a:lnTo>
                    <a:pt x="88" y="1498"/>
                  </a:lnTo>
                  <a:lnTo>
                    <a:pt x="89" y="1478"/>
                  </a:lnTo>
                  <a:lnTo>
                    <a:pt x="235" y="815"/>
                  </a:lnTo>
                  <a:lnTo>
                    <a:pt x="236" y="811"/>
                  </a:lnTo>
                  <a:lnTo>
                    <a:pt x="237" y="809"/>
                  </a:lnTo>
                  <a:lnTo>
                    <a:pt x="238" y="806"/>
                  </a:lnTo>
                  <a:lnTo>
                    <a:pt x="241" y="798"/>
                  </a:lnTo>
                  <a:lnTo>
                    <a:pt x="246" y="789"/>
                  </a:lnTo>
                  <a:lnTo>
                    <a:pt x="250" y="782"/>
                  </a:lnTo>
                  <a:lnTo>
                    <a:pt x="256" y="775"/>
                  </a:lnTo>
                  <a:lnTo>
                    <a:pt x="261" y="769"/>
                  </a:lnTo>
                  <a:lnTo>
                    <a:pt x="268" y="763"/>
                  </a:lnTo>
                  <a:lnTo>
                    <a:pt x="273" y="759"/>
                  </a:lnTo>
                  <a:lnTo>
                    <a:pt x="278" y="757"/>
                  </a:lnTo>
                  <a:lnTo>
                    <a:pt x="284" y="753"/>
                  </a:lnTo>
                  <a:lnTo>
                    <a:pt x="286" y="752"/>
                  </a:lnTo>
                  <a:lnTo>
                    <a:pt x="289" y="750"/>
                  </a:lnTo>
                  <a:lnTo>
                    <a:pt x="292" y="748"/>
                  </a:lnTo>
                  <a:lnTo>
                    <a:pt x="297" y="746"/>
                  </a:lnTo>
                  <a:lnTo>
                    <a:pt x="307" y="743"/>
                  </a:lnTo>
                  <a:lnTo>
                    <a:pt x="323" y="737"/>
                  </a:lnTo>
                  <a:lnTo>
                    <a:pt x="344" y="731"/>
                  </a:lnTo>
                  <a:lnTo>
                    <a:pt x="369" y="724"/>
                  </a:lnTo>
                  <a:lnTo>
                    <a:pt x="397" y="716"/>
                  </a:lnTo>
                  <a:lnTo>
                    <a:pt x="428" y="707"/>
                  </a:lnTo>
                  <a:lnTo>
                    <a:pt x="461" y="699"/>
                  </a:lnTo>
                  <a:lnTo>
                    <a:pt x="497" y="691"/>
                  </a:lnTo>
                  <a:lnTo>
                    <a:pt x="535" y="684"/>
                  </a:lnTo>
                  <a:lnTo>
                    <a:pt x="573" y="677"/>
                  </a:lnTo>
                  <a:lnTo>
                    <a:pt x="612" y="673"/>
                  </a:lnTo>
                  <a:lnTo>
                    <a:pt x="651" y="669"/>
                  </a:lnTo>
                  <a:lnTo>
                    <a:pt x="672" y="713"/>
                  </a:lnTo>
                  <a:lnTo>
                    <a:pt x="672" y="713"/>
                  </a:lnTo>
                  <a:lnTo>
                    <a:pt x="612" y="1197"/>
                  </a:lnTo>
                  <a:lnTo>
                    <a:pt x="685" y="1325"/>
                  </a:lnTo>
                  <a:lnTo>
                    <a:pt x="756" y="1197"/>
                  </a:lnTo>
                  <a:lnTo>
                    <a:pt x="696" y="713"/>
                  </a:lnTo>
                  <a:lnTo>
                    <a:pt x="696" y="713"/>
                  </a:lnTo>
                  <a:lnTo>
                    <a:pt x="718" y="669"/>
                  </a:lnTo>
                  <a:lnTo>
                    <a:pt x="759" y="673"/>
                  </a:lnTo>
                  <a:lnTo>
                    <a:pt x="800" y="678"/>
                  </a:lnTo>
                  <a:lnTo>
                    <a:pt x="839" y="684"/>
                  </a:lnTo>
                  <a:lnTo>
                    <a:pt x="878" y="692"/>
                  </a:lnTo>
                  <a:lnTo>
                    <a:pt x="915" y="700"/>
                  </a:lnTo>
                  <a:lnTo>
                    <a:pt x="950" y="709"/>
                  </a:lnTo>
                  <a:lnTo>
                    <a:pt x="982" y="718"/>
                  </a:lnTo>
                  <a:lnTo>
                    <a:pt x="1010" y="726"/>
                  </a:lnTo>
                  <a:lnTo>
                    <a:pt x="1033" y="734"/>
                  </a:lnTo>
                  <a:lnTo>
                    <a:pt x="1053" y="740"/>
                  </a:lnTo>
                  <a:lnTo>
                    <a:pt x="1067" y="744"/>
                  </a:lnTo>
                  <a:lnTo>
                    <a:pt x="1075" y="748"/>
                  </a:lnTo>
                  <a:lnTo>
                    <a:pt x="1387" y="853"/>
                  </a:lnTo>
                  <a:lnTo>
                    <a:pt x="1387" y="350"/>
                  </a:lnTo>
                  <a:lnTo>
                    <a:pt x="1391" y="317"/>
                  </a:lnTo>
                  <a:lnTo>
                    <a:pt x="1401" y="286"/>
                  </a:lnTo>
                  <a:lnTo>
                    <a:pt x="1415" y="257"/>
                  </a:lnTo>
                  <a:lnTo>
                    <a:pt x="1435" y="234"/>
                  </a:lnTo>
                  <a:lnTo>
                    <a:pt x="1459" y="213"/>
                  </a:lnTo>
                  <a:lnTo>
                    <a:pt x="1487" y="198"/>
                  </a:lnTo>
                  <a:lnTo>
                    <a:pt x="1517" y="189"/>
                  </a:lnTo>
                  <a:lnTo>
                    <a:pt x="1549" y="186"/>
                  </a:lnTo>
                  <a:lnTo>
                    <a:pt x="2174" y="186"/>
                  </a:lnTo>
                  <a:lnTo>
                    <a:pt x="2174" y="62"/>
                  </a:lnTo>
                  <a:lnTo>
                    <a:pt x="2177" y="42"/>
                  </a:lnTo>
                  <a:lnTo>
                    <a:pt x="2186" y="25"/>
                  </a:lnTo>
                  <a:lnTo>
                    <a:pt x="2200" y="12"/>
                  </a:lnTo>
                  <a:lnTo>
                    <a:pt x="2215" y="4"/>
                  </a:lnTo>
                  <a:lnTo>
                    <a:pt x="223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3" name="TextBox 2"/>
          <p:cNvSpPr txBox="1"/>
          <p:nvPr/>
        </p:nvSpPr>
        <p:spPr>
          <a:xfrm>
            <a:off x="3943579" y="1577867"/>
            <a:ext cx="3455823" cy="523220"/>
          </a:xfrm>
          <a:prstGeom prst="rect">
            <a:avLst/>
          </a:prstGeom>
          <a:noFill/>
        </p:spPr>
        <p:txBody>
          <a:bodyPr wrap="square" rtlCol="0">
            <a:spAutoFit/>
          </a:bodyPr>
          <a:lstStyle/>
          <a:p>
            <a:pPr algn="r"/>
            <a:r>
              <a:rPr lang="en-US" sz="2800" b="1" dirty="0">
                <a:solidFill>
                  <a:prstClr val="black"/>
                </a:solidFill>
              </a:rPr>
              <a:t>Restate your thesis</a:t>
            </a:r>
            <a:endParaRPr lang="en-US" sz="2800" dirty="0">
              <a:solidFill>
                <a:prstClr val="white"/>
              </a:solidFill>
              <a:latin typeface="Arial" panose="020B0604020202020204" pitchFamily="34" charset="0"/>
              <a:cs typeface="Arial" panose="020B0604020202020204" pitchFamily="34" charset="0"/>
            </a:endParaRPr>
          </a:p>
        </p:txBody>
      </p:sp>
      <p:sp>
        <p:nvSpPr>
          <p:cNvPr id="24" name="TextBox 23"/>
          <p:cNvSpPr txBox="1"/>
          <p:nvPr/>
        </p:nvSpPr>
        <p:spPr>
          <a:xfrm>
            <a:off x="4165531" y="2253447"/>
            <a:ext cx="5691216" cy="523220"/>
          </a:xfrm>
          <a:prstGeom prst="rect">
            <a:avLst/>
          </a:prstGeom>
          <a:noFill/>
        </p:spPr>
        <p:txBody>
          <a:bodyPr wrap="square" rtlCol="0">
            <a:spAutoFit/>
          </a:bodyPr>
          <a:lstStyle/>
          <a:p>
            <a:pPr algn="r"/>
            <a:r>
              <a:rPr lang="en-US" sz="2800" b="1" dirty="0">
                <a:solidFill>
                  <a:prstClr val="black"/>
                </a:solidFill>
              </a:rPr>
              <a:t>Briefly summarize your main points</a:t>
            </a:r>
            <a:endParaRPr lang="en-US" sz="2800" dirty="0">
              <a:solidFill>
                <a:prstClr val="white"/>
              </a:solidFill>
              <a:latin typeface="Arial" panose="020B0604020202020204" pitchFamily="34" charset="0"/>
              <a:cs typeface="Arial" panose="020B0604020202020204" pitchFamily="34" charset="0"/>
            </a:endParaRPr>
          </a:p>
        </p:txBody>
      </p:sp>
      <p:sp>
        <p:nvSpPr>
          <p:cNvPr id="25" name="TextBox 24"/>
          <p:cNvSpPr txBox="1"/>
          <p:nvPr/>
        </p:nvSpPr>
        <p:spPr>
          <a:xfrm>
            <a:off x="3982651" y="4360997"/>
            <a:ext cx="3494509" cy="523220"/>
          </a:xfrm>
          <a:prstGeom prst="rect">
            <a:avLst/>
          </a:prstGeom>
          <a:noFill/>
        </p:spPr>
        <p:txBody>
          <a:bodyPr wrap="square" rtlCol="0">
            <a:spAutoFit/>
          </a:bodyPr>
          <a:lstStyle/>
          <a:p>
            <a:pPr algn="r"/>
            <a:r>
              <a:rPr lang="en-US" sz="2800" b="1" dirty="0">
                <a:solidFill>
                  <a:prstClr val="black"/>
                </a:solidFill>
              </a:rPr>
              <a:t>Add the points up</a:t>
            </a:r>
            <a:r>
              <a:rPr lang="en-US" b="1" dirty="0">
                <a:solidFill>
                  <a:prstClr val="black"/>
                </a:solidFill>
              </a:rPr>
              <a:t>.</a:t>
            </a:r>
            <a:r>
              <a:rPr lang="en-US" dirty="0">
                <a:solidFill>
                  <a:prstClr val="black"/>
                </a:solidFill>
              </a:rPr>
              <a:t> </a:t>
            </a:r>
            <a:endParaRPr lang="en-US" dirty="0">
              <a:solidFill>
                <a:prstClr val="white"/>
              </a:solidFill>
              <a:latin typeface="Arial" panose="020B0604020202020204" pitchFamily="34" charset="0"/>
              <a:cs typeface="Arial" panose="020B0604020202020204" pitchFamily="34" charset="0"/>
            </a:endParaRPr>
          </a:p>
        </p:txBody>
      </p:sp>
      <p:sp>
        <p:nvSpPr>
          <p:cNvPr id="30" name="TextBox 29"/>
          <p:cNvSpPr txBox="1"/>
          <p:nvPr/>
        </p:nvSpPr>
        <p:spPr>
          <a:xfrm>
            <a:off x="3590239" y="3190637"/>
            <a:ext cx="6845534" cy="523220"/>
          </a:xfrm>
          <a:prstGeom prst="rect">
            <a:avLst/>
          </a:prstGeom>
          <a:noFill/>
        </p:spPr>
        <p:txBody>
          <a:bodyPr wrap="square" rtlCol="0">
            <a:spAutoFit/>
          </a:bodyPr>
          <a:lstStyle/>
          <a:p>
            <a:pPr algn="r"/>
            <a:r>
              <a:rPr lang="en-US" sz="2800" b="1" dirty="0">
                <a:solidFill>
                  <a:prstClr val="black"/>
                </a:solidFill>
              </a:rPr>
              <a:t>Make a call to action when appropriate</a:t>
            </a:r>
            <a:endParaRPr lang="en-US" sz="2800" dirty="0">
              <a:solidFill>
                <a:prstClr val="white"/>
              </a:solidFill>
              <a:latin typeface="Arial" panose="020B0604020202020204" pitchFamily="34" charset="0"/>
              <a:cs typeface="Arial" panose="020B0604020202020204" pitchFamily="34" charset="0"/>
            </a:endParaRPr>
          </a:p>
        </p:txBody>
      </p:sp>
      <p:sp>
        <p:nvSpPr>
          <p:cNvPr id="12" name="TextBox 11"/>
          <p:cNvSpPr txBox="1"/>
          <p:nvPr/>
        </p:nvSpPr>
        <p:spPr>
          <a:xfrm>
            <a:off x="2560320" y="240356"/>
            <a:ext cx="8267866" cy="830997"/>
          </a:xfrm>
          <a:prstGeom prst="rect">
            <a:avLst/>
          </a:prstGeom>
          <a:noFill/>
        </p:spPr>
        <p:txBody>
          <a:bodyPr wrap="square" rtlCol="0">
            <a:spAutoFit/>
          </a:bodyPr>
          <a:lstStyle/>
          <a:p>
            <a:r>
              <a:rPr lang="en-US" sz="4800" dirty="0" smtClean="0">
                <a:solidFill>
                  <a:prstClr val="white"/>
                </a:solidFill>
              </a:rPr>
              <a:t>How to write a conclusion</a:t>
            </a:r>
            <a:endParaRPr lang="en-US" sz="4800" dirty="0">
              <a:solidFill>
                <a:prstClr val="white"/>
              </a:solidFill>
            </a:endParaRPr>
          </a:p>
        </p:txBody>
      </p:sp>
    </p:spTree>
    <p:extLst>
      <p:ext uri="{BB962C8B-B14F-4D97-AF65-F5344CB8AC3E}">
        <p14:creationId xmlns:p14="http://schemas.microsoft.com/office/powerpoint/2010/main" val="406039644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gs>
            <a:gs pos="46000">
              <a:schemeClr val="bg1">
                <a:lumMod val="95000"/>
              </a:schemeClr>
            </a:gs>
            <a:gs pos="100000">
              <a:schemeClr val="bg1">
                <a:lumMod val="75000"/>
              </a:schemeClr>
            </a:gs>
          </a:gsLst>
          <a:path path="circle">
            <a:fillToRect l="50000" t="130000" r="50000" b="-3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511"/>
            <a:ext cx="12250303" cy="6815994"/>
          </a:xfrm>
          <a:prstGeom prst="rect">
            <a:avLst/>
          </a:prstGeom>
        </p:spPr>
      </p:pic>
      <p:sp>
        <p:nvSpPr>
          <p:cNvPr id="25" name="Rectangle 24"/>
          <p:cNvSpPr/>
          <p:nvPr/>
        </p:nvSpPr>
        <p:spPr>
          <a:xfrm>
            <a:off x="4771571" y="2423746"/>
            <a:ext cx="2644094" cy="369332"/>
          </a:xfrm>
          <a:prstGeom prst="rect">
            <a:avLst/>
          </a:prstGeom>
        </p:spPr>
        <p:txBody>
          <a:bodyPr wrap="square">
            <a:spAutoFit/>
          </a:bodyPr>
          <a:lstStyle/>
          <a:p>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sp>
        <p:nvSpPr>
          <p:cNvPr id="39" name="Rectangle 38"/>
          <p:cNvSpPr/>
          <p:nvPr/>
        </p:nvSpPr>
        <p:spPr>
          <a:xfrm>
            <a:off x="5072891" y="3701523"/>
            <a:ext cx="2644094" cy="523220"/>
          </a:xfrm>
          <a:prstGeom prst="rect">
            <a:avLst/>
          </a:prstGeom>
        </p:spPr>
        <p:txBody>
          <a:bodyPr wrap="square">
            <a:spAutoFit/>
          </a:bodyPr>
          <a:lstStyle/>
          <a:p>
            <a:r>
              <a:rPr lang="en-US" sz="2800" b="1" dirty="0">
                <a:solidFill>
                  <a:prstClr val="black"/>
                </a:solidFill>
              </a:rPr>
              <a:t>Close with logic.</a:t>
            </a:r>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sp>
        <p:nvSpPr>
          <p:cNvPr id="41" name="Rectangle 40"/>
          <p:cNvSpPr/>
          <p:nvPr/>
        </p:nvSpPr>
        <p:spPr>
          <a:xfrm>
            <a:off x="4584748" y="2396003"/>
            <a:ext cx="2644094" cy="369332"/>
          </a:xfrm>
          <a:prstGeom prst="rect">
            <a:avLst/>
          </a:prstGeom>
        </p:spPr>
        <p:txBody>
          <a:bodyPr wrap="square">
            <a:spAutoFit/>
          </a:bodyPr>
          <a:lstStyle/>
          <a:p>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sp>
        <p:nvSpPr>
          <p:cNvPr id="49" name="Rectangle 48"/>
          <p:cNvSpPr/>
          <p:nvPr/>
        </p:nvSpPr>
        <p:spPr>
          <a:xfrm>
            <a:off x="4715590" y="2433210"/>
            <a:ext cx="2644094" cy="369332"/>
          </a:xfrm>
          <a:prstGeom prst="rect">
            <a:avLst/>
          </a:prstGeom>
        </p:spPr>
        <p:txBody>
          <a:bodyPr wrap="square">
            <a:spAutoFit/>
          </a:bodyPr>
          <a:lstStyle/>
          <a:p>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sp>
        <p:nvSpPr>
          <p:cNvPr id="50" name="Rectangle 49"/>
          <p:cNvSpPr/>
          <p:nvPr/>
        </p:nvSpPr>
        <p:spPr>
          <a:xfrm>
            <a:off x="0" y="1999456"/>
            <a:ext cx="7069015" cy="867507"/>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solidFill>
                <a:prstClr val="white"/>
              </a:solidFill>
            </a:endParaRPr>
          </a:p>
        </p:txBody>
      </p:sp>
      <p:sp>
        <p:nvSpPr>
          <p:cNvPr id="51" name="Rectangle 50"/>
          <p:cNvSpPr/>
          <p:nvPr/>
        </p:nvSpPr>
        <p:spPr>
          <a:xfrm>
            <a:off x="4510357" y="3240422"/>
            <a:ext cx="3011948" cy="8557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Parallelogram 54"/>
          <p:cNvSpPr/>
          <p:nvPr/>
        </p:nvSpPr>
        <p:spPr>
          <a:xfrm>
            <a:off x="4532920" y="2843906"/>
            <a:ext cx="2579077" cy="410308"/>
          </a:xfrm>
          <a:prstGeom prst="parallelogram">
            <a:avLst>
              <a:gd name="adj" fmla="val 2221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Parallelogram 55"/>
          <p:cNvSpPr/>
          <p:nvPr/>
        </p:nvSpPr>
        <p:spPr>
          <a:xfrm>
            <a:off x="4943228" y="4098276"/>
            <a:ext cx="2579077" cy="410308"/>
          </a:xfrm>
          <a:prstGeom prst="parallelogram">
            <a:avLst>
              <a:gd name="adj" fmla="val 222143"/>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Rectangle 57"/>
          <p:cNvSpPr/>
          <p:nvPr/>
        </p:nvSpPr>
        <p:spPr>
          <a:xfrm>
            <a:off x="4814553" y="3415047"/>
            <a:ext cx="2644094" cy="369332"/>
          </a:xfrm>
          <a:prstGeom prst="rect">
            <a:avLst/>
          </a:prstGeom>
        </p:spPr>
        <p:txBody>
          <a:bodyPr wrap="square">
            <a:spAutoFit/>
          </a:bodyPr>
          <a:lstStyle/>
          <a:p>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grpSp>
        <p:nvGrpSpPr>
          <p:cNvPr id="59" name="Group 4"/>
          <p:cNvGrpSpPr>
            <a:grpSpLocks noChangeAspect="1"/>
          </p:cNvGrpSpPr>
          <p:nvPr/>
        </p:nvGrpSpPr>
        <p:grpSpPr bwMode="auto">
          <a:xfrm>
            <a:off x="4430447" y="2288323"/>
            <a:ext cx="328125" cy="267105"/>
            <a:chOff x="2750" y="568"/>
            <a:chExt cx="285" cy="232"/>
          </a:xfrm>
          <a:solidFill>
            <a:schemeClr val="accent3"/>
          </a:solidFill>
        </p:grpSpPr>
        <p:sp>
          <p:nvSpPr>
            <p:cNvPr id="60" name="Freeform 6"/>
            <p:cNvSpPr>
              <a:spLocks/>
            </p:cNvSpPr>
            <p:nvPr/>
          </p:nvSpPr>
          <p:spPr bwMode="auto">
            <a:xfrm>
              <a:off x="2884" y="771"/>
              <a:ext cx="17" cy="13"/>
            </a:xfrm>
            <a:custGeom>
              <a:avLst/>
              <a:gdLst>
                <a:gd name="T0" fmla="*/ 25 w 212"/>
                <a:gd name="T1" fmla="*/ 0 h 157"/>
                <a:gd name="T2" fmla="*/ 186 w 212"/>
                <a:gd name="T3" fmla="*/ 0 h 157"/>
                <a:gd name="T4" fmla="*/ 196 w 212"/>
                <a:gd name="T5" fmla="*/ 2 h 157"/>
                <a:gd name="T6" fmla="*/ 203 w 212"/>
                <a:gd name="T7" fmla="*/ 7 h 157"/>
                <a:gd name="T8" fmla="*/ 210 w 212"/>
                <a:gd name="T9" fmla="*/ 16 h 157"/>
                <a:gd name="T10" fmla="*/ 212 w 212"/>
                <a:gd name="T11" fmla="*/ 26 h 157"/>
                <a:gd name="T12" fmla="*/ 212 w 212"/>
                <a:gd name="T13" fmla="*/ 131 h 157"/>
                <a:gd name="T14" fmla="*/ 210 w 212"/>
                <a:gd name="T15" fmla="*/ 142 h 157"/>
                <a:gd name="T16" fmla="*/ 203 w 212"/>
                <a:gd name="T17" fmla="*/ 149 h 157"/>
                <a:gd name="T18" fmla="*/ 196 w 212"/>
                <a:gd name="T19" fmla="*/ 155 h 157"/>
                <a:gd name="T20" fmla="*/ 186 w 212"/>
                <a:gd name="T21" fmla="*/ 157 h 157"/>
                <a:gd name="T22" fmla="*/ 25 w 212"/>
                <a:gd name="T23" fmla="*/ 157 h 157"/>
                <a:gd name="T24" fmla="*/ 16 w 212"/>
                <a:gd name="T25" fmla="*/ 155 h 157"/>
                <a:gd name="T26" fmla="*/ 8 w 212"/>
                <a:gd name="T27" fmla="*/ 149 h 157"/>
                <a:gd name="T28" fmla="*/ 2 w 212"/>
                <a:gd name="T29" fmla="*/ 142 h 157"/>
                <a:gd name="T30" fmla="*/ 0 w 212"/>
                <a:gd name="T31" fmla="*/ 131 h 157"/>
                <a:gd name="T32" fmla="*/ 0 w 212"/>
                <a:gd name="T33" fmla="*/ 26 h 157"/>
                <a:gd name="T34" fmla="*/ 2 w 212"/>
                <a:gd name="T35" fmla="*/ 16 h 157"/>
                <a:gd name="T36" fmla="*/ 8 w 212"/>
                <a:gd name="T37" fmla="*/ 7 h 157"/>
                <a:gd name="T38" fmla="*/ 16 w 212"/>
                <a:gd name="T39" fmla="*/ 2 h 157"/>
                <a:gd name="T40" fmla="*/ 25 w 212"/>
                <a:gd name="T41"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157">
                  <a:moveTo>
                    <a:pt x="25" y="0"/>
                  </a:moveTo>
                  <a:lnTo>
                    <a:pt x="186" y="0"/>
                  </a:lnTo>
                  <a:lnTo>
                    <a:pt x="196" y="2"/>
                  </a:lnTo>
                  <a:lnTo>
                    <a:pt x="203" y="7"/>
                  </a:lnTo>
                  <a:lnTo>
                    <a:pt x="210" y="16"/>
                  </a:lnTo>
                  <a:lnTo>
                    <a:pt x="212" y="26"/>
                  </a:lnTo>
                  <a:lnTo>
                    <a:pt x="212" y="131"/>
                  </a:lnTo>
                  <a:lnTo>
                    <a:pt x="210" y="142"/>
                  </a:lnTo>
                  <a:lnTo>
                    <a:pt x="203" y="149"/>
                  </a:lnTo>
                  <a:lnTo>
                    <a:pt x="196" y="155"/>
                  </a:lnTo>
                  <a:lnTo>
                    <a:pt x="186" y="157"/>
                  </a:lnTo>
                  <a:lnTo>
                    <a:pt x="25" y="157"/>
                  </a:lnTo>
                  <a:lnTo>
                    <a:pt x="16" y="155"/>
                  </a:lnTo>
                  <a:lnTo>
                    <a:pt x="8" y="149"/>
                  </a:lnTo>
                  <a:lnTo>
                    <a:pt x="2" y="142"/>
                  </a:lnTo>
                  <a:lnTo>
                    <a:pt x="0" y="131"/>
                  </a:lnTo>
                  <a:lnTo>
                    <a:pt x="0" y="26"/>
                  </a:lnTo>
                  <a:lnTo>
                    <a:pt x="2" y="16"/>
                  </a:lnTo>
                  <a:lnTo>
                    <a:pt x="8" y="7"/>
                  </a:lnTo>
                  <a:lnTo>
                    <a:pt x="16" y="2"/>
                  </a:lnTo>
                  <a:lnTo>
                    <a:pt x="2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7"/>
            <p:cNvSpPr>
              <a:spLocks noEditPoints="1"/>
            </p:cNvSpPr>
            <p:nvPr/>
          </p:nvSpPr>
          <p:spPr bwMode="auto">
            <a:xfrm>
              <a:off x="2817" y="568"/>
              <a:ext cx="150" cy="232"/>
            </a:xfrm>
            <a:custGeom>
              <a:avLst/>
              <a:gdLst>
                <a:gd name="T0" fmla="*/ 794 w 1798"/>
                <a:gd name="T1" fmla="*/ 2357 h 2788"/>
                <a:gd name="T2" fmla="*/ 751 w 1798"/>
                <a:gd name="T3" fmla="*/ 2378 h 2788"/>
                <a:gd name="T4" fmla="*/ 721 w 1798"/>
                <a:gd name="T5" fmla="*/ 2415 h 2788"/>
                <a:gd name="T6" fmla="*/ 709 w 1798"/>
                <a:gd name="T7" fmla="*/ 2464 h 2788"/>
                <a:gd name="T8" fmla="*/ 712 w 1798"/>
                <a:gd name="T9" fmla="*/ 2594 h 2788"/>
                <a:gd name="T10" fmla="*/ 734 w 1798"/>
                <a:gd name="T11" fmla="*/ 2638 h 2788"/>
                <a:gd name="T12" fmla="*/ 771 w 1798"/>
                <a:gd name="T13" fmla="*/ 2668 h 2788"/>
                <a:gd name="T14" fmla="*/ 819 w 1798"/>
                <a:gd name="T15" fmla="*/ 2679 h 2788"/>
                <a:gd name="T16" fmla="*/ 1005 w 1798"/>
                <a:gd name="T17" fmla="*/ 2676 h 2788"/>
                <a:gd name="T18" fmla="*/ 1048 w 1798"/>
                <a:gd name="T19" fmla="*/ 2656 h 2788"/>
                <a:gd name="T20" fmla="*/ 1078 w 1798"/>
                <a:gd name="T21" fmla="*/ 2618 h 2788"/>
                <a:gd name="T22" fmla="*/ 1090 w 1798"/>
                <a:gd name="T23" fmla="*/ 2569 h 2788"/>
                <a:gd name="T24" fmla="*/ 1087 w 1798"/>
                <a:gd name="T25" fmla="*/ 2438 h 2788"/>
                <a:gd name="T26" fmla="*/ 1066 w 1798"/>
                <a:gd name="T27" fmla="*/ 2396 h 2788"/>
                <a:gd name="T28" fmla="*/ 1028 w 1798"/>
                <a:gd name="T29" fmla="*/ 2365 h 2788"/>
                <a:gd name="T30" fmla="*/ 980 w 1798"/>
                <a:gd name="T31" fmla="*/ 2354 h 2788"/>
                <a:gd name="T32" fmla="*/ 229 w 1798"/>
                <a:gd name="T33" fmla="*/ 317 h 2788"/>
                <a:gd name="T34" fmla="*/ 205 w 1798"/>
                <a:gd name="T35" fmla="*/ 325 h 2788"/>
                <a:gd name="T36" fmla="*/ 189 w 1798"/>
                <a:gd name="T37" fmla="*/ 346 h 2788"/>
                <a:gd name="T38" fmla="*/ 187 w 1798"/>
                <a:gd name="T39" fmla="*/ 2224 h 2788"/>
                <a:gd name="T40" fmla="*/ 195 w 1798"/>
                <a:gd name="T41" fmla="*/ 2249 h 2788"/>
                <a:gd name="T42" fmla="*/ 216 w 1798"/>
                <a:gd name="T43" fmla="*/ 2264 h 2788"/>
                <a:gd name="T44" fmla="*/ 1569 w 1798"/>
                <a:gd name="T45" fmla="*/ 2267 h 2788"/>
                <a:gd name="T46" fmla="*/ 1594 w 1798"/>
                <a:gd name="T47" fmla="*/ 2258 h 2788"/>
                <a:gd name="T48" fmla="*/ 1610 w 1798"/>
                <a:gd name="T49" fmla="*/ 2237 h 2788"/>
                <a:gd name="T50" fmla="*/ 1612 w 1798"/>
                <a:gd name="T51" fmla="*/ 358 h 2788"/>
                <a:gd name="T52" fmla="*/ 1604 w 1798"/>
                <a:gd name="T53" fmla="*/ 333 h 2788"/>
                <a:gd name="T54" fmla="*/ 1583 w 1798"/>
                <a:gd name="T55" fmla="*/ 319 h 2788"/>
                <a:gd name="T56" fmla="*/ 229 w 1798"/>
                <a:gd name="T57" fmla="*/ 317 h 2788"/>
                <a:gd name="T58" fmla="*/ 761 w 1798"/>
                <a:gd name="T59" fmla="*/ 128 h 2788"/>
                <a:gd name="T60" fmla="*/ 740 w 1798"/>
                <a:gd name="T61" fmla="*/ 144 h 2788"/>
                <a:gd name="T62" fmla="*/ 732 w 1798"/>
                <a:gd name="T63" fmla="*/ 169 h 2788"/>
                <a:gd name="T64" fmla="*/ 740 w 1798"/>
                <a:gd name="T65" fmla="*/ 194 h 2788"/>
                <a:gd name="T66" fmla="*/ 761 w 1798"/>
                <a:gd name="T67" fmla="*/ 208 h 2788"/>
                <a:gd name="T68" fmla="*/ 1024 w 1798"/>
                <a:gd name="T69" fmla="*/ 210 h 2788"/>
                <a:gd name="T70" fmla="*/ 1049 w 1798"/>
                <a:gd name="T71" fmla="*/ 203 h 2788"/>
                <a:gd name="T72" fmla="*/ 1065 w 1798"/>
                <a:gd name="T73" fmla="*/ 182 h 2788"/>
                <a:gd name="T74" fmla="*/ 1065 w 1798"/>
                <a:gd name="T75" fmla="*/ 155 h 2788"/>
                <a:gd name="T76" fmla="*/ 1049 w 1798"/>
                <a:gd name="T77" fmla="*/ 135 h 2788"/>
                <a:gd name="T78" fmla="*/ 1024 w 1798"/>
                <a:gd name="T79" fmla="*/ 126 h 2788"/>
                <a:gd name="T80" fmla="*/ 168 w 1798"/>
                <a:gd name="T81" fmla="*/ 0 h 2788"/>
                <a:gd name="T82" fmla="*/ 1661 w 1798"/>
                <a:gd name="T83" fmla="*/ 2 h 2788"/>
                <a:gd name="T84" fmla="*/ 1716 w 1798"/>
                <a:gd name="T85" fmla="*/ 23 h 2788"/>
                <a:gd name="T86" fmla="*/ 1759 w 1798"/>
                <a:gd name="T87" fmla="*/ 60 h 2788"/>
                <a:gd name="T88" fmla="*/ 1788 w 1798"/>
                <a:gd name="T89" fmla="*/ 110 h 2788"/>
                <a:gd name="T90" fmla="*/ 1798 w 1798"/>
                <a:gd name="T91" fmla="*/ 169 h 2788"/>
                <a:gd name="T92" fmla="*/ 1796 w 1798"/>
                <a:gd name="T93" fmla="*/ 2649 h 2788"/>
                <a:gd name="T94" fmla="*/ 1776 w 1798"/>
                <a:gd name="T95" fmla="*/ 2704 h 2788"/>
                <a:gd name="T96" fmla="*/ 1739 w 1798"/>
                <a:gd name="T97" fmla="*/ 2748 h 2788"/>
                <a:gd name="T98" fmla="*/ 1690 w 1798"/>
                <a:gd name="T99" fmla="*/ 2777 h 2788"/>
                <a:gd name="T100" fmla="*/ 1631 w 1798"/>
                <a:gd name="T101" fmla="*/ 2788 h 2788"/>
                <a:gd name="T102" fmla="*/ 138 w 1798"/>
                <a:gd name="T103" fmla="*/ 2786 h 2788"/>
                <a:gd name="T104" fmla="*/ 83 w 1798"/>
                <a:gd name="T105" fmla="*/ 2765 h 2788"/>
                <a:gd name="T106" fmla="*/ 40 w 1798"/>
                <a:gd name="T107" fmla="*/ 2727 h 2788"/>
                <a:gd name="T108" fmla="*/ 11 w 1798"/>
                <a:gd name="T109" fmla="*/ 2677 h 2788"/>
                <a:gd name="T110" fmla="*/ 0 w 1798"/>
                <a:gd name="T111" fmla="*/ 2619 h 2788"/>
                <a:gd name="T112" fmla="*/ 2 w 1798"/>
                <a:gd name="T113" fmla="*/ 139 h 2788"/>
                <a:gd name="T114" fmla="*/ 23 w 1798"/>
                <a:gd name="T115" fmla="*/ 84 h 2788"/>
                <a:gd name="T116" fmla="*/ 61 w 1798"/>
                <a:gd name="T117" fmla="*/ 40 h 2788"/>
                <a:gd name="T118" fmla="*/ 110 w 1798"/>
                <a:gd name="T119" fmla="*/ 11 h 2788"/>
                <a:gd name="T120" fmla="*/ 168 w 1798"/>
                <a:gd name="T121" fmla="*/ 0 h 2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8" h="2788">
                  <a:moveTo>
                    <a:pt x="819" y="2354"/>
                  </a:moveTo>
                  <a:lnTo>
                    <a:pt x="794" y="2357"/>
                  </a:lnTo>
                  <a:lnTo>
                    <a:pt x="771" y="2365"/>
                  </a:lnTo>
                  <a:lnTo>
                    <a:pt x="751" y="2378"/>
                  </a:lnTo>
                  <a:lnTo>
                    <a:pt x="734" y="2396"/>
                  </a:lnTo>
                  <a:lnTo>
                    <a:pt x="721" y="2415"/>
                  </a:lnTo>
                  <a:lnTo>
                    <a:pt x="712" y="2438"/>
                  </a:lnTo>
                  <a:lnTo>
                    <a:pt x="709" y="2464"/>
                  </a:lnTo>
                  <a:lnTo>
                    <a:pt x="709" y="2569"/>
                  </a:lnTo>
                  <a:lnTo>
                    <a:pt x="712" y="2594"/>
                  </a:lnTo>
                  <a:lnTo>
                    <a:pt x="721" y="2618"/>
                  </a:lnTo>
                  <a:lnTo>
                    <a:pt x="734" y="2638"/>
                  </a:lnTo>
                  <a:lnTo>
                    <a:pt x="751" y="2656"/>
                  </a:lnTo>
                  <a:lnTo>
                    <a:pt x="771" y="2668"/>
                  </a:lnTo>
                  <a:lnTo>
                    <a:pt x="794" y="2676"/>
                  </a:lnTo>
                  <a:lnTo>
                    <a:pt x="819" y="2679"/>
                  </a:lnTo>
                  <a:lnTo>
                    <a:pt x="980" y="2679"/>
                  </a:lnTo>
                  <a:lnTo>
                    <a:pt x="1005" y="2676"/>
                  </a:lnTo>
                  <a:lnTo>
                    <a:pt x="1028" y="2668"/>
                  </a:lnTo>
                  <a:lnTo>
                    <a:pt x="1048" y="2656"/>
                  </a:lnTo>
                  <a:lnTo>
                    <a:pt x="1066" y="2638"/>
                  </a:lnTo>
                  <a:lnTo>
                    <a:pt x="1078" y="2618"/>
                  </a:lnTo>
                  <a:lnTo>
                    <a:pt x="1087" y="2594"/>
                  </a:lnTo>
                  <a:lnTo>
                    <a:pt x="1090" y="2569"/>
                  </a:lnTo>
                  <a:lnTo>
                    <a:pt x="1090" y="2464"/>
                  </a:lnTo>
                  <a:lnTo>
                    <a:pt x="1087" y="2438"/>
                  </a:lnTo>
                  <a:lnTo>
                    <a:pt x="1078" y="2415"/>
                  </a:lnTo>
                  <a:lnTo>
                    <a:pt x="1066" y="2396"/>
                  </a:lnTo>
                  <a:lnTo>
                    <a:pt x="1048" y="2378"/>
                  </a:lnTo>
                  <a:lnTo>
                    <a:pt x="1028" y="2365"/>
                  </a:lnTo>
                  <a:lnTo>
                    <a:pt x="1005" y="2357"/>
                  </a:lnTo>
                  <a:lnTo>
                    <a:pt x="980" y="2354"/>
                  </a:lnTo>
                  <a:lnTo>
                    <a:pt x="819" y="2354"/>
                  </a:lnTo>
                  <a:close/>
                  <a:moveTo>
                    <a:pt x="229" y="317"/>
                  </a:moveTo>
                  <a:lnTo>
                    <a:pt x="216" y="319"/>
                  </a:lnTo>
                  <a:lnTo>
                    <a:pt x="205" y="325"/>
                  </a:lnTo>
                  <a:lnTo>
                    <a:pt x="195" y="333"/>
                  </a:lnTo>
                  <a:lnTo>
                    <a:pt x="189" y="346"/>
                  </a:lnTo>
                  <a:lnTo>
                    <a:pt x="187" y="358"/>
                  </a:lnTo>
                  <a:lnTo>
                    <a:pt x="187" y="2224"/>
                  </a:lnTo>
                  <a:lnTo>
                    <a:pt x="189" y="2237"/>
                  </a:lnTo>
                  <a:lnTo>
                    <a:pt x="195" y="2249"/>
                  </a:lnTo>
                  <a:lnTo>
                    <a:pt x="205" y="2258"/>
                  </a:lnTo>
                  <a:lnTo>
                    <a:pt x="216" y="2264"/>
                  </a:lnTo>
                  <a:lnTo>
                    <a:pt x="229" y="2267"/>
                  </a:lnTo>
                  <a:lnTo>
                    <a:pt x="1569" y="2267"/>
                  </a:lnTo>
                  <a:lnTo>
                    <a:pt x="1583" y="2264"/>
                  </a:lnTo>
                  <a:lnTo>
                    <a:pt x="1594" y="2258"/>
                  </a:lnTo>
                  <a:lnTo>
                    <a:pt x="1604" y="2249"/>
                  </a:lnTo>
                  <a:lnTo>
                    <a:pt x="1610" y="2237"/>
                  </a:lnTo>
                  <a:lnTo>
                    <a:pt x="1612" y="2224"/>
                  </a:lnTo>
                  <a:lnTo>
                    <a:pt x="1612" y="358"/>
                  </a:lnTo>
                  <a:lnTo>
                    <a:pt x="1610" y="346"/>
                  </a:lnTo>
                  <a:lnTo>
                    <a:pt x="1604" y="333"/>
                  </a:lnTo>
                  <a:lnTo>
                    <a:pt x="1594" y="325"/>
                  </a:lnTo>
                  <a:lnTo>
                    <a:pt x="1583" y="319"/>
                  </a:lnTo>
                  <a:lnTo>
                    <a:pt x="1569" y="317"/>
                  </a:lnTo>
                  <a:lnTo>
                    <a:pt x="229" y="317"/>
                  </a:lnTo>
                  <a:close/>
                  <a:moveTo>
                    <a:pt x="775" y="126"/>
                  </a:moveTo>
                  <a:lnTo>
                    <a:pt x="761" y="128"/>
                  </a:lnTo>
                  <a:lnTo>
                    <a:pt x="750" y="135"/>
                  </a:lnTo>
                  <a:lnTo>
                    <a:pt x="740" y="144"/>
                  </a:lnTo>
                  <a:lnTo>
                    <a:pt x="734" y="155"/>
                  </a:lnTo>
                  <a:lnTo>
                    <a:pt x="732" y="169"/>
                  </a:lnTo>
                  <a:lnTo>
                    <a:pt x="734" y="182"/>
                  </a:lnTo>
                  <a:lnTo>
                    <a:pt x="740" y="194"/>
                  </a:lnTo>
                  <a:lnTo>
                    <a:pt x="750" y="203"/>
                  </a:lnTo>
                  <a:lnTo>
                    <a:pt x="761" y="208"/>
                  </a:lnTo>
                  <a:lnTo>
                    <a:pt x="775" y="210"/>
                  </a:lnTo>
                  <a:lnTo>
                    <a:pt x="1024" y="210"/>
                  </a:lnTo>
                  <a:lnTo>
                    <a:pt x="1038" y="208"/>
                  </a:lnTo>
                  <a:lnTo>
                    <a:pt x="1049" y="203"/>
                  </a:lnTo>
                  <a:lnTo>
                    <a:pt x="1059" y="194"/>
                  </a:lnTo>
                  <a:lnTo>
                    <a:pt x="1065" y="182"/>
                  </a:lnTo>
                  <a:lnTo>
                    <a:pt x="1067" y="169"/>
                  </a:lnTo>
                  <a:lnTo>
                    <a:pt x="1065" y="155"/>
                  </a:lnTo>
                  <a:lnTo>
                    <a:pt x="1059" y="144"/>
                  </a:lnTo>
                  <a:lnTo>
                    <a:pt x="1049" y="135"/>
                  </a:lnTo>
                  <a:lnTo>
                    <a:pt x="1038" y="128"/>
                  </a:lnTo>
                  <a:lnTo>
                    <a:pt x="1024" y="126"/>
                  </a:lnTo>
                  <a:lnTo>
                    <a:pt x="775" y="126"/>
                  </a:lnTo>
                  <a:close/>
                  <a:moveTo>
                    <a:pt x="168" y="0"/>
                  </a:moveTo>
                  <a:lnTo>
                    <a:pt x="1631" y="0"/>
                  </a:lnTo>
                  <a:lnTo>
                    <a:pt x="1661" y="2"/>
                  </a:lnTo>
                  <a:lnTo>
                    <a:pt x="1690" y="11"/>
                  </a:lnTo>
                  <a:lnTo>
                    <a:pt x="1716" y="23"/>
                  </a:lnTo>
                  <a:lnTo>
                    <a:pt x="1739" y="40"/>
                  </a:lnTo>
                  <a:lnTo>
                    <a:pt x="1759" y="60"/>
                  </a:lnTo>
                  <a:lnTo>
                    <a:pt x="1776" y="84"/>
                  </a:lnTo>
                  <a:lnTo>
                    <a:pt x="1788" y="110"/>
                  </a:lnTo>
                  <a:lnTo>
                    <a:pt x="1796" y="139"/>
                  </a:lnTo>
                  <a:lnTo>
                    <a:pt x="1798" y="169"/>
                  </a:lnTo>
                  <a:lnTo>
                    <a:pt x="1798" y="2619"/>
                  </a:lnTo>
                  <a:lnTo>
                    <a:pt x="1796" y="2649"/>
                  </a:lnTo>
                  <a:lnTo>
                    <a:pt x="1788" y="2677"/>
                  </a:lnTo>
                  <a:lnTo>
                    <a:pt x="1776" y="2704"/>
                  </a:lnTo>
                  <a:lnTo>
                    <a:pt x="1759" y="2727"/>
                  </a:lnTo>
                  <a:lnTo>
                    <a:pt x="1739" y="2748"/>
                  </a:lnTo>
                  <a:lnTo>
                    <a:pt x="1716" y="2765"/>
                  </a:lnTo>
                  <a:lnTo>
                    <a:pt x="1690" y="2777"/>
                  </a:lnTo>
                  <a:lnTo>
                    <a:pt x="1661" y="2786"/>
                  </a:lnTo>
                  <a:lnTo>
                    <a:pt x="1631" y="2788"/>
                  </a:lnTo>
                  <a:lnTo>
                    <a:pt x="168" y="2788"/>
                  </a:lnTo>
                  <a:lnTo>
                    <a:pt x="138" y="2786"/>
                  </a:lnTo>
                  <a:lnTo>
                    <a:pt x="110" y="2777"/>
                  </a:lnTo>
                  <a:lnTo>
                    <a:pt x="83" y="2765"/>
                  </a:lnTo>
                  <a:lnTo>
                    <a:pt x="61" y="2748"/>
                  </a:lnTo>
                  <a:lnTo>
                    <a:pt x="40" y="2727"/>
                  </a:lnTo>
                  <a:lnTo>
                    <a:pt x="23" y="2704"/>
                  </a:lnTo>
                  <a:lnTo>
                    <a:pt x="11" y="2677"/>
                  </a:lnTo>
                  <a:lnTo>
                    <a:pt x="2" y="2649"/>
                  </a:lnTo>
                  <a:lnTo>
                    <a:pt x="0" y="2619"/>
                  </a:lnTo>
                  <a:lnTo>
                    <a:pt x="0" y="169"/>
                  </a:lnTo>
                  <a:lnTo>
                    <a:pt x="2" y="139"/>
                  </a:lnTo>
                  <a:lnTo>
                    <a:pt x="11" y="110"/>
                  </a:lnTo>
                  <a:lnTo>
                    <a:pt x="23" y="84"/>
                  </a:lnTo>
                  <a:lnTo>
                    <a:pt x="40" y="60"/>
                  </a:lnTo>
                  <a:lnTo>
                    <a:pt x="61" y="40"/>
                  </a:lnTo>
                  <a:lnTo>
                    <a:pt x="83" y="23"/>
                  </a:lnTo>
                  <a:lnTo>
                    <a:pt x="110" y="11"/>
                  </a:lnTo>
                  <a:lnTo>
                    <a:pt x="138" y="2"/>
                  </a:lnTo>
                  <a:lnTo>
                    <a:pt x="1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8"/>
            <p:cNvSpPr>
              <a:spLocks/>
            </p:cNvSpPr>
            <p:nvPr/>
          </p:nvSpPr>
          <p:spPr bwMode="auto">
            <a:xfrm>
              <a:off x="3006" y="624"/>
              <a:ext cx="29" cy="98"/>
            </a:xfrm>
            <a:custGeom>
              <a:avLst/>
              <a:gdLst>
                <a:gd name="T0" fmla="*/ 88 w 345"/>
                <a:gd name="T1" fmla="*/ 0 h 1171"/>
                <a:gd name="T2" fmla="*/ 107 w 345"/>
                <a:gd name="T3" fmla="*/ 2 h 1171"/>
                <a:gd name="T4" fmla="*/ 124 w 345"/>
                <a:gd name="T5" fmla="*/ 8 h 1171"/>
                <a:gd name="T6" fmla="*/ 140 w 345"/>
                <a:gd name="T7" fmla="*/ 17 h 1171"/>
                <a:gd name="T8" fmla="*/ 153 w 345"/>
                <a:gd name="T9" fmla="*/ 32 h 1171"/>
                <a:gd name="T10" fmla="*/ 194 w 345"/>
                <a:gd name="T11" fmla="*/ 86 h 1171"/>
                <a:gd name="T12" fmla="*/ 228 w 345"/>
                <a:gd name="T13" fmla="*/ 142 h 1171"/>
                <a:gd name="T14" fmla="*/ 259 w 345"/>
                <a:gd name="T15" fmla="*/ 200 h 1171"/>
                <a:gd name="T16" fmla="*/ 285 w 345"/>
                <a:gd name="T17" fmla="*/ 260 h 1171"/>
                <a:gd name="T18" fmla="*/ 307 w 345"/>
                <a:gd name="T19" fmla="*/ 322 h 1171"/>
                <a:gd name="T20" fmla="*/ 323 w 345"/>
                <a:gd name="T21" fmla="*/ 385 h 1171"/>
                <a:gd name="T22" fmla="*/ 336 w 345"/>
                <a:gd name="T23" fmla="*/ 450 h 1171"/>
                <a:gd name="T24" fmla="*/ 343 w 345"/>
                <a:gd name="T25" fmla="*/ 515 h 1171"/>
                <a:gd name="T26" fmla="*/ 345 w 345"/>
                <a:gd name="T27" fmla="*/ 583 h 1171"/>
                <a:gd name="T28" fmla="*/ 343 w 345"/>
                <a:gd name="T29" fmla="*/ 650 h 1171"/>
                <a:gd name="T30" fmla="*/ 335 w 345"/>
                <a:gd name="T31" fmla="*/ 716 h 1171"/>
                <a:gd name="T32" fmla="*/ 322 w 345"/>
                <a:gd name="T33" fmla="*/ 782 h 1171"/>
                <a:gd name="T34" fmla="*/ 306 w 345"/>
                <a:gd name="T35" fmla="*/ 846 h 1171"/>
                <a:gd name="T36" fmla="*/ 283 w 345"/>
                <a:gd name="T37" fmla="*/ 908 h 1171"/>
                <a:gd name="T38" fmla="*/ 257 w 345"/>
                <a:gd name="T39" fmla="*/ 970 h 1171"/>
                <a:gd name="T40" fmla="*/ 226 w 345"/>
                <a:gd name="T41" fmla="*/ 1028 h 1171"/>
                <a:gd name="T42" fmla="*/ 189 w 345"/>
                <a:gd name="T43" fmla="*/ 1085 h 1171"/>
                <a:gd name="T44" fmla="*/ 150 w 345"/>
                <a:gd name="T45" fmla="*/ 1138 h 1171"/>
                <a:gd name="T46" fmla="*/ 137 w 345"/>
                <a:gd name="T47" fmla="*/ 1153 h 1171"/>
                <a:gd name="T48" fmla="*/ 120 w 345"/>
                <a:gd name="T49" fmla="*/ 1162 h 1171"/>
                <a:gd name="T50" fmla="*/ 102 w 345"/>
                <a:gd name="T51" fmla="*/ 1168 h 1171"/>
                <a:gd name="T52" fmla="*/ 85 w 345"/>
                <a:gd name="T53" fmla="*/ 1171 h 1171"/>
                <a:gd name="T54" fmla="*/ 66 w 345"/>
                <a:gd name="T55" fmla="*/ 1168 h 1171"/>
                <a:gd name="T56" fmla="*/ 48 w 345"/>
                <a:gd name="T57" fmla="*/ 1162 h 1171"/>
                <a:gd name="T58" fmla="*/ 32 w 345"/>
                <a:gd name="T59" fmla="*/ 1152 h 1171"/>
                <a:gd name="T60" fmla="*/ 18 w 345"/>
                <a:gd name="T61" fmla="*/ 1137 h 1171"/>
                <a:gd name="T62" fmla="*/ 8 w 345"/>
                <a:gd name="T63" fmla="*/ 1122 h 1171"/>
                <a:gd name="T64" fmla="*/ 2 w 345"/>
                <a:gd name="T65" fmla="*/ 1104 h 1171"/>
                <a:gd name="T66" fmla="*/ 0 w 345"/>
                <a:gd name="T67" fmla="*/ 1085 h 1171"/>
                <a:gd name="T68" fmla="*/ 2 w 345"/>
                <a:gd name="T69" fmla="*/ 1068 h 1171"/>
                <a:gd name="T70" fmla="*/ 8 w 345"/>
                <a:gd name="T71" fmla="*/ 1049 h 1171"/>
                <a:gd name="T72" fmla="*/ 18 w 345"/>
                <a:gd name="T73" fmla="*/ 1033 h 1171"/>
                <a:gd name="T74" fmla="*/ 56 w 345"/>
                <a:gd name="T75" fmla="*/ 983 h 1171"/>
                <a:gd name="T76" fmla="*/ 87 w 345"/>
                <a:gd name="T77" fmla="*/ 931 h 1171"/>
                <a:gd name="T78" fmla="*/ 114 w 345"/>
                <a:gd name="T79" fmla="*/ 877 h 1171"/>
                <a:gd name="T80" fmla="*/ 137 w 345"/>
                <a:gd name="T81" fmla="*/ 821 h 1171"/>
                <a:gd name="T82" fmla="*/ 154 w 345"/>
                <a:gd name="T83" fmla="*/ 764 h 1171"/>
                <a:gd name="T84" fmla="*/ 167 w 345"/>
                <a:gd name="T85" fmla="*/ 705 h 1171"/>
                <a:gd name="T86" fmla="*/ 174 w 345"/>
                <a:gd name="T87" fmla="*/ 644 h 1171"/>
                <a:gd name="T88" fmla="*/ 177 w 345"/>
                <a:gd name="T89" fmla="*/ 583 h 1171"/>
                <a:gd name="T90" fmla="*/ 174 w 345"/>
                <a:gd name="T91" fmla="*/ 522 h 1171"/>
                <a:gd name="T92" fmla="*/ 167 w 345"/>
                <a:gd name="T93" fmla="*/ 462 h 1171"/>
                <a:gd name="T94" fmla="*/ 154 w 345"/>
                <a:gd name="T95" fmla="*/ 403 h 1171"/>
                <a:gd name="T96" fmla="*/ 138 w 345"/>
                <a:gd name="T97" fmla="*/ 346 h 1171"/>
                <a:gd name="T98" fmla="*/ 116 w 345"/>
                <a:gd name="T99" fmla="*/ 291 h 1171"/>
                <a:gd name="T100" fmla="*/ 89 w 345"/>
                <a:gd name="T101" fmla="*/ 238 h 1171"/>
                <a:gd name="T102" fmla="*/ 58 w 345"/>
                <a:gd name="T103" fmla="*/ 186 h 1171"/>
                <a:gd name="T104" fmla="*/ 22 w 345"/>
                <a:gd name="T105" fmla="*/ 137 h 1171"/>
                <a:gd name="T106" fmla="*/ 11 w 345"/>
                <a:gd name="T107" fmla="*/ 120 h 1171"/>
                <a:gd name="T108" fmla="*/ 5 w 345"/>
                <a:gd name="T109" fmla="*/ 102 h 1171"/>
                <a:gd name="T110" fmla="*/ 4 w 345"/>
                <a:gd name="T111" fmla="*/ 84 h 1171"/>
                <a:gd name="T112" fmla="*/ 6 w 345"/>
                <a:gd name="T113" fmla="*/ 65 h 1171"/>
                <a:gd name="T114" fmla="*/ 11 w 345"/>
                <a:gd name="T115" fmla="*/ 47 h 1171"/>
                <a:gd name="T116" fmla="*/ 22 w 345"/>
                <a:gd name="T117" fmla="*/ 32 h 1171"/>
                <a:gd name="T118" fmla="*/ 35 w 345"/>
                <a:gd name="T119" fmla="*/ 17 h 1171"/>
                <a:gd name="T120" fmla="*/ 52 w 345"/>
                <a:gd name="T121" fmla="*/ 8 h 1171"/>
                <a:gd name="T122" fmla="*/ 69 w 345"/>
                <a:gd name="T123" fmla="*/ 2 h 1171"/>
                <a:gd name="T124" fmla="*/ 88 w 345"/>
                <a:gd name="T125" fmla="*/ 0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1171">
                  <a:moveTo>
                    <a:pt x="88" y="0"/>
                  </a:moveTo>
                  <a:lnTo>
                    <a:pt x="107" y="2"/>
                  </a:lnTo>
                  <a:lnTo>
                    <a:pt x="124" y="8"/>
                  </a:lnTo>
                  <a:lnTo>
                    <a:pt x="140" y="17"/>
                  </a:lnTo>
                  <a:lnTo>
                    <a:pt x="153" y="32"/>
                  </a:lnTo>
                  <a:lnTo>
                    <a:pt x="194" y="86"/>
                  </a:lnTo>
                  <a:lnTo>
                    <a:pt x="228" y="142"/>
                  </a:lnTo>
                  <a:lnTo>
                    <a:pt x="259" y="200"/>
                  </a:lnTo>
                  <a:lnTo>
                    <a:pt x="285" y="260"/>
                  </a:lnTo>
                  <a:lnTo>
                    <a:pt x="307" y="322"/>
                  </a:lnTo>
                  <a:lnTo>
                    <a:pt x="323" y="385"/>
                  </a:lnTo>
                  <a:lnTo>
                    <a:pt x="336" y="450"/>
                  </a:lnTo>
                  <a:lnTo>
                    <a:pt x="343" y="515"/>
                  </a:lnTo>
                  <a:lnTo>
                    <a:pt x="345" y="583"/>
                  </a:lnTo>
                  <a:lnTo>
                    <a:pt x="343" y="650"/>
                  </a:lnTo>
                  <a:lnTo>
                    <a:pt x="335" y="716"/>
                  </a:lnTo>
                  <a:lnTo>
                    <a:pt x="322" y="782"/>
                  </a:lnTo>
                  <a:lnTo>
                    <a:pt x="306" y="846"/>
                  </a:lnTo>
                  <a:lnTo>
                    <a:pt x="283" y="908"/>
                  </a:lnTo>
                  <a:lnTo>
                    <a:pt x="257" y="970"/>
                  </a:lnTo>
                  <a:lnTo>
                    <a:pt x="226" y="1028"/>
                  </a:lnTo>
                  <a:lnTo>
                    <a:pt x="189" y="1085"/>
                  </a:lnTo>
                  <a:lnTo>
                    <a:pt x="150" y="1138"/>
                  </a:lnTo>
                  <a:lnTo>
                    <a:pt x="137" y="1153"/>
                  </a:lnTo>
                  <a:lnTo>
                    <a:pt x="120" y="1162"/>
                  </a:lnTo>
                  <a:lnTo>
                    <a:pt x="102" y="1168"/>
                  </a:lnTo>
                  <a:lnTo>
                    <a:pt x="85" y="1171"/>
                  </a:lnTo>
                  <a:lnTo>
                    <a:pt x="66" y="1168"/>
                  </a:lnTo>
                  <a:lnTo>
                    <a:pt x="48" y="1162"/>
                  </a:lnTo>
                  <a:lnTo>
                    <a:pt x="32" y="1152"/>
                  </a:lnTo>
                  <a:lnTo>
                    <a:pt x="18" y="1137"/>
                  </a:lnTo>
                  <a:lnTo>
                    <a:pt x="8" y="1122"/>
                  </a:lnTo>
                  <a:lnTo>
                    <a:pt x="2" y="1104"/>
                  </a:lnTo>
                  <a:lnTo>
                    <a:pt x="0" y="1085"/>
                  </a:lnTo>
                  <a:lnTo>
                    <a:pt x="2" y="1068"/>
                  </a:lnTo>
                  <a:lnTo>
                    <a:pt x="8" y="1049"/>
                  </a:lnTo>
                  <a:lnTo>
                    <a:pt x="18" y="1033"/>
                  </a:lnTo>
                  <a:lnTo>
                    <a:pt x="56" y="983"/>
                  </a:lnTo>
                  <a:lnTo>
                    <a:pt x="87" y="931"/>
                  </a:lnTo>
                  <a:lnTo>
                    <a:pt x="114" y="877"/>
                  </a:lnTo>
                  <a:lnTo>
                    <a:pt x="137" y="821"/>
                  </a:lnTo>
                  <a:lnTo>
                    <a:pt x="154" y="764"/>
                  </a:lnTo>
                  <a:lnTo>
                    <a:pt x="167" y="705"/>
                  </a:lnTo>
                  <a:lnTo>
                    <a:pt x="174" y="644"/>
                  </a:lnTo>
                  <a:lnTo>
                    <a:pt x="177" y="583"/>
                  </a:lnTo>
                  <a:lnTo>
                    <a:pt x="174" y="522"/>
                  </a:lnTo>
                  <a:lnTo>
                    <a:pt x="167" y="462"/>
                  </a:lnTo>
                  <a:lnTo>
                    <a:pt x="154" y="403"/>
                  </a:lnTo>
                  <a:lnTo>
                    <a:pt x="138" y="346"/>
                  </a:lnTo>
                  <a:lnTo>
                    <a:pt x="116" y="291"/>
                  </a:lnTo>
                  <a:lnTo>
                    <a:pt x="89" y="238"/>
                  </a:lnTo>
                  <a:lnTo>
                    <a:pt x="58" y="186"/>
                  </a:lnTo>
                  <a:lnTo>
                    <a:pt x="22" y="137"/>
                  </a:lnTo>
                  <a:lnTo>
                    <a:pt x="11" y="120"/>
                  </a:lnTo>
                  <a:lnTo>
                    <a:pt x="5" y="102"/>
                  </a:lnTo>
                  <a:lnTo>
                    <a:pt x="4" y="84"/>
                  </a:lnTo>
                  <a:lnTo>
                    <a:pt x="6" y="65"/>
                  </a:lnTo>
                  <a:lnTo>
                    <a:pt x="11" y="47"/>
                  </a:lnTo>
                  <a:lnTo>
                    <a:pt x="22" y="32"/>
                  </a:lnTo>
                  <a:lnTo>
                    <a:pt x="35" y="17"/>
                  </a:lnTo>
                  <a:lnTo>
                    <a:pt x="52" y="8"/>
                  </a:lnTo>
                  <a:lnTo>
                    <a:pt x="69" y="2"/>
                  </a:lnTo>
                  <a:lnTo>
                    <a:pt x="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9"/>
            <p:cNvSpPr>
              <a:spLocks/>
            </p:cNvSpPr>
            <p:nvPr/>
          </p:nvSpPr>
          <p:spPr bwMode="auto">
            <a:xfrm>
              <a:off x="2985" y="641"/>
              <a:ext cx="23" cy="65"/>
            </a:xfrm>
            <a:custGeom>
              <a:avLst/>
              <a:gdLst>
                <a:gd name="T0" fmla="*/ 86 w 277"/>
                <a:gd name="T1" fmla="*/ 0 h 784"/>
                <a:gd name="T2" fmla="*/ 104 w 277"/>
                <a:gd name="T3" fmla="*/ 2 h 784"/>
                <a:gd name="T4" fmla="*/ 122 w 277"/>
                <a:gd name="T5" fmla="*/ 8 h 784"/>
                <a:gd name="T6" fmla="*/ 138 w 277"/>
                <a:gd name="T7" fmla="*/ 18 h 784"/>
                <a:gd name="T8" fmla="*/ 152 w 277"/>
                <a:gd name="T9" fmla="*/ 31 h 784"/>
                <a:gd name="T10" fmla="*/ 184 w 277"/>
                <a:gd name="T11" fmla="*/ 77 h 784"/>
                <a:gd name="T12" fmla="*/ 212 w 277"/>
                <a:gd name="T13" fmla="*/ 125 h 784"/>
                <a:gd name="T14" fmla="*/ 235 w 277"/>
                <a:gd name="T15" fmla="*/ 175 h 784"/>
                <a:gd name="T16" fmla="*/ 253 w 277"/>
                <a:gd name="T17" fmla="*/ 227 h 784"/>
                <a:gd name="T18" fmla="*/ 266 w 277"/>
                <a:gd name="T19" fmla="*/ 280 h 784"/>
                <a:gd name="T20" fmla="*/ 273 w 277"/>
                <a:gd name="T21" fmla="*/ 335 h 784"/>
                <a:gd name="T22" fmla="*/ 277 w 277"/>
                <a:gd name="T23" fmla="*/ 391 h 784"/>
                <a:gd name="T24" fmla="*/ 273 w 277"/>
                <a:gd name="T25" fmla="*/ 446 h 784"/>
                <a:gd name="T26" fmla="*/ 265 w 277"/>
                <a:gd name="T27" fmla="*/ 502 h 784"/>
                <a:gd name="T28" fmla="*/ 253 w 277"/>
                <a:gd name="T29" fmla="*/ 556 h 784"/>
                <a:gd name="T30" fmla="*/ 234 w 277"/>
                <a:gd name="T31" fmla="*/ 608 h 784"/>
                <a:gd name="T32" fmla="*/ 210 w 277"/>
                <a:gd name="T33" fmla="*/ 659 h 784"/>
                <a:gd name="T34" fmla="*/ 182 w 277"/>
                <a:gd name="T35" fmla="*/ 707 h 784"/>
                <a:gd name="T36" fmla="*/ 149 w 277"/>
                <a:gd name="T37" fmla="*/ 753 h 784"/>
                <a:gd name="T38" fmla="*/ 136 w 277"/>
                <a:gd name="T39" fmla="*/ 766 h 784"/>
                <a:gd name="T40" fmla="*/ 120 w 277"/>
                <a:gd name="T41" fmla="*/ 776 h 784"/>
                <a:gd name="T42" fmla="*/ 102 w 277"/>
                <a:gd name="T43" fmla="*/ 782 h 784"/>
                <a:gd name="T44" fmla="*/ 84 w 277"/>
                <a:gd name="T45" fmla="*/ 784 h 784"/>
                <a:gd name="T46" fmla="*/ 65 w 277"/>
                <a:gd name="T47" fmla="*/ 782 h 784"/>
                <a:gd name="T48" fmla="*/ 47 w 277"/>
                <a:gd name="T49" fmla="*/ 776 h 784"/>
                <a:gd name="T50" fmla="*/ 31 w 277"/>
                <a:gd name="T51" fmla="*/ 765 h 784"/>
                <a:gd name="T52" fmla="*/ 17 w 277"/>
                <a:gd name="T53" fmla="*/ 752 h 784"/>
                <a:gd name="T54" fmla="*/ 7 w 277"/>
                <a:gd name="T55" fmla="*/ 735 h 784"/>
                <a:gd name="T56" fmla="*/ 2 w 277"/>
                <a:gd name="T57" fmla="*/ 718 h 784"/>
                <a:gd name="T58" fmla="*/ 0 w 277"/>
                <a:gd name="T59" fmla="*/ 700 h 784"/>
                <a:gd name="T60" fmla="*/ 2 w 277"/>
                <a:gd name="T61" fmla="*/ 681 h 784"/>
                <a:gd name="T62" fmla="*/ 8 w 277"/>
                <a:gd name="T63" fmla="*/ 663 h 784"/>
                <a:gd name="T64" fmla="*/ 18 w 277"/>
                <a:gd name="T65" fmla="*/ 647 h 784"/>
                <a:gd name="T66" fmla="*/ 45 w 277"/>
                <a:gd name="T67" fmla="*/ 608 h 784"/>
                <a:gd name="T68" fmla="*/ 67 w 277"/>
                <a:gd name="T69" fmla="*/ 569 h 784"/>
                <a:gd name="T70" fmla="*/ 85 w 277"/>
                <a:gd name="T71" fmla="*/ 526 h 784"/>
                <a:gd name="T72" fmla="*/ 98 w 277"/>
                <a:gd name="T73" fmla="*/ 483 h 784"/>
                <a:gd name="T74" fmla="*/ 106 w 277"/>
                <a:gd name="T75" fmla="*/ 437 h 784"/>
                <a:gd name="T76" fmla="*/ 108 w 277"/>
                <a:gd name="T77" fmla="*/ 391 h 784"/>
                <a:gd name="T78" fmla="*/ 106 w 277"/>
                <a:gd name="T79" fmla="*/ 344 h 784"/>
                <a:gd name="T80" fmla="*/ 98 w 277"/>
                <a:gd name="T81" fmla="*/ 299 h 784"/>
                <a:gd name="T82" fmla="*/ 86 w 277"/>
                <a:gd name="T83" fmla="*/ 256 h 784"/>
                <a:gd name="T84" fmla="*/ 68 w 277"/>
                <a:gd name="T85" fmla="*/ 214 h 784"/>
                <a:gd name="T86" fmla="*/ 46 w 277"/>
                <a:gd name="T87" fmla="*/ 175 h 784"/>
                <a:gd name="T88" fmla="*/ 19 w 277"/>
                <a:gd name="T89" fmla="*/ 136 h 784"/>
                <a:gd name="T90" fmla="*/ 9 w 277"/>
                <a:gd name="T91" fmla="*/ 121 h 784"/>
                <a:gd name="T92" fmla="*/ 4 w 277"/>
                <a:gd name="T93" fmla="*/ 102 h 784"/>
                <a:gd name="T94" fmla="*/ 2 w 277"/>
                <a:gd name="T95" fmla="*/ 84 h 784"/>
                <a:gd name="T96" fmla="*/ 4 w 277"/>
                <a:gd name="T97" fmla="*/ 65 h 784"/>
                <a:gd name="T98" fmla="*/ 10 w 277"/>
                <a:gd name="T99" fmla="*/ 48 h 784"/>
                <a:gd name="T100" fmla="*/ 19 w 277"/>
                <a:gd name="T101" fmla="*/ 32 h 784"/>
                <a:gd name="T102" fmla="*/ 33 w 277"/>
                <a:gd name="T103" fmla="*/ 18 h 784"/>
                <a:gd name="T104" fmla="*/ 50 w 277"/>
                <a:gd name="T105" fmla="*/ 7 h 784"/>
                <a:gd name="T106" fmla="*/ 68 w 277"/>
                <a:gd name="T107" fmla="*/ 2 h 784"/>
                <a:gd name="T108" fmla="*/ 86 w 277"/>
                <a:gd name="T109"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784">
                  <a:moveTo>
                    <a:pt x="86" y="0"/>
                  </a:moveTo>
                  <a:lnTo>
                    <a:pt x="104" y="2"/>
                  </a:lnTo>
                  <a:lnTo>
                    <a:pt x="122" y="8"/>
                  </a:lnTo>
                  <a:lnTo>
                    <a:pt x="138" y="18"/>
                  </a:lnTo>
                  <a:lnTo>
                    <a:pt x="152" y="31"/>
                  </a:lnTo>
                  <a:lnTo>
                    <a:pt x="184" y="77"/>
                  </a:lnTo>
                  <a:lnTo>
                    <a:pt x="212" y="125"/>
                  </a:lnTo>
                  <a:lnTo>
                    <a:pt x="235" y="175"/>
                  </a:lnTo>
                  <a:lnTo>
                    <a:pt x="253" y="227"/>
                  </a:lnTo>
                  <a:lnTo>
                    <a:pt x="266" y="280"/>
                  </a:lnTo>
                  <a:lnTo>
                    <a:pt x="273" y="335"/>
                  </a:lnTo>
                  <a:lnTo>
                    <a:pt x="277" y="391"/>
                  </a:lnTo>
                  <a:lnTo>
                    <a:pt x="273" y="446"/>
                  </a:lnTo>
                  <a:lnTo>
                    <a:pt x="265" y="502"/>
                  </a:lnTo>
                  <a:lnTo>
                    <a:pt x="253" y="556"/>
                  </a:lnTo>
                  <a:lnTo>
                    <a:pt x="234" y="608"/>
                  </a:lnTo>
                  <a:lnTo>
                    <a:pt x="210" y="659"/>
                  </a:lnTo>
                  <a:lnTo>
                    <a:pt x="182" y="707"/>
                  </a:lnTo>
                  <a:lnTo>
                    <a:pt x="149" y="753"/>
                  </a:lnTo>
                  <a:lnTo>
                    <a:pt x="136" y="766"/>
                  </a:lnTo>
                  <a:lnTo>
                    <a:pt x="120" y="776"/>
                  </a:lnTo>
                  <a:lnTo>
                    <a:pt x="102" y="782"/>
                  </a:lnTo>
                  <a:lnTo>
                    <a:pt x="84" y="784"/>
                  </a:lnTo>
                  <a:lnTo>
                    <a:pt x="65" y="782"/>
                  </a:lnTo>
                  <a:lnTo>
                    <a:pt x="47" y="776"/>
                  </a:lnTo>
                  <a:lnTo>
                    <a:pt x="31" y="765"/>
                  </a:lnTo>
                  <a:lnTo>
                    <a:pt x="17" y="752"/>
                  </a:lnTo>
                  <a:lnTo>
                    <a:pt x="7" y="735"/>
                  </a:lnTo>
                  <a:lnTo>
                    <a:pt x="2" y="718"/>
                  </a:lnTo>
                  <a:lnTo>
                    <a:pt x="0" y="700"/>
                  </a:lnTo>
                  <a:lnTo>
                    <a:pt x="2" y="681"/>
                  </a:lnTo>
                  <a:lnTo>
                    <a:pt x="8" y="663"/>
                  </a:lnTo>
                  <a:lnTo>
                    <a:pt x="18" y="647"/>
                  </a:lnTo>
                  <a:lnTo>
                    <a:pt x="45" y="608"/>
                  </a:lnTo>
                  <a:lnTo>
                    <a:pt x="67" y="569"/>
                  </a:lnTo>
                  <a:lnTo>
                    <a:pt x="85" y="526"/>
                  </a:lnTo>
                  <a:lnTo>
                    <a:pt x="98" y="483"/>
                  </a:lnTo>
                  <a:lnTo>
                    <a:pt x="106" y="437"/>
                  </a:lnTo>
                  <a:lnTo>
                    <a:pt x="108" y="391"/>
                  </a:lnTo>
                  <a:lnTo>
                    <a:pt x="106" y="344"/>
                  </a:lnTo>
                  <a:lnTo>
                    <a:pt x="98" y="299"/>
                  </a:lnTo>
                  <a:lnTo>
                    <a:pt x="86" y="256"/>
                  </a:lnTo>
                  <a:lnTo>
                    <a:pt x="68" y="214"/>
                  </a:lnTo>
                  <a:lnTo>
                    <a:pt x="46" y="175"/>
                  </a:lnTo>
                  <a:lnTo>
                    <a:pt x="19" y="136"/>
                  </a:lnTo>
                  <a:lnTo>
                    <a:pt x="9" y="121"/>
                  </a:lnTo>
                  <a:lnTo>
                    <a:pt x="4" y="102"/>
                  </a:lnTo>
                  <a:lnTo>
                    <a:pt x="2" y="84"/>
                  </a:lnTo>
                  <a:lnTo>
                    <a:pt x="4" y="65"/>
                  </a:lnTo>
                  <a:lnTo>
                    <a:pt x="10" y="48"/>
                  </a:lnTo>
                  <a:lnTo>
                    <a:pt x="19" y="32"/>
                  </a:lnTo>
                  <a:lnTo>
                    <a:pt x="33" y="18"/>
                  </a:lnTo>
                  <a:lnTo>
                    <a:pt x="50" y="7"/>
                  </a:lnTo>
                  <a:lnTo>
                    <a:pt x="68" y="2"/>
                  </a:lnTo>
                  <a:lnTo>
                    <a:pt x="8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10"/>
            <p:cNvSpPr>
              <a:spLocks/>
            </p:cNvSpPr>
            <p:nvPr/>
          </p:nvSpPr>
          <p:spPr bwMode="auto">
            <a:xfrm>
              <a:off x="2750" y="624"/>
              <a:ext cx="29" cy="98"/>
            </a:xfrm>
            <a:custGeom>
              <a:avLst/>
              <a:gdLst>
                <a:gd name="T0" fmla="*/ 261 w 345"/>
                <a:gd name="T1" fmla="*/ 0 h 1171"/>
                <a:gd name="T2" fmla="*/ 279 w 345"/>
                <a:gd name="T3" fmla="*/ 2 h 1171"/>
                <a:gd name="T4" fmla="*/ 297 w 345"/>
                <a:gd name="T5" fmla="*/ 8 h 1171"/>
                <a:gd name="T6" fmla="*/ 313 w 345"/>
                <a:gd name="T7" fmla="*/ 18 h 1171"/>
                <a:gd name="T8" fmla="*/ 327 w 345"/>
                <a:gd name="T9" fmla="*/ 32 h 1171"/>
                <a:gd name="T10" fmla="*/ 337 w 345"/>
                <a:gd name="T11" fmla="*/ 48 h 1171"/>
                <a:gd name="T12" fmla="*/ 343 w 345"/>
                <a:gd name="T13" fmla="*/ 66 h 1171"/>
                <a:gd name="T14" fmla="*/ 345 w 345"/>
                <a:gd name="T15" fmla="*/ 84 h 1171"/>
                <a:gd name="T16" fmla="*/ 343 w 345"/>
                <a:gd name="T17" fmla="*/ 102 h 1171"/>
                <a:gd name="T18" fmla="*/ 337 w 345"/>
                <a:gd name="T19" fmla="*/ 120 h 1171"/>
                <a:gd name="T20" fmla="*/ 326 w 345"/>
                <a:gd name="T21" fmla="*/ 137 h 1171"/>
                <a:gd name="T22" fmla="*/ 290 w 345"/>
                <a:gd name="T23" fmla="*/ 187 h 1171"/>
                <a:gd name="T24" fmla="*/ 258 w 345"/>
                <a:gd name="T25" fmla="*/ 239 h 1171"/>
                <a:gd name="T26" fmla="*/ 231 w 345"/>
                <a:gd name="T27" fmla="*/ 292 h 1171"/>
                <a:gd name="T28" fmla="*/ 208 w 345"/>
                <a:gd name="T29" fmla="*/ 348 h 1171"/>
                <a:gd name="T30" fmla="*/ 191 w 345"/>
                <a:gd name="T31" fmla="*/ 406 h 1171"/>
                <a:gd name="T32" fmla="*/ 178 w 345"/>
                <a:gd name="T33" fmla="*/ 464 h 1171"/>
                <a:gd name="T34" fmla="*/ 171 w 345"/>
                <a:gd name="T35" fmla="*/ 526 h 1171"/>
                <a:gd name="T36" fmla="*/ 168 w 345"/>
                <a:gd name="T37" fmla="*/ 587 h 1171"/>
                <a:gd name="T38" fmla="*/ 171 w 345"/>
                <a:gd name="T39" fmla="*/ 647 h 1171"/>
                <a:gd name="T40" fmla="*/ 178 w 345"/>
                <a:gd name="T41" fmla="*/ 708 h 1171"/>
                <a:gd name="T42" fmla="*/ 191 w 345"/>
                <a:gd name="T43" fmla="*/ 766 h 1171"/>
                <a:gd name="T44" fmla="*/ 208 w 345"/>
                <a:gd name="T45" fmla="*/ 823 h 1171"/>
                <a:gd name="T46" fmla="*/ 230 w 345"/>
                <a:gd name="T47" fmla="*/ 878 h 1171"/>
                <a:gd name="T48" fmla="*/ 256 w 345"/>
                <a:gd name="T49" fmla="*/ 932 h 1171"/>
                <a:gd name="T50" fmla="*/ 288 w 345"/>
                <a:gd name="T51" fmla="*/ 984 h 1171"/>
                <a:gd name="T52" fmla="*/ 323 w 345"/>
                <a:gd name="T53" fmla="*/ 1033 h 1171"/>
                <a:gd name="T54" fmla="*/ 334 w 345"/>
                <a:gd name="T55" fmla="*/ 1050 h 1171"/>
                <a:gd name="T56" fmla="*/ 340 w 345"/>
                <a:gd name="T57" fmla="*/ 1068 h 1171"/>
                <a:gd name="T58" fmla="*/ 342 w 345"/>
                <a:gd name="T59" fmla="*/ 1086 h 1171"/>
                <a:gd name="T60" fmla="*/ 340 w 345"/>
                <a:gd name="T61" fmla="*/ 1105 h 1171"/>
                <a:gd name="T62" fmla="*/ 334 w 345"/>
                <a:gd name="T63" fmla="*/ 1122 h 1171"/>
                <a:gd name="T64" fmla="*/ 323 w 345"/>
                <a:gd name="T65" fmla="*/ 1138 h 1171"/>
                <a:gd name="T66" fmla="*/ 310 w 345"/>
                <a:gd name="T67" fmla="*/ 1152 h 1171"/>
                <a:gd name="T68" fmla="*/ 293 w 345"/>
                <a:gd name="T69" fmla="*/ 1162 h 1171"/>
                <a:gd name="T70" fmla="*/ 276 w 345"/>
                <a:gd name="T71" fmla="*/ 1168 h 1171"/>
                <a:gd name="T72" fmla="*/ 258 w 345"/>
                <a:gd name="T73" fmla="*/ 1171 h 1171"/>
                <a:gd name="T74" fmla="*/ 239 w 345"/>
                <a:gd name="T75" fmla="*/ 1168 h 1171"/>
                <a:gd name="T76" fmla="*/ 222 w 345"/>
                <a:gd name="T77" fmla="*/ 1162 h 1171"/>
                <a:gd name="T78" fmla="*/ 205 w 345"/>
                <a:gd name="T79" fmla="*/ 1152 h 1171"/>
                <a:gd name="T80" fmla="*/ 192 w 345"/>
                <a:gd name="T81" fmla="*/ 1138 h 1171"/>
                <a:gd name="T82" fmla="*/ 152 w 345"/>
                <a:gd name="T83" fmla="*/ 1084 h 1171"/>
                <a:gd name="T84" fmla="*/ 117 w 345"/>
                <a:gd name="T85" fmla="*/ 1028 h 1171"/>
                <a:gd name="T86" fmla="*/ 86 w 345"/>
                <a:gd name="T87" fmla="*/ 970 h 1171"/>
                <a:gd name="T88" fmla="*/ 60 w 345"/>
                <a:gd name="T89" fmla="*/ 910 h 1171"/>
                <a:gd name="T90" fmla="*/ 38 w 345"/>
                <a:gd name="T91" fmla="*/ 848 h 1171"/>
                <a:gd name="T92" fmla="*/ 22 w 345"/>
                <a:gd name="T93" fmla="*/ 785 h 1171"/>
                <a:gd name="T94" fmla="*/ 9 w 345"/>
                <a:gd name="T95" fmla="*/ 720 h 1171"/>
                <a:gd name="T96" fmla="*/ 2 w 345"/>
                <a:gd name="T97" fmla="*/ 654 h 1171"/>
                <a:gd name="T98" fmla="*/ 0 w 345"/>
                <a:gd name="T99" fmla="*/ 587 h 1171"/>
                <a:gd name="T100" fmla="*/ 2 w 345"/>
                <a:gd name="T101" fmla="*/ 520 h 1171"/>
                <a:gd name="T102" fmla="*/ 10 w 345"/>
                <a:gd name="T103" fmla="*/ 454 h 1171"/>
                <a:gd name="T104" fmla="*/ 23 w 345"/>
                <a:gd name="T105" fmla="*/ 388 h 1171"/>
                <a:gd name="T106" fmla="*/ 40 w 345"/>
                <a:gd name="T107" fmla="*/ 324 h 1171"/>
                <a:gd name="T108" fmla="*/ 62 w 345"/>
                <a:gd name="T109" fmla="*/ 261 h 1171"/>
                <a:gd name="T110" fmla="*/ 88 w 345"/>
                <a:gd name="T111" fmla="*/ 200 h 1171"/>
                <a:gd name="T112" fmla="*/ 120 w 345"/>
                <a:gd name="T113" fmla="*/ 141 h 1171"/>
                <a:gd name="T114" fmla="*/ 155 w 345"/>
                <a:gd name="T115" fmla="*/ 85 h 1171"/>
                <a:gd name="T116" fmla="*/ 195 w 345"/>
                <a:gd name="T117" fmla="*/ 31 h 1171"/>
                <a:gd name="T118" fmla="*/ 209 w 345"/>
                <a:gd name="T119" fmla="*/ 17 h 1171"/>
                <a:gd name="T120" fmla="*/ 225 w 345"/>
                <a:gd name="T121" fmla="*/ 8 h 1171"/>
                <a:gd name="T122" fmla="*/ 243 w 345"/>
                <a:gd name="T123" fmla="*/ 2 h 1171"/>
                <a:gd name="T124" fmla="*/ 261 w 345"/>
                <a:gd name="T125" fmla="*/ 0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 h="1171">
                  <a:moveTo>
                    <a:pt x="261" y="0"/>
                  </a:moveTo>
                  <a:lnTo>
                    <a:pt x="279" y="2"/>
                  </a:lnTo>
                  <a:lnTo>
                    <a:pt x="297" y="8"/>
                  </a:lnTo>
                  <a:lnTo>
                    <a:pt x="313" y="18"/>
                  </a:lnTo>
                  <a:lnTo>
                    <a:pt x="327" y="32"/>
                  </a:lnTo>
                  <a:lnTo>
                    <a:pt x="337" y="48"/>
                  </a:lnTo>
                  <a:lnTo>
                    <a:pt x="343" y="66"/>
                  </a:lnTo>
                  <a:lnTo>
                    <a:pt x="345" y="84"/>
                  </a:lnTo>
                  <a:lnTo>
                    <a:pt x="343" y="102"/>
                  </a:lnTo>
                  <a:lnTo>
                    <a:pt x="337" y="120"/>
                  </a:lnTo>
                  <a:lnTo>
                    <a:pt x="326" y="137"/>
                  </a:lnTo>
                  <a:lnTo>
                    <a:pt x="290" y="187"/>
                  </a:lnTo>
                  <a:lnTo>
                    <a:pt x="258" y="239"/>
                  </a:lnTo>
                  <a:lnTo>
                    <a:pt x="231" y="292"/>
                  </a:lnTo>
                  <a:lnTo>
                    <a:pt x="208" y="348"/>
                  </a:lnTo>
                  <a:lnTo>
                    <a:pt x="191" y="406"/>
                  </a:lnTo>
                  <a:lnTo>
                    <a:pt x="178" y="464"/>
                  </a:lnTo>
                  <a:lnTo>
                    <a:pt x="171" y="526"/>
                  </a:lnTo>
                  <a:lnTo>
                    <a:pt x="168" y="587"/>
                  </a:lnTo>
                  <a:lnTo>
                    <a:pt x="171" y="647"/>
                  </a:lnTo>
                  <a:lnTo>
                    <a:pt x="178" y="708"/>
                  </a:lnTo>
                  <a:lnTo>
                    <a:pt x="191" y="766"/>
                  </a:lnTo>
                  <a:lnTo>
                    <a:pt x="208" y="823"/>
                  </a:lnTo>
                  <a:lnTo>
                    <a:pt x="230" y="878"/>
                  </a:lnTo>
                  <a:lnTo>
                    <a:pt x="256" y="932"/>
                  </a:lnTo>
                  <a:lnTo>
                    <a:pt x="288" y="984"/>
                  </a:lnTo>
                  <a:lnTo>
                    <a:pt x="323" y="1033"/>
                  </a:lnTo>
                  <a:lnTo>
                    <a:pt x="334" y="1050"/>
                  </a:lnTo>
                  <a:lnTo>
                    <a:pt x="340" y="1068"/>
                  </a:lnTo>
                  <a:lnTo>
                    <a:pt x="342" y="1086"/>
                  </a:lnTo>
                  <a:lnTo>
                    <a:pt x="340" y="1105"/>
                  </a:lnTo>
                  <a:lnTo>
                    <a:pt x="334" y="1122"/>
                  </a:lnTo>
                  <a:lnTo>
                    <a:pt x="323" y="1138"/>
                  </a:lnTo>
                  <a:lnTo>
                    <a:pt x="310" y="1152"/>
                  </a:lnTo>
                  <a:lnTo>
                    <a:pt x="293" y="1162"/>
                  </a:lnTo>
                  <a:lnTo>
                    <a:pt x="276" y="1168"/>
                  </a:lnTo>
                  <a:lnTo>
                    <a:pt x="258" y="1171"/>
                  </a:lnTo>
                  <a:lnTo>
                    <a:pt x="239" y="1168"/>
                  </a:lnTo>
                  <a:lnTo>
                    <a:pt x="222" y="1162"/>
                  </a:lnTo>
                  <a:lnTo>
                    <a:pt x="205" y="1152"/>
                  </a:lnTo>
                  <a:lnTo>
                    <a:pt x="192" y="1138"/>
                  </a:lnTo>
                  <a:lnTo>
                    <a:pt x="152" y="1084"/>
                  </a:lnTo>
                  <a:lnTo>
                    <a:pt x="117" y="1028"/>
                  </a:lnTo>
                  <a:lnTo>
                    <a:pt x="86" y="970"/>
                  </a:lnTo>
                  <a:lnTo>
                    <a:pt x="60" y="910"/>
                  </a:lnTo>
                  <a:lnTo>
                    <a:pt x="38" y="848"/>
                  </a:lnTo>
                  <a:lnTo>
                    <a:pt x="22" y="785"/>
                  </a:lnTo>
                  <a:lnTo>
                    <a:pt x="9" y="720"/>
                  </a:lnTo>
                  <a:lnTo>
                    <a:pt x="2" y="654"/>
                  </a:lnTo>
                  <a:lnTo>
                    <a:pt x="0" y="587"/>
                  </a:lnTo>
                  <a:lnTo>
                    <a:pt x="2" y="520"/>
                  </a:lnTo>
                  <a:lnTo>
                    <a:pt x="10" y="454"/>
                  </a:lnTo>
                  <a:lnTo>
                    <a:pt x="23" y="388"/>
                  </a:lnTo>
                  <a:lnTo>
                    <a:pt x="40" y="324"/>
                  </a:lnTo>
                  <a:lnTo>
                    <a:pt x="62" y="261"/>
                  </a:lnTo>
                  <a:lnTo>
                    <a:pt x="88" y="200"/>
                  </a:lnTo>
                  <a:lnTo>
                    <a:pt x="120" y="141"/>
                  </a:lnTo>
                  <a:lnTo>
                    <a:pt x="155" y="85"/>
                  </a:lnTo>
                  <a:lnTo>
                    <a:pt x="195" y="31"/>
                  </a:lnTo>
                  <a:lnTo>
                    <a:pt x="209" y="17"/>
                  </a:lnTo>
                  <a:lnTo>
                    <a:pt x="225" y="8"/>
                  </a:lnTo>
                  <a:lnTo>
                    <a:pt x="243" y="2"/>
                  </a:lnTo>
                  <a:lnTo>
                    <a:pt x="2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11"/>
            <p:cNvSpPr>
              <a:spLocks/>
            </p:cNvSpPr>
            <p:nvPr/>
          </p:nvSpPr>
          <p:spPr bwMode="auto">
            <a:xfrm>
              <a:off x="2777" y="641"/>
              <a:ext cx="23" cy="65"/>
            </a:xfrm>
            <a:custGeom>
              <a:avLst/>
              <a:gdLst>
                <a:gd name="T0" fmla="*/ 193 w 277"/>
                <a:gd name="T1" fmla="*/ 0 h 784"/>
                <a:gd name="T2" fmla="*/ 212 w 277"/>
                <a:gd name="T3" fmla="*/ 2 h 784"/>
                <a:gd name="T4" fmla="*/ 229 w 277"/>
                <a:gd name="T5" fmla="*/ 8 h 784"/>
                <a:gd name="T6" fmla="*/ 246 w 277"/>
                <a:gd name="T7" fmla="*/ 19 h 784"/>
                <a:gd name="T8" fmla="*/ 259 w 277"/>
                <a:gd name="T9" fmla="*/ 32 h 784"/>
                <a:gd name="T10" fmla="*/ 270 w 277"/>
                <a:gd name="T11" fmla="*/ 48 h 784"/>
                <a:gd name="T12" fmla="*/ 275 w 277"/>
                <a:gd name="T13" fmla="*/ 65 h 784"/>
                <a:gd name="T14" fmla="*/ 277 w 277"/>
                <a:gd name="T15" fmla="*/ 84 h 784"/>
                <a:gd name="T16" fmla="*/ 275 w 277"/>
                <a:gd name="T17" fmla="*/ 103 h 784"/>
                <a:gd name="T18" fmla="*/ 269 w 277"/>
                <a:gd name="T19" fmla="*/ 121 h 784"/>
                <a:gd name="T20" fmla="*/ 258 w 277"/>
                <a:gd name="T21" fmla="*/ 137 h 784"/>
                <a:gd name="T22" fmla="*/ 231 w 277"/>
                <a:gd name="T23" fmla="*/ 175 h 784"/>
                <a:gd name="T24" fmla="*/ 210 w 277"/>
                <a:gd name="T25" fmla="*/ 215 h 784"/>
                <a:gd name="T26" fmla="*/ 192 w 277"/>
                <a:gd name="T27" fmla="*/ 257 h 784"/>
                <a:gd name="T28" fmla="*/ 180 w 277"/>
                <a:gd name="T29" fmla="*/ 302 h 784"/>
                <a:gd name="T30" fmla="*/ 171 w 277"/>
                <a:gd name="T31" fmla="*/ 346 h 784"/>
                <a:gd name="T32" fmla="*/ 169 w 277"/>
                <a:gd name="T33" fmla="*/ 393 h 784"/>
                <a:gd name="T34" fmla="*/ 171 w 277"/>
                <a:gd name="T35" fmla="*/ 439 h 784"/>
                <a:gd name="T36" fmla="*/ 179 w 277"/>
                <a:gd name="T37" fmla="*/ 485 h 784"/>
                <a:gd name="T38" fmla="*/ 191 w 277"/>
                <a:gd name="T39" fmla="*/ 527 h 784"/>
                <a:gd name="T40" fmla="*/ 209 w 277"/>
                <a:gd name="T41" fmla="*/ 570 h 784"/>
                <a:gd name="T42" fmla="*/ 230 w 277"/>
                <a:gd name="T43" fmla="*/ 609 h 784"/>
                <a:gd name="T44" fmla="*/ 257 w 277"/>
                <a:gd name="T45" fmla="*/ 647 h 784"/>
                <a:gd name="T46" fmla="*/ 268 w 277"/>
                <a:gd name="T47" fmla="*/ 663 h 784"/>
                <a:gd name="T48" fmla="*/ 274 w 277"/>
                <a:gd name="T49" fmla="*/ 681 h 784"/>
                <a:gd name="T50" fmla="*/ 275 w 277"/>
                <a:gd name="T51" fmla="*/ 700 h 784"/>
                <a:gd name="T52" fmla="*/ 273 w 277"/>
                <a:gd name="T53" fmla="*/ 719 h 784"/>
                <a:gd name="T54" fmla="*/ 268 w 277"/>
                <a:gd name="T55" fmla="*/ 736 h 784"/>
                <a:gd name="T56" fmla="*/ 257 w 277"/>
                <a:gd name="T57" fmla="*/ 752 h 784"/>
                <a:gd name="T58" fmla="*/ 244 w 277"/>
                <a:gd name="T59" fmla="*/ 765 h 784"/>
                <a:gd name="T60" fmla="*/ 227 w 277"/>
                <a:gd name="T61" fmla="*/ 776 h 784"/>
                <a:gd name="T62" fmla="*/ 210 w 277"/>
                <a:gd name="T63" fmla="*/ 782 h 784"/>
                <a:gd name="T64" fmla="*/ 191 w 277"/>
                <a:gd name="T65" fmla="*/ 784 h 784"/>
                <a:gd name="T66" fmla="*/ 173 w 277"/>
                <a:gd name="T67" fmla="*/ 782 h 784"/>
                <a:gd name="T68" fmla="*/ 156 w 277"/>
                <a:gd name="T69" fmla="*/ 776 h 784"/>
                <a:gd name="T70" fmla="*/ 139 w 277"/>
                <a:gd name="T71" fmla="*/ 765 h 784"/>
                <a:gd name="T72" fmla="*/ 126 w 277"/>
                <a:gd name="T73" fmla="*/ 752 h 784"/>
                <a:gd name="T74" fmla="*/ 93 w 277"/>
                <a:gd name="T75" fmla="*/ 706 h 784"/>
                <a:gd name="T76" fmla="*/ 65 w 277"/>
                <a:gd name="T77" fmla="*/ 658 h 784"/>
                <a:gd name="T78" fmla="*/ 42 w 277"/>
                <a:gd name="T79" fmla="*/ 609 h 784"/>
                <a:gd name="T80" fmla="*/ 24 w 277"/>
                <a:gd name="T81" fmla="*/ 557 h 784"/>
                <a:gd name="T82" fmla="*/ 11 w 277"/>
                <a:gd name="T83" fmla="*/ 503 h 784"/>
                <a:gd name="T84" fmla="*/ 3 w 277"/>
                <a:gd name="T85" fmla="*/ 449 h 784"/>
                <a:gd name="T86" fmla="*/ 0 w 277"/>
                <a:gd name="T87" fmla="*/ 393 h 784"/>
                <a:gd name="T88" fmla="*/ 3 w 277"/>
                <a:gd name="T89" fmla="*/ 337 h 784"/>
                <a:gd name="T90" fmla="*/ 12 w 277"/>
                <a:gd name="T91" fmla="*/ 282 h 784"/>
                <a:gd name="T92" fmla="*/ 25 w 277"/>
                <a:gd name="T93" fmla="*/ 228 h 784"/>
                <a:gd name="T94" fmla="*/ 43 w 277"/>
                <a:gd name="T95" fmla="*/ 176 h 784"/>
                <a:gd name="T96" fmla="*/ 67 w 277"/>
                <a:gd name="T97" fmla="*/ 125 h 784"/>
                <a:gd name="T98" fmla="*/ 95 w 277"/>
                <a:gd name="T99" fmla="*/ 77 h 784"/>
                <a:gd name="T100" fmla="*/ 128 w 277"/>
                <a:gd name="T101" fmla="*/ 31 h 784"/>
                <a:gd name="T102" fmla="*/ 141 w 277"/>
                <a:gd name="T103" fmla="*/ 18 h 784"/>
                <a:gd name="T104" fmla="*/ 158 w 277"/>
                <a:gd name="T105" fmla="*/ 7 h 784"/>
                <a:gd name="T106" fmla="*/ 176 w 277"/>
                <a:gd name="T107" fmla="*/ 2 h 784"/>
                <a:gd name="T108" fmla="*/ 193 w 277"/>
                <a:gd name="T109"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7" h="784">
                  <a:moveTo>
                    <a:pt x="193" y="0"/>
                  </a:moveTo>
                  <a:lnTo>
                    <a:pt x="212" y="2"/>
                  </a:lnTo>
                  <a:lnTo>
                    <a:pt x="229" y="8"/>
                  </a:lnTo>
                  <a:lnTo>
                    <a:pt x="246" y="19"/>
                  </a:lnTo>
                  <a:lnTo>
                    <a:pt x="259" y="32"/>
                  </a:lnTo>
                  <a:lnTo>
                    <a:pt x="270" y="48"/>
                  </a:lnTo>
                  <a:lnTo>
                    <a:pt x="275" y="65"/>
                  </a:lnTo>
                  <a:lnTo>
                    <a:pt x="277" y="84"/>
                  </a:lnTo>
                  <a:lnTo>
                    <a:pt x="275" y="103"/>
                  </a:lnTo>
                  <a:lnTo>
                    <a:pt x="269" y="121"/>
                  </a:lnTo>
                  <a:lnTo>
                    <a:pt x="258" y="137"/>
                  </a:lnTo>
                  <a:lnTo>
                    <a:pt x="231" y="175"/>
                  </a:lnTo>
                  <a:lnTo>
                    <a:pt x="210" y="215"/>
                  </a:lnTo>
                  <a:lnTo>
                    <a:pt x="192" y="257"/>
                  </a:lnTo>
                  <a:lnTo>
                    <a:pt x="180" y="302"/>
                  </a:lnTo>
                  <a:lnTo>
                    <a:pt x="171" y="346"/>
                  </a:lnTo>
                  <a:lnTo>
                    <a:pt x="169" y="393"/>
                  </a:lnTo>
                  <a:lnTo>
                    <a:pt x="171" y="439"/>
                  </a:lnTo>
                  <a:lnTo>
                    <a:pt x="179" y="485"/>
                  </a:lnTo>
                  <a:lnTo>
                    <a:pt x="191" y="527"/>
                  </a:lnTo>
                  <a:lnTo>
                    <a:pt x="209" y="570"/>
                  </a:lnTo>
                  <a:lnTo>
                    <a:pt x="230" y="609"/>
                  </a:lnTo>
                  <a:lnTo>
                    <a:pt x="257" y="647"/>
                  </a:lnTo>
                  <a:lnTo>
                    <a:pt x="268" y="663"/>
                  </a:lnTo>
                  <a:lnTo>
                    <a:pt x="274" y="681"/>
                  </a:lnTo>
                  <a:lnTo>
                    <a:pt x="275" y="700"/>
                  </a:lnTo>
                  <a:lnTo>
                    <a:pt x="273" y="719"/>
                  </a:lnTo>
                  <a:lnTo>
                    <a:pt x="268" y="736"/>
                  </a:lnTo>
                  <a:lnTo>
                    <a:pt x="257" y="752"/>
                  </a:lnTo>
                  <a:lnTo>
                    <a:pt x="244" y="765"/>
                  </a:lnTo>
                  <a:lnTo>
                    <a:pt x="227" y="776"/>
                  </a:lnTo>
                  <a:lnTo>
                    <a:pt x="210" y="782"/>
                  </a:lnTo>
                  <a:lnTo>
                    <a:pt x="191" y="784"/>
                  </a:lnTo>
                  <a:lnTo>
                    <a:pt x="173" y="782"/>
                  </a:lnTo>
                  <a:lnTo>
                    <a:pt x="156" y="776"/>
                  </a:lnTo>
                  <a:lnTo>
                    <a:pt x="139" y="765"/>
                  </a:lnTo>
                  <a:lnTo>
                    <a:pt x="126" y="752"/>
                  </a:lnTo>
                  <a:lnTo>
                    <a:pt x="93" y="706"/>
                  </a:lnTo>
                  <a:lnTo>
                    <a:pt x="65" y="658"/>
                  </a:lnTo>
                  <a:lnTo>
                    <a:pt x="42" y="609"/>
                  </a:lnTo>
                  <a:lnTo>
                    <a:pt x="24" y="557"/>
                  </a:lnTo>
                  <a:lnTo>
                    <a:pt x="11" y="503"/>
                  </a:lnTo>
                  <a:lnTo>
                    <a:pt x="3" y="449"/>
                  </a:lnTo>
                  <a:lnTo>
                    <a:pt x="0" y="393"/>
                  </a:lnTo>
                  <a:lnTo>
                    <a:pt x="3" y="337"/>
                  </a:lnTo>
                  <a:lnTo>
                    <a:pt x="12" y="282"/>
                  </a:lnTo>
                  <a:lnTo>
                    <a:pt x="25" y="228"/>
                  </a:lnTo>
                  <a:lnTo>
                    <a:pt x="43" y="176"/>
                  </a:lnTo>
                  <a:lnTo>
                    <a:pt x="67" y="125"/>
                  </a:lnTo>
                  <a:lnTo>
                    <a:pt x="95" y="77"/>
                  </a:lnTo>
                  <a:lnTo>
                    <a:pt x="128" y="31"/>
                  </a:lnTo>
                  <a:lnTo>
                    <a:pt x="141" y="18"/>
                  </a:lnTo>
                  <a:lnTo>
                    <a:pt x="158" y="7"/>
                  </a:lnTo>
                  <a:lnTo>
                    <a:pt x="176" y="2"/>
                  </a:lnTo>
                  <a:lnTo>
                    <a:pt x="19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66" name="Group 65"/>
          <p:cNvGrpSpPr/>
          <p:nvPr/>
        </p:nvGrpSpPr>
        <p:grpSpPr>
          <a:xfrm>
            <a:off x="42982" y="7468171"/>
            <a:ext cx="12192000" cy="423333"/>
            <a:chOff x="0" y="6434667"/>
            <a:chExt cx="12192000" cy="423333"/>
          </a:xfrm>
          <a:solidFill>
            <a:schemeClr val="accent4"/>
          </a:solidFill>
        </p:grpSpPr>
        <p:sp>
          <p:nvSpPr>
            <p:cNvPr id="67" name="Rectangle 66"/>
            <p:cNvSpPr/>
            <p:nvPr/>
          </p:nvSpPr>
          <p:spPr>
            <a:xfrm>
              <a:off x="0" y="6434667"/>
              <a:ext cx="12192000" cy="4233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8" name="TextBox 67"/>
            <p:cNvSpPr txBox="1"/>
            <p:nvPr/>
          </p:nvSpPr>
          <p:spPr>
            <a:xfrm>
              <a:off x="80189" y="6461667"/>
              <a:ext cx="2995629" cy="369332"/>
            </a:xfrm>
            <a:prstGeom prst="rect">
              <a:avLst/>
            </a:prstGeom>
            <a:grpFill/>
          </p:spPr>
          <p:txBody>
            <a:bodyPr wrap="square" rtlCol="0">
              <a:spAutoFit/>
            </a:bodyPr>
            <a:lstStyle/>
            <a:p>
              <a:r>
                <a:rPr lang="en-US" dirty="0" smtClean="0">
                  <a:solidFill>
                    <a:prstClr val="white"/>
                  </a:solidFill>
                  <a:latin typeface="Arial Narrow" panose="020B0606020202030204" pitchFamily="34" charset="0"/>
                </a:rPr>
                <a:t>INSERT </a:t>
              </a:r>
              <a:r>
                <a:rPr lang="en-US" b="1" dirty="0" smtClean="0">
                  <a:solidFill>
                    <a:prstClr val="white"/>
                  </a:solidFill>
                  <a:latin typeface="Arial Narrow" panose="020B0606020202030204" pitchFamily="34" charset="0"/>
                </a:rPr>
                <a:t>LOGO HERE</a:t>
              </a:r>
              <a:endParaRPr lang="en-US" b="1" dirty="0">
                <a:solidFill>
                  <a:prstClr val="white"/>
                </a:solidFill>
                <a:latin typeface="Arial Narrow" panose="020B0606020202030204" pitchFamily="34" charset="0"/>
              </a:endParaRPr>
            </a:p>
          </p:txBody>
        </p:sp>
        <p:pic>
          <p:nvPicPr>
            <p:cNvPr id="69" name="Picture 2" descr="E:\cloud\drive\websites\slidemodel\logo\sebastian\slidemodel-logo-trans.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36250" y="6498991"/>
              <a:ext cx="1386402" cy="262447"/>
            </a:xfrm>
            <a:prstGeom prst="rect">
              <a:avLst/>
            </a:prstGeom>
            <a:grpFill/>
            <a:extLst/>
          </p:spPr>
        </p:pic>
      </p:grpSp>
      <p:sp>
        <p:nvSpPr>
          <p:cNvPr id="70" name="Rectangle 69"/>
          <p:cNvSpPr/>
          <p:nvPr/>
        </p:nvSpPr>
        <p:spPr>
          <a:xfrm>
            <a:off x="4786563" y="3425697"/>
            <a:ext cx="2644094" cy="523220"/>
          </a:xfrm>
          <a:prstGeom prst="rect">
            <a:avLst/>
          </a:prstGeom>
        </p:spPr>
        <p:txBody>
          <a:bodyPr wrap="square">
            <a:spAutoFit/>
          </a:bodyPr>
          <a:lstStyle/>
          <a:p>
            <a:r>
              <a:rPr lang="en-US" sz="2800" b="1" dirty="0">
                <a:solidFill>
                  <a:prstClr val="black"/>
                </a:solidFill>
              </a:rPr>
              <a:t>Close with logic.</a:t>
            </a:r>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sp>
        <p:nvSpPr>
          <p:cNvPr id="72" name="Rectangle 71"/>
          <p:cNvSpPr/>
          <p:nvPr/>
        </p:nvSpPr>
        <p:spPr>
          <a:xfrm>
            <a:off x="4627730" y="3387304"/>
            <a:ext cx="2644094" cy="369332"/>
          </a:xfrm>
          <a:prstGeom prst="rect">
            <a:avLst/>
          </a:prstGeom>
        </p:spPr>
        <p:txBody>
          <a:bodyPr wrap="square">
            <a:spAutoFit/>
          </a:bodyPr>
          <a:lstStyle/>
          <a:p>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sp>
        <p:nvSpPr>
          <p:cNvPr id="73" name="Rectangle 72"/>
          <p:cNvSpPr/>
          <p:nvPr/>
        </p:nvSpPr>
        <p:spPr>
          <a:xfrm>
            <a:off x="168257" y="2127675"/>
            <a:ext cx="6732500" cy="800219"/>
          </a:xfrm>
          <a:prstGeom prst="rect">
            <a:avLst/>
          </a:prstGeom>
        </p:spPr>
        <p:txBody>
          <a:bodyPr wrap="square">
            <a:spAutoFit/>
          </a:bodyPr>
          <a:lstStyle/>
          <a:p>
            <a:r>
              <a:rPr lang="en-US" sz="2800" b="1" dirty="0">
                <a:solidFill>
                  <a:prstClr val="black"/>
                </a:solidFill>
              </a:rPr>
              <a:t>Stick with a basic synthesis of information.</a:t>
            </a:r>
            <a:endParaRPr lang="en-US" sz="2800" dirty="0">
              <a:solidFill>
                <a:prstClr val="black"/>
              </a:solidFill>
            </a:endParaRPr>
          </a:p>
          <a:p>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sp>
        <p:nvSpPr>
          <p:cNvPr id="74" name="Rectangle 73"/>
          <p:cNvSpPr/>
          <p:nvPr/>
        </p:nvSpPr>
        <p:spPr>
          <a:xfrm>
            <a:off x="4758572" y="3424511"/>
            <a:ext cx="2644094" cy="369332"/>
          </a:xfrm>
          <a:prstGeom prst="rect">
            <a:avLst/>
          </a:prstGeom>
        </p:spPr>
        <p:txBody>
          <a:bodyPr wrap="square">
            <a:spAutoFit/>
          </a:bodyPr>
          <a:lstStyle/>
          <a:p>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sp>
        <p:nvSpPr>
          <p:cNvPr id="76" name="Round Same Side Corner Rectangle 75"/>
          <p:cNvSpPr/>
          <p:nvPr/>
        </p:nvSpPr>
        <p:spPr>
          <a:xfrm rot="5400000">
            <a:off x="7890948" y="1558781"/>
            <a:ext cx="691014" cy="6586454"/>
          </a:xfrm>
          <a:prstGeom prst="round2SameRect">
            <a:avLst>
              <a:gd name="adj1" fmla="val 50000"/>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prstClr val="white"/>
              </a:solidFill>
              <a:latin typeface="Arial" panose="020B0604020202020204" pitchFamily="34" charset="0"/>
              <a:cs typeface="Arial" panose="020B0604020202020204" pitchFamily="34" charset="0"/>
            </a:endParaRPr>
          </a:p>
        </p:txBody>
      </p:sp>
      <p:sp>
        <p:nvSpPr>
          <p:cNvPr id="71" name="Rectangle 70"/>
          <p:cNvSpPr/>
          <p:nvPr/>
        </p:nvSpPr>
        <p:spPr>
          <a:xfrm>
            <a:off x="7111997" y="4566469"/>
            <a:ext cx="2644094" cy="523220"/>
          </a:xfrm>
          <a:prstGeom prst="rect">
            <a:avLst/>
          </a:prstGeom>
        </p:spPr>
        <p:txBody>
          <a:bodyPr wrap="square">
            <a:spAutoFit/>
          </a:bodyPr>
          <a:lstStyle/>
          <a:p>
            <a:r>
              <a:rPr lang="en-US" sz="2800" b="1" dirty="0">
                <a:solidFill>
                  <a:prstClr val="black"/>
                </a:solidFill>
              </a:rPr>
              <a:t>Pose a question</a:t>
            </a:r>
            <a:r>
              <a:rPr lang="en-US" dirty="0">
                <a:solidFill>
                  <a:prstClr val="black"/>
                </a:solidFill>
              </a:rPr>
              <a:t> </a:t>
            </a:r>
            <a:endParaRPr lang="en-US" dirty="0" smtClean="0">
              <a:solidFill>
                <a:prstClr val="white"/>
              </a:solidFill>
              <a:latin typeface="Arial" panose="020B0604020202020204" pitchFamily="34" charset="0"/>
              <a:cs typeface="Arial" panose="020B0604020202020204" pitchFamily="34" charset="0"/>
            </a:endParaRPr>
          </a:p>
        </p:txBody>
      </p:sp>
      <p:sp>
        <p:nvSpPr>
          <p:cNvPr id="78" name="Round Same Side Corner Rectangle 77"/>
          <p:cNvSpPr/>
          <p:nvPr/>
        </p:nvSpPr>
        <p:spPr>
          <a:xfrm rot="5400000">
            <a:off x="7856584" y="-2646734"/>
            <a:ext cx="847127" cy="7017155"/>
          </a:xfrm>
          <a:prstGeom prst="round2SameRect">
            <a:avLst>
              <a:gd name="adj1" fmla="val 5000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prstClr val="white"/>
              </a:solidFill>
              <a:latin typeface="Arial" panose="020B0604020202020204" pitchFamily="34" charset="0"/>
              <a:cs typeface="Arial" panose="020B0604020202020204" pitchFamily="34" charset="0"/>
            </a:endParaRPr>
          </a:p>
        </p:txBody>
      </p:sp>
      <p:sp>
        <p:nvSpPr>
          <p:cNvPr id="79" name="Round Same Side Corner Rectangle 78"/>
          <p:cNvSpPr/>
          <p:nvPr/>
        </p:nvSpPr>
        <p:spPr>
          <a:xfrm rot="16200000">
            <a:off x="3568905" y="-2417512"/>
            <a:ext cx="819381" cy="6586454"/>
          </a:xfrm>
          <a:prstGeom prst="round2SameRect">
            <a:avLst>
              <a:gd name="adj1" fmla="val 5000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prstClr val="white"/>
              </a:solidFill>
              <a:latin typeface="Arial" panose="020B0604020202020204" pitchFamily="34" charset="0"/>
              <a:cs typeface="Arial" panose="020B0604020202020204" pitchFamily="34" charset="0"/>
            </a:endParaRPr>
          </a:p>
        </p:txBody>
      </p:sp>
      <p:sp>
        <p:nvSpPr>
          <p:cNvPr id="48" name="Rectangle 47"/>
          <p:cNvSpPr/>
          <p:nvPr/>
        </p:nvSpPr>
        <p:spPr>
          <a:xfrm>
            <a:off x="1124192" y="419925"/>
            <a:ext cx="11553130" cy="830997"/>
          </a:xfrm>
          <a:prstGeom prst="rect">
            <a:avLst/>
          </a:prstGeom>
        </p:spPr>
        <p:txBody>
          <a:bodyPr wrap="square">
            <a:spAutoFit/>
          </a:bodyPr>
          <a:lstStyle/>
          <a:p>
            <a:r>
              <a:rPr lang="en-US" sz="4800" b="1" dirty="0" smtClean="0">
                <a:solidFill>
                  <a:srgbClr val="73166F">
                    <a:lumMod val="60000"/>
                    <a:lumOff val="40000"/>
                  </a:srgbClr>
                </a:solidFill>
              </a:rPr>
              <a:t>How to make your Conclusion Effective?</a:t>
            </a:r>
            <a:endParaRPr lang="en-US" sz="4800" dirty="0" smtClean="0">
              <a:solidFill>
                <a:srgbClr val="73166F">
                  <a:lumMod val="60000"/>
                  <a:lumOff val="40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4092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2926" y="-72437"/>
            <a:ext cx="14934926" cy="6862213"/>
          </a:xfrm>
          <a:prstGeom prst="rect">
            <a:avLst/>
          </a:prstGeom>
        </p:spPr>
      </p:pic>
      <p:sp>
        <p:nvSpPr>
          <p:cNvPr id="4" name="Round Same Side Corner Rectangle 3"/>
          <p:cNvSpPr/>
          <p:nvPr/>
        </p:nvSpPr>
        <p:spPr>
          <a:xfrm rot="5400000">
            <a:off x="6481625" y="-1248035"/>
            <a:ext cx="769440" cy="4189550"/>
          </a:xfrm>
          <a:prstGeom prst="round2SameRect">
            <a:avLst>
              <a:gd name="adj1" fmla="val 5000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prstClr val="white"/>
              </a:solidFill>
              <a:latin typeface="Arial" panose="020B0604020202020204" pitchFamily="34" charset="0"/>
              <a:cs typeface="Arial" panose="020B0604020202020204" pitchFamily="34" charset="0"/>
            </a:endParaRPr>
          </a:p>
        </p:txBody>
      </p:sp>
      <p:sp>
        <p:nvSpPr>
          <p:cNvPr id="5" name="Round Same Side Corner Rectangle 4"/>
          <p:cNvSpPr/>
          <p:nvPr/>
        </p:nvSpPr>
        <p:spPr>
          <a:xfrm rot="16200000">
            <a:off x="3352234" y="-2659996"/>
            <a:ext cx="793179" cy="6989729"/>
          </a:xfrm>
          <a:prstGeom prst="round2SameRect">
            <a:avLst>
              <a:gd name="adj1" fmla="val 50000"/>
              <a:gd name="adj2"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prstClr val="white"/>
              </a:solidFill>
              <a:latin typeface="Arial" panose="020B0604020202020204" pitchFamily="34" charset="0"/>
              <a:cs typeface="Arial" panose="020B0604020202020204" pitchFamily="34" charset="0"/>
            </a:endParaRPr>
          </a:p>
        </p:txBody>
      </p:sp>
      <p:sp>
        <p:nvSpPr>
          <p:cNvPr id="6" name="TextBox 5"/>
          <p:cNvSpPr txBox="1"/>
          <p:nvPr/>
        </p:nvSpPr>
        <p:spPr>
          <a:xfrm>
            <a:off x="984738" y="438280"/>
            <a:ext cx="10536702" cy="793181"/>
          </a:xfrm>
          <a:prstGeom prst="rect">
            <a:avLst/>
          </a:prstGeom>
          <a:noFill/>
        </p:spPr>
        <p:txBody>
          <a:bodyPr wrap="square" rtlCol="0">
            <a:spAutoFit/>
          </a:bodyPr>
          <a:lstStyle/>
          <a:p>
            <a:endParaRPr lang="en-US" dirty="0">
              <a:solidFill>
                <a:prstClr val="black"/>
              </a:solidFill>
            </a:endParaRPr>
          </a:p>
        </p:txBody>
      </p:sp>
      <p:sp>
        <p:nvSpPr>
          <p:cNvPr id="3" name="Rectangle 2"/>
          <p:cNvSpPr/>
          <p:nvPr/>
        </p:nvSpPr>
        <p:spPr>
          <a:xfrm>
            <a:off x="1454123" y="464196"/>
            <a:ext cx="6634893" cy="769441"/>
          </a:xfrm>
          <a:prstGeom prst="rect">
            <a:avLst/>
          </a:prstGeom>
        </p:spPr>
        <p:txBody>
          <a:bodyPr wrap="none">
            <a:spAutoFit/>
          </a:bodyPr>
          <a:lstStyle/>
          <a:p>
            <a:r>
              <a:rPr lang="en-US" sz="4400" b="1" dirty="0" smtClean="0">
                <a:solidFill>
                  <a:srgbClr val="222222"/>
                </a:solidFill>
                <a:latin typeface="Helvetica" panose="020B0604020202020204" pitchFamily="34" charset="0"/>
                <a:ea typeface="Calibri" panose="020F0502020204030204" pitchFamily="34" charset="0"/>
              </a:rPr>
              <a:t> Avoid Common Pitfalls </a:t>
            </a:r>
            <a:endParaRPr lang="en-US" sz="4400" dirty="0">
              <a:solidFill>
                <a:prstClr val="black"/>
              </a:solidFill>
            </a:endParaRPr>
          </a:p>
        </p:txBody>
      </p:sp>
      <p:sp>
        <p:nvSpPr>
          <p:cNvPr id="7" name="Rectangle 6"/>
          <p:cNvSpPr/>
          <p:nvPr/>
        </p:nvSpPr>
        <p:spPr>
          <a:xfrm>
            <a:off x="4524473" y="2584046"/>
            <a:ext cx="5658985" cy="2954655"/>
          </a:xfrm>
          <a:prstGeom prst="rect">
            <a:avLst/>
          </a:prstGeom>
        </p:spPr>
        <p:txBody>
          <a:bodyPr wrap="none">
            <a:spAutoFit/>
          </a:bodyPr>
          <a:lstStyle/>
          <a:p>
            <a:pPr>
              <a:lnSpc>
                <a:spcPct val="200000"/>
              </a:lnSpc>
            </a:pPr>
            <a:r>
              <a:rPr lang="en-US" sz="2800" dirty="0" smtClean="0">
                <a:solidFill>
                  <a:prstClr val="black"/>
                </a:solidFill>
              </a:rPr>
              <a:t>Leave </a:t>
            </a:r>
            <a:r>
              <a:rPr lang="en-US" sz="2800" dirty="0">
                <a:solidFill>
                  <a:prstClr val="black"/>
                </a:solidFill>
              </a:rPr>
              <a:t>out new information</a:t>
            </a:r>
          </a:p>
          <a:p>
            <a:pPr>
              <a:lnSpc>
                <a:spcPct val="200000"/>
              </a:lnSpc>
            </a:pPr>
            <a:r>
              <a:rPr lang="en-US" sz="2800" dirty="0">
                <a:solidFill>
                  <a:prstClr val="black"/>
                </a:solidFill>
              </a:rPr>
              <a:t>Avoid changing the tone of the paper.</a:t>
            </a:r>
          </a:p>
          <a:p>
            <a:pPr>
              <a:lnSpc>
                <a:spcPct val="200000"/>
              </a:lnSpc>
            </a:pPr>
            <a:r>
              <a:rPr lang="en-US" sz="2800" dirty="0" smtClean="0">
                <a:solidFill>
                  <a:prstClr val="black"/>
                </a:solidFill>
              </a:rPr>
              <a:t>Make </a:t>
            </a:r>
            <a:r>
              <a:rPr lang="en-US" sz="2800" dirty="0">
                <a:solidFill>
                  <a:prstClr val="black"/>
                </a:solidFill>
              </a:rPr>
              <a:t>no apologies statement</a:t>
            </a:r>
            <a:r>
              <a:rPr lang="en-US" sz="2800" b="1" dirty="0">
                <a:solidFill>
                  <a:prstClr val="black"/>
                </a:solidFill>
              </a:rPr>
              <a:t>.</a:t>
            </a:r>
          </a:p>
          <a:p>
            <a:endParaRPr lang="en-US" dirty="0">
              <a:solidFill>
                <a:prstClr val="black"/>
              </a:solidFill>
            </a:endParaRPr>
          </a:p>
        </p:txBody>
      </p:sp>
      <p:pic>
        <p:nvPicPr>
          <p:cNvPr id="8" name="Picture 7"/>
          <p:cNvPicPr>
            <a:picLocks noChangeAspect="1"/>
          </p:cNvPicPr>
          <p:nvPr/>
        </p:nvPicPr>
        <p:blipFill>
          <a:blip r:embed="rId3"/>
          <a:stretch>
            <a:fillRect/>
          </a:stretch>
        </p:blipFill>
        <p:spPr>
          <a:xfrm>
            <a:off x="3925868" y="3011819"/>
            <a:ext cx="358006" cy="360917"/>
          </a:xfrm>
          <a:prstGeom prst="rect">
            <a:avLst/>
          </a:prstGeom>
        </p:spPr>
      </p:pic>
      <p:pic>
        <p:nvPicPr>
          <p:cNvPr id="10" name="Picture 9"/>
          <p:cNvPicPr>
            <a:picLocks noChangeAspect="1"/>
          </p:cNvPicPr>
          <p:nvPr/>
        </p:nvPicPr>
        <p:blipFill>
          <a:blip r:embed="rId3"/>
          <a:stretch>
            <a:fillRect/>
          </a:stretch>
        </p:blipFill>
        <p:spPr>
          <a:xfrm>
            <a:off x="3925868" y="4687458"/>
            <a:ext cx="358006" cy="360917"/>
          </a:xfrm>
          <a:prstGeom prst="rect">
            <a:avLst/>
          </a:prstGeom>
        </p:spPr>
      </p:pic>
      <p:pic>
        <p:nvPicPr>
          <p:cNvPr id="11" name="Picture 10"/>
          <p:cNvPicPr>
            <a:picLocks noChangeAspect="1"/>
          </p:cNvPicPr>
          <p:nvPr/>
        </p:nvPicPr>
        <p:blipFill>
          <a:blip r:embed="rId3"/>
          <a:stretch>
            <a:fillRect/>
          </a:stretch>
        </p:blipFill>
        <p:spPr>
          <a:xfrm>
            <a:off x="3925868" y="3731028"/>
            <a:ext cx="358006" cy="360917"/>
          </a:xfrm>
          <a:prstGeom prst="rect">
            <a:avLst/>
          </a:prstGeom>
        </p:spPr>
      </p:pic>
      <p:pic>
        <p:nvPicPr>
          <p:cNvPr id="12" name="Picture 11"/>
          <p:cNvPicPr>
            <a:picLocks noChangeAspect="1"/>
          </p:cNvPicPr>
          <p:nvPr/>
        </p:nvPicPr>
        <p:blipFill>
          <a:blip r:embed="rId3"/>
          <a:stretch>
            <a:fillRect/>
          </a:stretch>
        </p:blipFill>
        <p:spPr>
          <a:xfrm>
            <a:off x="3925868" y="5565191"/>
            <a:ext cx="358006" cy="360917"/>
          </a:xfrm>
          <a:prstGeom prst="rect">
            <a:avLst/>
          </a:prstGeom>
        </p:spPr>
      </p:pic>
    </p:spTree>
    <p:extLst>
      <p:ext uri="{BB962C8B-B14F-4D97-AF65-F5344CB8AC3E}">
        <p14:creationId xmlns:p14="http://schemas.microsoft.com/office/powerpoint/2010/main" val="26379773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631368" y="204534"/>
            <a:ext cx="8215086" cy="1107996"/>
          </a:xfrm>
          <a:prstGeom prst="rect">
            <a:avLst/>
          </a:prstGeom>
          <a:noFill/>
        </p:spPr>
        <p:txBody>
          <a:bodyPr wrap="square" rtlCol="0">
            <a:spAutoFit/>
          </a:bodyPr>
          <a:lstStyle/>
          <a:p>
            <a:r>
              <a:rPr lang="en-US" sz="4800" b="1" dirty="0" smtClean="0">
                <a:solidFill>
                  <a:prstClr val="white"/>
                </a:solidFill>
              </a:rPr>
              <a:t>Sample conclusions</a:t>
            </a:r>
            <a:endParaRPr lang="en-US" sz="4800" dirty="0" smtClean="0">
              <a:solidFill>
                <a:prstClr val="white"/>
              </a:solidFill>
            </a:endParaRPr>
          </a:p>
          <a:p>
            <a:endParaRPr lang="en-US" dirty="0">
              <a:solidFill>
                <a:prstClr val="black"/>
              </a:solidFill>
            </a:endParaRPr>
          </a:p>
        </p:txBody>
      </p:sp>
      <p:sp>
        <p:nvSpPr>
          <p:cNvPr id="4" name="Rectangle 3"/>
          <p:cNvSpPr/>
          <p:nvPr/>
        </p:nvSpPr>
        <p:spPr>
          <a:xfrm>
            <a:off x="631368" y="1517064"/>
            <a:ext cx="11335657" cy="18890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732969" y="1529329"/>
            <a:ext cx="10726057" cy="2215991"/>
          </a:xfrm>
          <a:prstGeom prst="rect">
            <a:avLst/>
          </a:prstGeom>
          <a:noFill/>
        </p:spPr>
        <p:txBody>
          <a:bodyPr wrap="square" rtlCol="0">
            <a:spAutoFit/>
          </a:bodyPr>
          <a:lstStyle/>
          <a:p>
            <a:r>
              <a:rPr lang="en-US" sz="2400" b="1" dirty="0">
                <a:solidFill>
                  <a:prstClr val="black"/>
                </a:solidFill>
              </a:rPr>
              <a:t>Example A</a:t>
            </a:r>
          </a:p>
          <a:p>
            <a:pPr algn="just"/>
            <a:r>
              <a:rPr lang="en-US" sz="2400" dirty="0" smtClean="0">
                <a:solidFill>
                  <a:prstClr val="black"/>
                </a:solidFill>
                <a:latin typeface="David" panose="020E0502060401010101" pitchFamily="34" charset="-79"/>
                <a:cs typeface="David" panose="020E0502060401010101" pitchFamily="34" charset="-79"/>
              </a:rPr>
              <a:t>This </a:t>
            </a:r>
            <a:r>
              <a:rPr lang="en-US" sz="2400" dirty="0">
                <a:solidFill>
                  <a:prstClr val="black"/>
                </a:solidFill>
                <a:latin typeface="David" panose="020E0502060401010101" pitchFamily="34" charset="-79"/>
                <a:cs typeface="David" panose="020E0502060401010101" pitchFamily="34" charset="-79"/>
              </a:rPr>
              <a:t>report introduced two environmentally-friendly designs for a car. We presented information about the engine and fuel, materials, safety and accessories and provided sketches for each car. These cars would be more expensive than normal family cars, but it is important to develop cleaner technology for the future.</a:t>
            </a:r>
          </a:p>
          <a:p>
            <a:endParaRPr lang="en-US" dirty="0">
              <a:solidFill>
                <a:prstClr val="black"/>
              </a:solidFill>
            </a:endParaRPr>
          </a:p>
        </p:txBody>
      </p:sp>
      <p:sp>
        <p:nvSpPr>
          <p:cNvPr id="6" name="Rectangle 5"/>
          <p:cNvSpPr/>
          <p:nvPr/>
        </p:nvSpPr>
        <p:spPr>
          <a:xfrm>
            <a:off x="631368" y="3767346"/>
            <a:ext cx="11335657" cy="26769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7" name="TextBox 6"/>
          <p:cNvSpPr txBox="1"/>
          <p:nvPr/>
        </p:nvSpPr>
        <p:spPr>
          <a:xfrm>
            <a:off x="732968" y="3767346"/>
            <a:ext cx="10726057" cy="3016210"/>
          </a:xfrm>
          <a:prstGeom prst="rect">
            <a:avLst/>
          </a:prstGeom>
          <a:noFill/>
        </p:spPr>
        <p:txBody>
          <a:bodyPr wrap="square" rtlCol="0">
            <a:spAutoFit/>
          </a:bodyPr>
          <a:lstStyle/>
          <a:p>
            <a:r>
              <a:rPr lang="en-US" sz="2800" dirty="0">
                <a:solidFill>
                  <a:prstClr val="black"/>
                </a:solidFill>
              </a:rPr>
              <a:t>Example B</a:t>
            </a:r>
          </a:p>
          <a:p>
            <a:pPr algn="just"/>
            <a:r>
              <a:rPr lang="en-US" sz="2400" dirty="0" smtClean="0">
                <a:solidFill>
                  <a:prstClr val="black"/>
                </a:solidFill>
                <a:latin typeface="David" panose="020E0502060401010101" pitchFamily="34" charset="-79"/>
                <a:cs typeface="David" panose="020E0502060401010101" pitchFamily="34" charset="-79"/>
              </a:rPr>
              <a:t>Two </a:t>
            </a:r>
            <a:r>
              <a:rPr lang="en-US" sz="2400" dirty="0">
                <a:solidFill>
                  <a:prstClr val="black"/>
                </a:solidFill>
                <a:latin typeface="David" panose="020E0502060401010101" pitchFamily="34" charset="-79"/>
                <a:cs typeface="David" panose="020E0502060401010101" pitchFamily="34" charset="-79"/>
              </a:rPr>
              <a:t>alternative designs for an emission-free fuel cell powered car have been presented: Car A, a luxury sedan which runs on hydrogen, and Car B, a medium-sized family hatch which uses hydrogen and oxygen. Each car features recyclable materials and conforms to Australian design standards in terms of performance and safety features. However, Car B is recommended as it was found to be more economical in terms of both manufacturing and running costs.</a:t>
            </a:r>
          </a:p>
          <a:p>
            <a:endParaRPr lang="en-US" dirty="0">
              <a:solidFill>
                <a:prstClr val="black"/>
              </a:solidFill>
            </a:endParaRPr>
          </a:p>
        </p:txBody>
      </p:sp>
    </p:spTree>
    <p:extLst>
      <p:ext uri="{BB962C8B-B14F-4D97-AF65-F5344CB8AC3E}">
        <p14:creationId xmlns:p14="http://schemas.microsoft.com/office/powerpoint/2010/main" val="382772964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2000"/>
            <a:lum/>
          </a:blip>
          <a:srcRect/>
          <a:tile tx="0" ty="0" sx="100000" sy="100000" flip="none" algn="tl"/>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 y="26552"/>
            <a:ext cx="13279902" cy="6853991"/>
          </a:xfrm>
          <a:prstGeom prst="rect">
            <a:avLst/>
          </a:prstGeom>
          <a:blipFill>
            <a:blip r:embed="rId2">
              <a:alphaModFix amt="12000"/>
            </a:blip>
            <a:tile tx="0" ty="0" sx="100000" sy="100000" flip="none" algn="tl"/>
          </a:blipFill>
        </p:spPr>
      </p:pic>
      <p:sp>
        <p:nvSpPr>
          <p:cNvPr id="3" name="TextBox 2"/>
          <p:cNvSpPr txBox="1"/>
          <p:nvPr/>
        </p:nvSpPr>
        <p:spPr>
          <a:xfrm>
            <a:off x="1055078" y="295421"/>
            <a:ext cx="10522634" cy="830997"/>
          </a:xfrm>
          <a:prstGeom prst="rect">
            <a:avLst/>
          </a:prstGeom>
          <a:noFill/>
        </p:spPr>
        <p:txBody>
          <a:bodyPr wrap="square" rtlCol="0">
            <a:spAutoFit/>
          </a:bodyPr>
          <a:lstStyle/>
          <a:p>
            <a:r>
              <a:rPr lang="en-US" sz="4800" dirty="0" smtClean="0">
                <a:solidFill>
                  <a:prstClr val="black"/>
                </a:solidFill>
              </a:rPr>
              <a:t>Relation between aims and conclusion</a:t>
            </a:r>
            <a:endParaRPr lang="en-US" sz="4800" dirty="0">
              <a:solidFill>
                <a:prstClr val="black"/>
              </a:solidFill>
            </a:endParaRPr>
          </a:p>
        </p:txBody>
      </p:sp>
      <p:sp>
        <p:nvSpPr>
          <p:cNvPr id="4" name="TextBox 3"/>
          <p:cNvSpPr txBox="1"/>
          <p:nvPr/>
        </p:nvSpPr>
        <p:spPr>
          <a:xfrm>
            <a:off x="1079973" y="1459234"/>
            <a:ext cx="11437034" cy="800219"/>
          </a:xfrm>
          <a:prstGeom prst="rect">
            <a:avLst/>
          </a:prstGeom>
          <a:noFill/>
        </p:spPr>
        <p:txBody>
          <a:bodyPr wrap="square" rtlCol="0">
            <a:spAutoFit/>
          </a:bodyPr>
          <a:lstStyle/>
          <a:p>
            <a:r>
              <a:rPr lang="en-US" sz="2800" dirty="0">
                <a:solidFill>
                  <a:prstClr val="black"/>
                </a:solidFill>
              </a:rPr>
              <a:t>The conclusions should relate to the aims of the </a:t>
            </a:r>
            <a:r>
              <a:rPr lang="en-US" sz="2800" dirty="0" smtClean="0">
                <a:solidFill>
                  <a:prstClr val="black"/>
                </a:solidFill>
              </a:rPr>
              <a:t>work</a:t>
            </a:r>
          </a:p>
          <a:p>
            <a:endParaRPr lang="en-US" dirty="0">
              <a:solidFill>
                <a:prstClr val="black"/>
              </a:solidFill>
            </a:endParaRPr>
          </a:p>
        </p:txBody>
      </p:sp>
      <p:sp>
        <p:nvSpPr>
          <p:cNvPr id="5" name="Rectangle 4"/>
          <p:cNvSpPr/>
          <p:nvPr/>
        </p:nvSpPr>
        <p:spPr>
          <a:xfrm>
            <a:off x="856341" y="2332396"/>
            <a:ext cx="10566399" cy="127983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extBox 7"/>
          <p:cNvSpPr txBox="1"/>
          <p:nvPr/>
        </p:nvSpPr>
        <p:spPr>
          <a:xfrm>
            <a:off x="1079973" y="2459501"/>
            <a:ext cx="9428593" cy="1231106"/>
          </a:xfrm>
          <a:prstGeom prst="rect">
            <a:avLst/>
          </a:prstGeom>
          <a:noFill/>
        </p:spPr>
        <p:txBody>
          <a:bodyPr wrap="square" rtlCol="0">
            <a:spAutoFit/>
          </a:bodyPr>
          <a:lstStyle/>
          <a:p>
            <a:r>
              <a:rPr lang="en-US" sz="2800" b="1" dirty="0">
                <a:solidFill>
                  <a:prstClr val="black"/>
                </a:solidFill>
              </a:rPr>
              <a:t>Aim</a:t>
            </a:r>
            <a:r>
              <a:rPr lang="en-US" sz="2800" dirty="0">
                <a:solidFill>
                  <a:prstClr val="black"/>
                </a:solidFill>
              </a:rPr>
              <a:t> </a:t>
            </a:r>
            <a:br>
              <a:rPr lang="en-US" sz="2800" dirty="0">
                <a:solidFill>
                  <a:prstClr val="black"/>
                </a:solidFill>
              </a:rPr>
            </a:br>
            <a:r>
              <a:rPr lang="en-US" sz="2800" dirty="0">
                <a:solidFill>
                  <a:prstClr val="black"/>
                </a:solidFill>
                <a:latin typeface="Times New Roman" panose="02020603050405020304" pitchFamily="18" charset="0"/>
                <a:cs typeface="Times New Roman" panose="02020603050405020304" pitchFamily="18" charset="0"/>
              </a:rPr>
              <a:t>The aim of t</a:t>
            </a:r>
            <a:r>
              <a:rPr lang="en-US" sz="2400" dirty="0">
                <a:solidFill>
                  <a:prstClr val="black"/>
                </a:solidFill>
                <a:latin typeface="Times New Roman" panose="02020603050405020304" pitchFamily="18" charset="0"/>
                <a:cs typeface="Times New Roman" panose="02020603050405020304" pitchFamily="18" charset="0"/>
              </a:rPr>
              <a:t>his project is to design a mobile phone tower.</a:t>
            </a:r>
          </a:p>
          <a:p>
            <a:endParaRPr lang="en-US" dirty="0">
              <a:solidFill>
                <a:prstClr val="black"/>
              </a:solidFill>
              <a:latin typeface="Times New Roman" panose="02020603050405020304" pitchFamily="18" charset="0"/>
              <a:cs typeface="Times New Roman" panose="02020603050405020304" pitchFamily="18" charset="0"/>
            </a:endParaRPr>
          </a:p>
        </p:txBody>
      </p:sp>
      <p:sp>
        <p:nvSpPr>
          <p:cNvPr id="9" name="Rectangle 8"/>
          <p:cNvSpPr/>
          <p:nvPr/>
        </p:nvSpPr>
        <p:spPr>
          <a:xfrm>
            <a:off x="856342" y="3961497"/>
            <a:ext cx="10566399" cy="207644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 name="TextBox 5"/>
          <p:cNvSpPr txBox="1"/>
          <p:nvPr/>
        </p:nvSpPr>
        <p:spPr>
          <a:xfrm>
            <a:off x="1100571" y="3977470"/>
            <a:ext cx="10322171" cy="2462213"/>
          </a:xfrm>
          <a:prstGeom prst="rect">
            <a:avLst/>
          </a:prstGeom>
          <a:noFill/>
        </p:spPr>
        <p:txBody>
          <a:bodyPr wrap="square" rtlCol="0">
            <a:spAutoFit/>
          </a:bodyPr>
          <a:lstStyle/>
          <a:p>
            <a:r>
              <a:rPr lang="en-US" sz="2800" b="1" dirty="0" smtClean="0">
                <a:solidFill>
                  <a:prstClr val="black"/>
                </a:solidFill>
              </a:rPr>
              <a:t>Conclusions</a:t>
            </a:r>
            <a:r>
              <a:rPr lang="en-US" sz="2800" dirty="0">
                <a:solidFill>
                  <a:prstClr val="black"/>
                </a:solidFill>
              </a:rPr>
              <a:t> </a:t>
            </a:r>
            <a:endParaRPr lang="en-US" sz="2800" dirty="0" smtClean="0">
              <a:solidFill>
                <a:prstClr val="black"/>
              </a:solidFill>
            </a:endParaRPr>
          </a:p>
          <a:p>
            <a:pPr algn="just">
              <a:lnSpc>
                <a:spcPct val="150000"/>
              </a:lnSpc>
            </a:pPr>
            <a:r>
              <a:rPr lang="en-US" sz="2400" dirty="0">
                <a:solidFill>
                  <a:prstClr val="black"/>
                </a:solidFill>
                <a:latin typeface="Times New Roman" panose="02020603050405020304" pitchFamily="18" charset="0"/>
                <a:cs typeface="Times New Roman" panose="02020603050405020304" pitchFamily="18" charset="0"/>
              </a:rPr>
              <a:t>Will any of the alternatives make a difference, help solve the problem, or improve the situation?</a:t>
            </a:r>
          </a:p>
          <a:p>
            <a:pPr algn="just">
              <a:lnSpc>
                <a:spcPct val="150000"/>
              </a:lnSpc>
            </a:pPr>
            <a:r>
              <a:rPr lang="en-US" sz="2400" dirty="0">
                <a:solidFill>
                  <a:prstClr val="black"/>
                </a:solidFill>
                <a:latin typeface="Times New Roman" panose="02020603050405020304" pitchFamily="18" charset="0"/>
                <a:cs typeface="Times New Roman" panose="02020603050405020304" pitchFamily="18" charset="0"/>
              </a:rPr>
              <a:t>What are the long-term as well as the short-term implications of your findings?</a:t>
            </a:r>
          </a:p>
          <a:p>
            <a:endParaRPr lang="en-US" dirty="0">
              <a:solidFill>
                <a:prstClr val="black"/>
              </a:solidFill>
            </a:endParaRPr>
          </a:p>
        </p:txBody>
      </p:sp>
    </p:spTree>
    <p:extLst>
      <p:ext uri="{BB962C8B-B14F-4D97-AF65-F5344CB8AC3E}">
        <p14:creationId xmlns:p14="http://schemas.microsoft.com/office/powerpoint/2010/main" val="26305036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56341" y="2332396"/>
            <a:ext cx="10566399" cy="3632306"/>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2349306" y="240058"/>
            <a:ext cx="5120639" cy="830997"/>
          </a:xfrm>
          <a:prstGeom prst="rect">
            <a:avLst/>
          </a:prstGeom>
          <a:noFill/>
        </p:spPr>
        <p:txBody>
          <a:bodyPr wrap="square" rtlCol="0">
            <a:spAutoFit/>
          </a:bodyPr>
          <a:lstStyle/>
          <a:p>
            <a:r>
              <a:rPr lang="en-US" sz="4800" b="1" dirty="0">
                <a:ln>
                  <a:solidFill>
                    <a:srgbClr val="00B0F0"/>
                  </a:solidFill>
                </a:ln>
                <a:solidFill>
                  <a:prstClr val="black"/>
                </a:solidFill>
              </a:rPr>
              <a:t>Recommendations</a:t>
            </a:r>
            <a:endParaRPr lang="en-US" sz="4800" dirty="0">
              <a:ln>
                <a:solidFill>
                  <a:srgbClr val="00B0F0"/>
                </a:solidFill>
              </a:ln>
              <a:solidFill>
                <a:prstClr val="black"/>
              </a:solidFill>
            </a:endParaRPr>
          </a:p>
        </p:txBody>
      </p:sp>
      <p:sp>
        <p:nvSpPr>
          <p:cNvPr id="7" name="Rectangle 6"/>
          <p:cNvSpPr/>
          <p:nvPr/>
        </p:nvSpPr>
        <p:spPr>
          <a:xfrm>
            <a:off x="379828" y="1308295"/>
            <a:ext cx="11380764" cy="369980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498508" y="1575141"/>
            <a:ext cx="11282063" cy="3600986"/>
          </a:xfrm>
          <a:prstGeom prst="rect">
            <a:avLst/>
          </a:prstGeom>
          <a:noFill/>
        </p:spPr>
        <p:txBody>
          <a:bodyPr wrap="square" rtlCol="0">
            <a:spAutoFit/>
          </a:bodyPr>
          <a:lstStyle/>
          <a:p>
            <a:pPr>
              <a:lnSpc>
                <a:spcPct val="150000"/>
              </a:lnSpc>
            </a:pPr>
            <a:r>
              <a:rPr lang="en-US" sz="28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Specifically stating what should be done. </a:t>
            </a:r>
          </a:p>
          <a:p>
            <a:pPr>
              <a:lnSpc>
                <a:spcPct val="150000"/>
              </a:lnSpc>
            </a:pPr>
            <a:r>
              <a:rPr lang="en-US" sz="28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T</a:t>
            </a:r>
            <a:r>
              <a:rPr lang="en-US" sz="2800"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he </a:t>
            </a:r>
            <a:r>
              <a:rPr lang="en-US" sz="28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steps required to implement the policy. </a:t>
            </a:r>
          </a:p>
          <a:p>
            <a:pPr>
              <a:lnSpc>
                <a:spcPct val="150000"/>
              </a:lnSpc>
            </a:pPr>
            <a:r>
              <a:rPr lang="en-US" sz="2800"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Discussion </a:t>
            </a:r>
            <a:r>
              <a:rPr lang="en-US" sz="28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of the feasibility of the proposed policy.</a:t>
            </a:r>
          </a:p>
          <a:p>
            <a:pPr algn="just">
              <a:lnSpc>
                <a:spcPct val="150000"/>
              </a:lnSpc>
            </a:pPr>
            <a:r>
              <a:rPr lang="en-US" sz="28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General statement about the nature and timing of an evaluation plan that would be used to determine the effectiveness of the proposed policy.</a:t>
            </a:r>
          </a:p>
          <a:p>
            <a:pPr algn="just"/>
            <a:endParaRPr lang="en-US" dirty="0">
              <a:solidFill>
                <a:prstClr val="black"/>
              </a:solidFill>
            </a:endParaRPr>
          </a:p>
        </p:txBody>
      </p:sp>
    </p:spTree>
    <p:extLst>
      <p:ext uri="{BB962C8B-B14F-4D97-AF65-F5344CB8AC3E}">
        <p14:creationId xmlns:p14="http://schemas.microsoft.com/office/powerpoint/2010/main" val="8989774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46000">
              <a:schemeClr val="bg1">
                <a:lumMod val="95000"/>
              </a:schemeClr>
            </a:gs>
            <a:gs pos="100000">
              <a:schemeClr val="bg1">
                <a:lumMod val="75000"/>
              </a:schemeClr>
            </a:gs>
          </a:gsLst>
          <a:path path="circle">
            <a:fillToRect l="50000" t="130000" r="50000" b="-3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 y="14068"/>
            <a:ext cx="12192000" cy="7466613"/>
          </a:xfrm>
          <a:prstGeom prst="rect">
            <a:avLst/>
          </a:prstGeom>
        </p:spPr>
      </p:pic>
      <p:sp>
        <p:nvSpPr>
          <p:cNvPr id="3" name="TextBox 2"/>
          <p:cNvSpPr txBox="1"/>
          <p:nvPr/>
        </p:nvSpPr>
        <p:spPr>
          <a:xfrm>
            <a:off x="648008" y="333685"/>
            <a:ext cx="8102991" cy="830997"/>
          </a:xfrm>
          <a:prstGeom prst="rect">
            <a:avLst/>
          </a:prstGeom>
          <a:noFill/>
        </p:spPr>
        <p:txBody>
          <a:bodyPr wrap="square" rtlCol="0">
            <a:spAutoFit/>
          </a:bodyPr>
          <a:lstStyle/>
          <a:p>
            <a:r>
              <a:rPr lang="en-US" sz="4800" b="1" dirty="0" smtClean="0">
                <a:ln>
                  <a:solidFill>
                    <a:srgbClr val="00B0F0"/>
                  </a:solidFill>
                </a:ln>
                <a:solidFill>
                  <a:prstClr val="black"/>
                </a:solidFill>
              </a:rPr>
              <a:t>Smart Recommendations</a:t>
            </a:r>
            <a:endParaRPr lang="en-US" sz="4800" b="1" dirty="0">
              <a:ln>
                <a:solidFill>
                  <a:srgbClr val="00B0F0"/>
                </a:solidFill>
              </a:ln>
              <a:solidFill>
                <a:prstClr val="black"/>
              </a:solidFill>
            </a:endParaRPr>
          </a:p>
        </p:txBody>
      </p:sp>
      <p:sp>
        <p:nvSpPr>
          <p:cNvPr id="6" name="Rectangle 5"/>
          <p:cNvSpPr/>
          <p:nvPr/>
        </p:nvSpPr>
        <p:spPr>
          <a:xfrm>
            <a:off x="203200" y="2592821"/>
            <a:ext cx="11785600" cy="3320978"/>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TextBox 4"/>
          <p:cNvSpPr txBox="1"/>
          <p:nvPr/>
        </p:nvSpPr>
        <p:spPr>
          <a:xfrm>
            <a:off x="-595084" y="2066592"/>
            <a:ext cx="12583884" cy="3847207"/>
          </a:xfrm>
          <a:prstGeom prst="rect">
            <a:avLst/>
          </a:prstGeom>
          <a:noFill/>
        </p:spPr>
        <p:txBody>
          <a:bodyPr wrap="square" rtlCol="0">
            <a:spAutoFit/>
          </a:bodyPr>
          <a:lstStyle/>
          <a:p>
            <a:endParaRPr lang="en-US" sz="2800" dirty="0">
              <a:solidFill>
                <a:srgbClr val="FFC000"/>
              </a:solidFill>
            </a:endParaRPr>
          </a:p>
          <a:p>
            <a:pPr lvl="2"/>
            <a:r>
              <a:rPr lang="en-US" sz="4400" dirty="0" smtClean="0">
                <a:solidFill>
                  <a:prstClr val="black"/>
                </a:solidFill>
              </a:rPr>
              <a:t>Specific:</a:t>
            </a:r>
            <a:endParaRPr lang="en-US" sz="2400" dirty="0">
              <a:solidFill>
                <a:prstClr val="black"/>
              </a:solidFill>
            </a:endParaRPr>
          </a:p>
          <a:p>
            <a:pPr lvl="3"/>
            <a:r>
              <a:rPr lang="en-US" sz="3600" dirty="0" smtClean="0">
                <a:solidFill>
                  <a:prstClr val="black"/>
                </a:solidFill>
              </a:rPr>
              <a:t>Bad examples:</a:t>
            </a:r>
            <a:endParaRPr lang="en-US" sz="2800" dirty="0">
              <a:solidFill>
                <a:prstClr val="black"/>
              </a:solidFill>
            </a:endParaRPr>
          </a:p>
          <a:p>
            <a:pPr lvl="3"/>
            <a:r>
              <a:rPr lang="en-US" sz="2400" dirty="0" smtClean="0">
                <a:solidFill>
                  <a:prstClr val="black"/>
                </a:solidFill>
              </a:rPr>
              <a:t>         </a:t>
            </a:r>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We should increase sales.</a:t>
            </a:r>
          </a:p>
          <a:p>
            <a:pPr lvl="3"/>
            <a:r>
              <a:rPr lang="en-US" sz="3600" dirty="0" smtClean="0">
                <a:solidFill>
                  <a:prstClr val="black"/>
                </a:solidFill>
              </a:rPr>
              <a:t>Good </a:t>
            </a:r>
            <a:r>
              <a:rPr lang="en-US" sz="3600" dirty="0">
                <a:solidFill>
                  <a:prstClr val="black"/>
                </a:solidFill>
              </a:rPr>
              <a:t>examples:</a:t>
            </a:r>
            <a:endParaRPr lang="en-US" sz="2800" dirty="0">
              <a:solidFill>
                <a:prstClr val="black"/>
              </a:solidFill>
            </a:endParaRPr>
          </a:p>
          <a:p>
            <a:pPr lvl="4"/>
            <a:r>
              <a:rPr lang="en-US" sz="3600" dirty="0" smtClean="0">
                <a:solidFill>
                  <a:prstClr val="black"/>
                </a:solidFill>
              </a:rPr>
              <a:t> </a:t>
            </a:r>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We should increase sales through a marketing campaign.</a:t>
            </a:r>
          </a:p>
          <a:p>
            <a:pPr lvl="4"/>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a:t>
            </a:r>
          </a:p>
        </p:txBody>
      </p:sp>
    </p:spTree>
    <p:extLst>
      <p:ext uri="{BB962C8B-B14F-4D97-AF65-F5344CB8AC3E}">
        <p14:creationId xmlns:p14="http://schemas.microsoft.com/office/powerpoint/2010/main" val="149844674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460716" y="1842867"/>
            <a:ext cx="11270567" cy="351692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TextBox 2"/>
          <p:cNvSpPr txBox="1"/>
          <p:nvPr/>
        </p:nvSpPr>
        <p:spPr>
          <a:xfrm>
            <a:off x="-351692" y="1643896"/>
            <a:ext cx="11760591" cy="3570208"/>
          </a:xfrm>
          <a:prstGeom prst="rect">
            <a:avLst/>
          </a:prstGeom>
          <a:noFill/>
        </p:spPr>
        <p:txBody>
          <a:bodyPr wrap="square" rtlCol="0">
            <a:spAutoFit/>
          </a:bodyPr>
          <a:lstStyle/>
          <a:p>
            <a:endParaRPr lang="en-US" dirty="0">
              <a:solidFill>
                <a:prstClr val="black"/>
              </a:solidFill>
            </a:endParaRPr>
          </a:p>
          <a:p>
            <a:pPr lvl="2"/>
            <a:r>
              <a:rPr lang="en-US" sz="4000" dirty="0" smtClean="0">
                <a:solidFill>
                  <a:prstClr val="black">
                    <a:lumMod val="95000"/>
                    <a:lumOff val="5000"/>
                  </a:prstClr>
                </a:solidFill>
              </a:rPr>
              <a:t>Measurable:</a:t>
            </a:r>
          </a:p>
          <a:p>
            <a:pPr lvl="2"/>
            <a:r>
              <a:rPr lang="en-US" sz="2800" dirty="0" smtClean="0">
                <a:solidFill>
                  <a:prstClr val="black"/>
                </a:solidFill>
              </a:rPr>
              <a:t>     </a:t>
            </a:r>
            <a:r>
              <a:rPr lang="en-US" sz="3600" dirty="0" smtClean="0">
                <a:solidFill>
                  <a:prstClr val="black"/>
                </a:solidFill>
              </a:rPr>
              <a:t>Bad </a:t>
            </a:r>
            <a:r>
              <a:rPr lang="en-US" sz="3600" dirty="0">
                <a:solidFill>
                  <a:prstClr val="black"/>
                </a:solidFill>
              </a:rPr>
              <a:t>examples:</a:t>
            </a:r>
            <a:endParaRPr lang="en-US" sz="2800" dirty="0">
              <a:solidFill>
                <a:prstClr val="black"/>
              </a:solidFill>
              <a:latin typeface="Times New Roman" panose="02020603050405020304" pitchFamily="18" charset="0"/>
              <a:cs typeface="Times New Roman" panose="02020603050405020304" pitchFamily="18" charset="0"/>
            </a:endParaRPr>
          </a:p>
          <a:p>
            <a:pPr lvl="4"/>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We should increase sales.</a:t>
            </a:r>
          </a:p>
          <a:p>
            <a:pPr lvl="3"/>
            <a:r>
              <a:rPr lang="en-US" sz="3600" dirty="0" smtClean="0">
                <a:solidFill>
                  <a:prstClr val="black"/>
                </a:solidFill>
              </a:rPr>
              <a:t>Good </a:t>
            </a:r>
            <a:r>
              <a:rPr lang="en-US" sz="3600" dirty="0">
                <a:solidFill>
                  <a:prstClr val="black"/>
                </a:solidFill>
              </a:rPr>
              <a:t>examples:</a:t>
            </a:r>
            <a:endParaRPr lang="en-US" sz="2800" dirty="0">
              <a:solidFill>
                <a:prstClr val="black"/>
              </a:solidFill>
            </a:endParaRPr>
          </a:p>
          <a:p>
            <a:pPr lvl="4"/>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We should increase sales by </a:t>
            </a:r>
            <a:r>
              <a:rPr lang="en-US" sz="3200" dirty="0">
                <a:solidFill>
                  <a:srgbClr val="00B0F0"/>
                </a:solidFill>
                <a:latin typeface="Times New Roman" panose="02020603050405020304" pitchFamily="18" charset="0"/>
                <a:ea typeface="Times New Roman" panose="02020603050405020304" pitchFamily="18" charset="0"/>
                <a:cs typeface="Arial" panose="020B0604020202020204" pitchFamily="34" charset="0"/>
              </a:rPr>
              <a:t>spending 10% more on advertising. </a:t>
            </a:r>
          </a:p>
        </p:txBody>
      </p:sp>
    </p:spTree>
    <p:extLst>
      <p:ext uri="{BB962C8B-B14F-4D97-AF65-F5344CB8AC3E}">
        <p14:creationId xmlns:p14="http://schemas.microsoft.com/office/powerpoint/2010/main" val="197596095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445476" y="1818248"/>
            <a:ext cx="11270567" cy="3794761"/>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 name="Rectangle 2"/>
          <p:cNvSpPr/>
          <p:nvPr/>
        </p:nvSpPr>
        <p:spPr>
          <a:xfrm>
            <a:off x="-347001" y="1639671"/>
            <a:ext cx="12063044" cy="5090368"/>
          </a:xfrm>
          <a:prstGeom prst="rect">
            <a:avLst/>
          </a:prstGeom>
        </p:spPr>
        <p:txBody>
          <a:bodyPr wrap="square">
            <a:spAutoFit/>
          </a:bodyPr>
          <a:lstStyle/>
          <a:p>
            <a:endParaRPr lang="en-US" dirty="0">
              <a:solidFill>
                <a:prstClr val="black"/>
              </a:solidFill>
            </a:endParaRPr>
          </a:p>
          <a:p>
            <a:pPr marL="1143000" lvl="2" indent="-228600">
              <a:lnSpc>
                <a:spcPct val="107000"/>
              </a:lnSpc>
              <a:spcAft>
                <a:spcPts val="800"/>
              </a:spcAft>
              <a:buSzPts val="1000"/>
              <a:buFont typeface="Wingdings" panose="05000000000000000000" pitchFamily="2" charset="2"/>
              <a:buChar char=""/>
              <a:tabLst>
                <a:tab pos="1371600" algn="l"/>
              </a:tabLst>
            </a:pPr>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Achievable</a:t>
            </a:r>
            <a:r>
              <a:rPr lang="en-US" sz="3200"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a:t>
            </a:r>
            <a:endParaRPr lang="en-US" sz="2800" dirty="0">
              <a:solidFill>
                <a:prstClr val="black"/>
              </a:solidFill>
              <a:ea typeface="Calibri" panose="020F0502020204030204" pitchFamily="34" charset="0"/>
              <a:cs typeface="Arial" panose="020B0604020202020204" pitchFamily="34" charset="0"/>
            </a:endParaRPr>
          </a:p>
          <a:p>
            <a:pPr lvl="3">
              <a:lnSpc>
                <a:spcPct val="107000"/>
              </a:lnSpc>
              <a:spcAft>
                <a:spcPts val="800"/>
              </a:spcAft>
              <a:buSzPts val="1000"/>
              <a:tabLst>
                <a:tab pos="1828800" algn="l"/>
              </a:tabLst>
            </a:pPr>
            <a:r>
              <a:rPr lang="en-US" sz="3200"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 Bad </a:t>
            </a:r>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examples:</a:t>
            </a:r>
            <a:endParaRPr lang="en-US" sz="2800" dirty="0">
              <a:solidFill>
                <a:prstClr val="black"/>
              </a:solidFill>
              <a:ea typeface="Calibri" panose="020F0502020204030204" pitchFamily="34" charset="0"/>
              <a:cs typeface="Arial" panose="020B0604020202020204" pitchFamily="34" charset="0"/>
            </a:endParaRPr>
          </a:p>
          <a:p>
            <a:pPr lvl="4">
              <a:lnSpc>
                <a:spcPct val="107000"/>
              </a:lnSpc>
              <a:spcAft>
                <a:spcPts val="800"/>
              </a:spcAft>
              <a:buSzPts val="1000"/>
              <a:tabLst>
                <a:tab pos="2286000" algn="l"/>
              </a:tabLst>
            </a:pPr>
            <a:r>
              <a:rPr lang="en-US" sz="3200" dirty="0">
                <a:solidFill>
                  <a:srgbClr val="000000"/>
                </a:solidFill>
                <a:ea typeface="Times New Roman" panose="02020603050405020304" pitchFamily="18" charset="0"/>
                <a:cs typeface="Arial" panose="020B0604020202020204" pitchFamily="34" charset="0"/>
              </a:rPr>
              <a:t>We should re-train all sales staff.</a:t>
            </a:r>
            <a:endParaRPr lang="en-US" sz="2800" dirty="0">
              <a:solidFill>
                <a:srgbClr val="000000"/>
              </a:solidFill>
              <a:ea typeface="Calibri" panose="020F0502020204030204" pitchFamily="34" charset="0"/>
              <a:cs typeface="Arial" panose="020B0604020202020204" pitchFamily="34" charset="0"/>
            </a:endParaRPr>
          </a:p>
          <a:p>
            <a:pPr lvl="3">
              <a:lnSpc>
                <a:spcPct val="107000"/>
              </a:lnSpc>
              <a:spcAft>
                <a:spcPts val="800"/>
              </a:spcAft>
              <a:buSzPts val="1000"/>
              <a:tabLst>
                <a:tab pos="1828800" algn="l"/>
              </a:tabLst>
            </a:pPr>
            <a:r>
              <a:rPr lang="en-US" sz="3200"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Good </a:t>
            </a:r>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examples:</a:t>
            </a:r>
            <a:endParaRPr lang="en-US" sz="2800" dirty="0">
              <a:solidFill>
                <a:srgbClr val="000000"/>
              </a:solidFill>
              <a:ea typeface="Calibri" panose="020F0502020204030204" pitchFamily="34" charset="0"/>
              <a:cs typeface="Arial" panose="020B0604020202020204" pitchFamily="34" charset="0"/>
            </a:endParaRPr>
          </a:p>
          <a:p>
            <a:pPr lvl="4" algn="just">
              <a:lnSpc>
                <a:spcPct val="107000"/>
              </a:lnSpc>
              <a:spcAft>
                <a:spcPts val="800"/>
              </a:spcAft>
              <a:buSzPts val="1000"/>
              <a:tabLst>
                <a:tab pos="2286000" algn="l"/>
              </a:tabLst>
            </a:pPr>
            <a:r>
              <a:rPr lang="en-US" sz="3200" dirty="0">
                <a:solidFill>
                  <a:srgbClr val="000000"/>
                </a:solidFill>
                <a:ea typeface="Times New Roman" panose="02020603050405020304" pitchFamily="18" charset="0"/>
                <a:cs typeface="Arial" panose="020B0604020202020204" pitchFamily="34" charset="0"/>
              </a:rPr>
              <a:t>We should re-train sales staff </a:t>
            </a:r>
            <a:r>
              <a:rPr lang="en-US" sz="3200" dirty="0">
                <a:solidFill>
                  <a:srgbClr val="00B0F0"/>
                </a:solidFill>
                <a:ea typeface="Times New Roman" panose="02020603050405020304" pitchFamily="18" charset="0"/>
                <a:cs typeface="Arial" panose="020B0604020202020204" pitchFamily="34" charset="0"/>
              </a:rPr>
              <a:t>who consistently do not meet                sales targets.</a:t>
            </a:r>
          </a:p>
          <a:p>
            <a:pPr algn="just"/>
            <a:endParaRPr lang="en-US" sz="2400" dirty="0">
              <a:solidFill>
                <a:prstClr val="black"/>
              </a:solidFill>
            </a:endParaRPr>
          </a:p>
          <a:p>
            <a:endParaRPr lang="en-US" sz="4400" dirty="0">
              <a:solidFill>
                <a:prstClr val="black"/>
              </a:solidFill>
            </a:endParaRPr>
          </a:p>
        </p:txBody>
      </p:sp>
      <p:pic>
        <p:nvPicPr>
          <p:cNvPr id="5" name="Picture 4"/>
          <p:cNvPicPr>
            <a:picLocks noChangeAspect="1"/>
          </p:cNvPicPr>
          <p:nvPr/>
        </p:nvPicPr>
        <p:blipFill>
          <a:blip r:embed="rId3"/>
          <a:stretch>
            <a:fillRect/>
          </a:stretch>
        </p:blipFill>
        <p:spPr>
          <a:xfrm>
            <a:off x="574706" y="3987609"/>
            <a:ext cx="358006" cy="360917"/>
          </a:xfrm>
          <a:prstGeom prst="rect">
            <a:avLst/>
          </a:prstGeom>
        </p:spPr>
      </p:pic>
      <p:pic>
        <p:nvPicPr>
          <p:cNvPr id="6" name="Picture 5"/>
          <p:cNvPicPr>
            <a:picLocks noChangeAspect="1"/>
          </p:cNvPicPr>
          <p:nvPr/>
        </p:nvPicPr>
        <p:blipFill>
          <a:blip r:embed="rId3"/>
          <a:stretch>
            <a:fillRect/>
          </a:stretch>
        </p:blipFill>
        <p:spPr>
          <a:xfrm>
            <a:off x="574706" y="2723127"/>
            <a:ext cx="358006" cy="360917"/>
          </a:xfrm>
          <a:prstGeom prst="rect">
            <a:avLst/>
          </a:prstGeom>
        </p:spPr>
      </p:pic>
    </p:spTree>
    <p:extLst>
      <p:ext uri="{BB962C8B-B14F-4D97-AF65-F5344CB8AC3E}">
        <p14:creationId xmlns:p14="http://schemas.microsoft.com/office/powerpoint/2010/main" val="10848713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1000"/>
            <a:lum/>
          </a:blip>
          <a:srcRect/>
          <a:stretch>
            <a:fillRect/>
          </a:stretch>
        </a:blipFill>
        <a:effectLst/>
      </p:bgPr>
    </p:bg>
    <p:spTree>
      <p:nvGrpSpPr>
        <p:cNvPr id="1" name=""/>
        <p:cNvGrpSpPr/>
        <p:nvPr/>
      </p:nvGrpSpPr>
      <p:grpSpPr>
        <a:xfrm>
          <a:off x="0" y="0"/>
          <a:ext cx="0" cy="0"/>
          <a:chOff x="0" y="0"/>
          <a:chExt cx="0" cy="0"/>
        </a:xfrm>
      </p:grpSpPr>
      <p:grpSp>
        <p:nvGrpSpPr>
          <p:cNvPr id="61" name="Group 60"/>
          <p:cNvGrpSpPr/>
          <p:nvPr/>
        </p:nvGrpSpPr>
        <p:grpSpPr>
          <a:xfrm>
            <a:off x="9652007" y="15120"/>
            <a:ext cx="2539993" cy="675029"/>
            <a:chOff x="3237284" y="4745828"/>
            <a:chExt cx="8951540" cy="1817443"/>
          </a:xfrm>
          <a:solidFill>
            <a:srgbClr val="D00C54"/>
          </a:solidFill>
        </p:grpSpPr>
        <p:sp>
          <p:nvSpPr>
            <p:cNvPr id="62" name="Rectangle 61"/>
            <p:cNvSpPr/>
            <p:nvPr/>
          </p:nvSpPr>
          <p:spPr>
            <a:xfrm>
              <a:off x="4258126" y="4745828"/>
              <a:ext cx="7930698" cy="18174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63" name="Right Triangle 62"/>
            <p:cNvSpPr/>
            <p:nvPr/>
          </p:nvSpPr>
          <p:spPr>
            <a:xfrm rot="16200000">
              <a:off x="2840059" y="5143054"/>
              <a:ext cx="1817442" cy="102299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60" name="Title 50"/>
          <p:cNvSpPr>
            <a:spLocks noGrp="1"/>
          </p:cNvSpPr>
          <p:nvPr>
            <p:ph type="title"/>
          </p:nvPr>
        </p:nvSpPr>
        <p:spPr>
          <a:xfrm>
            <a:off x="9730433" y="-52619"/>
            <a:ext cx="2655294" cy="711081"/>
          </a:xfrm>
        </p:spPr>
        <p:txBody>
          <a:bodyPr/>
          <a:lstStyle/>
          <a:p>
            <a:pPr algn="ctr"/>
            <a:r>
              <a:rPr lang="en-US" sz="4400" dirty="0" smtClean="0">
                <a:solidFill>
                  <a:schemeClr val="bg1"/>
                </a:solidFill>
                <a:latin typeface="Arial" panose="020B0604020202020204" pitchFamily="34" charset="0"/>
              </a:rPr>
              <a:t>Title</a:t>
            </a:r>
            <a:endParaRPr lang="en-US" sz="4400" dirty="0">
              <a:solidFill>
                <a:schemeClr val="bg1"/>
              </a:solidFill>
              <a:latin typeface="Arial" panose="020B0604020202020204" pitchFamily="34" charset="0"/>
            </a:endParaRPr>
          </a:p>
        </p:txBody>
      </p:sp>
      <p:sp>
        <p:nvSpPr>
          <p:cNvPr id="57" name="TextBox 56"/>
          <p:cNvSpPr txBox="1"/>
          <p:nvPr/>
        </p:nvSpPr>
        <p:spPr>
          <a:xfrm>
            <a:off x="879951" y="3018256"/>
            <a:ext cx="4466102" cy="461665"/>
          </a:xfrm>
          <a:prstGeom prst="rect">
            <a:avLst/>
          </a:prstGeom>
          <a:noFill/>
        </p:spPr>
        <p:txBody>
          <a:bodyPr wrap="square" rtlCol="0">
            <a:spAutoFit/>
          </a:bodyPr>
          <a:lstStyle/>
          <a:p>
            <a:pPr algn="ctr"/>
            <a:r>
              <a:rPr lang="en-US" sz="2400" dirty="0" smtClean="0">
                <a:latin typeface="Arial" panose="020B0604020202020204" pitchFamily="34" charset="0"/>
                <a:cs typeface="Arial" panose="020B0604020202020204" pitchFamily="34" charset="0"/>
              </a:rPr>
              <a:t>Covers the content</a:t>
            </a:r>
            <a:endParaRPr lang="en-US" sz="2400" dirty="0">
              <a:latin typeface="Arial" panose="020B0604020202020204" pitchFamily="34" charset="0"/>
              <a:cs typeface="Arial" panose="020B0604020202020204" pitchFamily="34" charset="0"/>
            </a:endParaRPr>
          </a:p>
        </p:txBody>
      </p:sp>
      <p:sp>
        <p:nvSpPr>
          <p:cNvPr id="58" name="TextBox 57"/>
          <p:cNvSpPr txBox="1"/>
          <p:nvPr/>
        </p:nvSpPr>
        <p:spPr>
          <a:xfrm>
            <a:off x="1407159" y="4045145"/>
            <a:ext cx="3608634" cy="461665"/>
          </a:xfrm>
          <a:prstGeom prst="rect">
            <a:avLst/>
          </a:prstGeom>
          <a:noFill/>
        </p:spPr>
        <p:txBody>
          <a:bodyPr wrap="square" rtlCol="0">
            <a:spAutoFit/>
          </a:bodyPr>
          <a:lstStyle/>
          <a:p>
            <a:r>
              <a:rPr lang="en-US" sz="2400" dirty="0" smtClean="0">
                <a:latin typeface="Arial" panose="020B0604020202020204" pitchFamily="34" charset="0"/>
                <a:cs typeface="Arial" panose="020B0604020202020204" pitchFamily="34" charset="0"/>
              </a:rPr>
              <a:t>     Is not too long</a:t>
            </a:r>
            <a:endParaRPr lang="en-US" sz="2400" dirty="0">
              <a:latin typeface="Arial" panose="020B0604020202020204" pitchFamily="34" charset="0"/>
              <a:cs typeface="Arial" panose="020B0604020202020204" pitchFamily="34" charset="0"/>
            </a:endParaRPr>
          </a:p>
        </p:txBody>
      </p:sp>
      <p:sp>
        <p:nvSpPr>
          <p:cNvPr id="59" name="TextBox 58"/>
          <p:cNvSpPr txBox="1"/>
          <p:nvPr/>
        </p:nvSpPr>
        <p:spPr>
          <a:xfrm>
            <a:off x="633046" y="5107834"/>
            <a:ext cx="4592711" cy="461665"/>
          </a:xfrm>
          <a:prstGeom prst="rect">
            <a:avLst/>
          </a:prstGeom>
          <a:noFill/>
        </p:spPr>
        <p:txBody>
          <a:bodyPr wrap="square" rtlCol="0">
            <a:spAutoFit/>
          </a:bodyPr>
          <a:lstStyle/>
          <a:p>
            <a:pPr algn="ctr"/>
            <a:r>
              <a:rPr lang="en-US" sz="2400" dirty="0" smtClean="0">
                <a:latin typeface="Arial" panose="020B0604020202020204" pitchFamily="34" charset="0"/>
                <a:cs typeface="Arial" panose="020B0604020202020204" pitchFamily="34" charset="0"/>
              </a:rPr>
              <a:t>Speaks for itself</a:t>
            </a:r>
            <a:endParaRPr lang="en-US" sz="2400" dirty="0">
              <a:latin typeface="Arial" panose="020B0604020202020204" pitchFamily="34" charset="0"/>
              <a:cs typeface="Arial" panose="020B0604020202020204" pitchFamily="34" charset="0"/>
            </a:endParaRPr>
          </a:p>
        </p:txBody>
      </p:sp>
      <p:pic>
        <p:nvPicPr>
          <p:cNvPr id="64" name="Picture 63"/>
          <p:cNvPicPr>
            <a:picLocks noChangeAspect="1"/>
          </p:cNvPicPr>
          <p:nvPr/>
        </p:nvPicPr>
        <p:blipFill>
          <a:blip r:embed="rId4"/>
          <a:stretch>
            <a:fillRect/>
          </a:stretch>
        </p:blipFill>
        <p:spPr>
          <a:xfrm>
            <a:off x="879951" y="3068629"/>
            <a:ext cx="358006" cy="360917"/>
          </a:xfrm>
          <a:prstGeom prst="rect">
            <a:avLst/>
          </a:prstGeom>
        </p:spPr>
      </p:pic>
      <p:pic>
        <p:nvPicPr>
          <p:cNvPr id="65" name="Picture 64"/>
          <p:cNvPicPr>
            <a:picLocks noChangeAspect="1"/>
          </p:cNvPicPr>
          <p:nvPr/>
        </p:nvPicPr>
        <p:blipFill>
          <a:blip r:embed="rId4"/>
          <a:stretch>
            <a:fillRect/>
          </a:stretch>
        </p:blipFill>
        <p:spPr>
          <a:xfrm>
            <a:off x="879951" y="4098750"/>
            <a:ext cx="358006" cy="360917"/>
          </a:xfrm>
          <a:prstGeom prst="rect">
            <a:avLst/>
          </a:prstGeom>
        </p:spPr>
      </p:pic>
      <p:pic>
        <p:nvPicPr>
          <p:cNvPr id="66" name="Picture 65"/>
          <p:cNvPicPr>
            <a:picLocks noChangeAspect="1"/>
          </p:cNvPicPr>
          <p:nvPr/>
        </p:nvPicPr>
        <p:blipFill>
          <a:blip r:embed="rId4"/>
          <a:stretch>
            <a:fillRect/>
          </a:stretch>
        </p:blipFill>
        <p:spPr>
          <a:xfrm>
            <a:off x="879951" y="5158207"/>
            <a:ext cx="358006" cy="360917"/>
          </a:xfrm>
          <a:prstGeom prst="rect">
            <a:avLst/>
          </a:prstGeom>
        </p:spPr>
      </p:pic>
      <p:sp>
        <p:nvSpPr>
          <p:cNvPr id="3" name="Rectangle 2"/>
          <p:cNvSpPr/>
          <p:nvPr/>
        </p:nvSpPr>
        <p:spPr>
          <a:xfrm>
            <a:off x="879949" y="2235995"/>
            <a:ext cx="7813883" cy="523220"/>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A good title:</a:t>
            </a:r>
          </a:p>
        </p:txBody>
      </p:sp>
      <p:sp>
        <p:nvSpPr>
          <p:cNvPr id="2" name="Rectangle 1"/>
          <p:cNvSpPr/>
          <p:nvPr/>
        </p:nvSpPr>
        <p:spPr>
          <a:xfrm>
            <a:off x="879949" y="1090980"/>
            <a:ext cx="9901781" cy="954107"/>
          </a:xfrm>
          <a:prstGeom prst="rect">
            <a:avLst/>
          </a:prstGeom>
        </p:spPr>
        <p:txBody>
          <a:bodyPr wrap="square">
            <a:spAutoFit/>
          </a:bodyPr>
          <a:lstStyle/>
          <a:p>
            <a:r>
              <a:rPr lang="en-US" sz="2800" dirty="0" smtClean="0">
                <a:latin typeface="Arial" panose="020B0604020202020204" pitchFamily="34" charset="0"/>
                <a:cs typeface="Arial" panose="020B0604020202020204" pitchFamily="34" charset="0"/>
              </a:rPr>
              <a:t>Title is the first thing in research report. If your report have an attractive title, it is more likely to be read</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1025788"/>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281354" y="295423"/>
            <a:ext cx="11263533" cy="5275384"/>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 name="TextBox 3"/>
          <p:cNvSpPr txBox="1"/>
          <p:nvPr/>
        </p:nvSpPr>
        <p:spPr>
          <a:xfrm>
            <a:off x="-436098" y="-187094"/>
            <a:ext cx="12473354" cy="6240417"/>
          </a:xfrm>
          <a:prstGeom prst="rect">
            <a:avLst/>
          </a:prstGeom>
          <a:noFill/>
        </p:spPr>
        <p:txBody>
          <a:bodyPr wrap="square" rtlCol="0">
            <a:spAutoFit/>
          </a:bodyPr>
          <a:lstStyle/>
          <a:p>
            <a:endParaRPr lang="en-US" dirty="0">
              <a:solidFill>
                <a:prstClr val="black"/>
              </a:solidFill>
            </a:endParaRPr>
          </a:p>
          <a:p>
            <a:pPr lvl="2"/>
            <a:r>
              <a:rPr lang="en-US" sz="4800" dirty="0">
                <a:solidFill>
                  <a:prstClr val="black"/>
                </a:solidFill>
              </a:rPr>
              <a:t>Time-bound</a:t>
            </a:r>
            <a:r>
              <a:rPr lang="en-US" sz="4800" dirty="0" smtClean="0">
                <a:solidFill>
                  <a:prstClr val="black"/>
                </a:solidFill>
              </a:rPr>
              <a:t>:</a:t>
            </a:r>
          </a:p>
          <a:p>
            <a:pPr lvl="4">
              <a:lnSpc>
                <a:spcPct val="107000"/>
              </a:lnSpc>
              <a:spcAft>
                <a:spcPts val="800"/>
              </a:spcAft>
              <a:buSzPts val="1000"/>
              <a:tabLst>
                <a:tab pos="2286000" algn="l"/>
              </a:tabLst>
            </a:pPr>
            <a:r>
              <a:rPr lang="en-US" sz="3600" dirty="0" smtClean="0">
                <a:solidFill>
                  <a:prstClr val="black"/>
                </a:solidFill>
              </a:rPr>
              <a:t>         </a:t>
            </a:r>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The recommendation should set realistic deadlines</a:t>
            </a:r>
          </a:p>
          <a:p>
            <a:pPr lvl="4">
              <a:lnSpc>
                <a:spcPct val="107000"/>
              </a:lnSpc>
              <a:spcAft>
                <a:spcPts val="800"/>
              </a:spcAft>
              <a:buSzPts val="1000"/>
              <a:tabLst>
                <a:tab pos="2286000" algn="l"/>
              </a:tabLst>
            </a:pPr>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         for completion of suggestions</a:t>
            </a:r>
          </a:p>
          <a:p>
            <a:pPr lvl="2"/>
            <a:r>
              <a:rPr lang="en-US" dirty="0">
                <a:solidFill>
                  <a:prstClr val="black"/>
                </a:solidFill>
              </a:rPr>
              <a:t/>
            </a:r>
            <a:br>
              <a:rPr lang="en-US" dirty="0">
                <a:solidFill>
                  <a:prstClr val="black"/>
                </a:solidFill>
              </a:rPr>
            </a:br>
            <a:r>
              <a:rPr lang="en-US" sz="4000" dirty="0" smtClean="0">
                <a:solidFill>
                  <a:prstClr val="black"/>
                </a:solidFill>
              </a:rPr>
              <a:t>Bad example</a:t>
            </a:r>
            <a:endParaRPr lang="en-US" sz="2000" dirty="0">
              <a:solidFill>
                <a:prstClr val="black"/>
              </a:solidFill>
            </a:endParaRPr>
          </a:p>
          <a:p>
            <a:pPr lvl="4">
              <a:lnSpc>
                <a:spcPct val="107000"/>
              </a:lnSpc>
              <a:spcAft>
                <a:spcPts val="800"/>
              </a:spcAft>
              <a:buSzPts val="1000"/>
              <a:tabLst>
                <a:tab pos="2286000" algn="l"/>
              </a:tabLst>
            </a:pPr>
            <a:r>
              <a:rPr lang="en-US" sz="3600" dirty="0" smtClean="0">
                <a:solidFill>
                  <a:prstClr val="black"/>
                </a:solidFill>
              </a:rPr>
              <a:t>         </a:t>
            </a:r>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The salesperson should not serve customers.</a:t>
            </a:r>
          </a:p>
          <a:p>
            <a:pPr lvl="2"/>
            <a:r>
              <a:rPr lang="en-US" sz="4000" dirty="0">
                <a:solidFill>
                  <a:prstClr val="black"/>
                </a:solidFill>
              </a:rPr>
              <a:t>Good example:</a:t>
            </a:r>
          </a:p>
          <a:p>
            <a:pPr lvl="4">
              <a:lnSpc>
                <a:spcPct val="107000"/>
              </a:lnSpc>
              <a:spcAft>
                <a:spcPts val="800"/>
              </a:spcAft>
              <a:buSzPts val="1000"/>
              <a:tabLst>
                <a:tab pos="2286000" algn="l"/>
              </a:tabLst>
            </a:pPr>
            <a:r>
              <a:rPr lang="en-US" sz="3200" dirty="0" smtClean="0">
                <a:solidFill>
                  <a:srgbClr val="000000"/>
                </a:solidFill>
                <a:latin typeface="Times New Roman" panose="02020603050405020304" pitchFamily="18" charset="0"/>
                <a:ea typeface="Times New Roman" panose="02020603050405020304" pitchFamily="18" charset="0"/>
                <a:cs typeface="Arial" panose="020B0604020202020204" pitchFamily="34" charset="0"/>
              </a:rPr>
              <a:t>          Salespeople </a:t>
            </a:r>
            <a:r>
              <a:rPr lang="en-US" sz="3200" dirty="0">
                <a:solidFill>
                  <a:srgbClr val="000000"/>
                </a:solidFill>
                <a:latin typeface="Times New Roman" panose="02020603050405020304" pitchFamily="18" charset="0"/>
                <a:ea typeface="Times New Roman" panose="02020603050405020304" pitchFamily="18" charset="0"/>
                <a:cs typeface="Arial" panose="020B0604020202020204" pitchFamily="34" charset="0"/>
              </a:rPr>
              <a:t>should not serve customers </a:t>
            </a:r>
            <a:r>
              <a:rPr lang="en-US" sz="3200" dirty="0">
                <a:solidFill>
                  <a:srgbClr val="00B0F0"/>
                </a:solidFill>
                <a:latin typeface="Times New Roman" panose="02020603050405020304" pitchFamily="18" charset="0"/>
                <a:ea typeface="Times New Roman" panose="02020603050405020304" pitchFamily="18" charset="0"/>
                <a:cs typeface="Arial" panose="020B0604020202020204" pitchFamily="34" charset="0"/>
              </a:rPr>
              <a:t>until they</a:t>
            </a:r>
          </a:p>
          <a:p>
            <a:pPr lvl="4">
              <a:lnSpc>
                <a:spcPct val="107000"/>
              </a:lnSpc>
              <a:spcAft>
                <a:spcPts val="800"/>
              </a:spcAft>
              <a:buSzPts val="1000"/>
              <a:tabLst>
                <a:tab pos="2286000" algn="l"/>
              </a:tabLst>
            </a:pPr>
            <a:r>
              <a:rPr lang="en-US" sz="3200" dirty="0" smtClean="0">
                <a:solidFill>
                  <a:srgbClr val="00B0F0"/>
                </a:solidFill>
                <a:latin typeface="Times New Roman" panose="02020603050405020304" pitchFamily="18" charset="0"/>
                <a:ea typeface="Times New Roman" panose="02020603050405020304" pitchFamily="18" charset="0"/>
                <a:cs typeface="Arial" panose="020B0604020202020204" pitchFamily="34" charset="0"/>
              </a:rPr>
              <a:t>          have </a:t>
            </a:r>
            <a:r>
              <a:rPr lang="en-US" sz="3200" dirty="0">
                <a:solidFill>
                  <a:srgbClr val="00B0F0"/>
                </a:solidFill>
                <a:latin typeface="Times New Roman" panose="02020603050405020304" pitchFamily="18" charset="0"/>
                <a:ea typeface="Times New Roman" panose="02020603050405020304" pitchFamily="18" charset="0"/>
                <a:cs typeface="Arial" panose="020B0604020202020204" pitchFamily="34" charset="0"/>
              </a:rPr>
              <a:t>finished their training.</a:t>
            </a:r>
          </a:p>
          <a:p>
            <a:endParaRPr lang="en-US" dirty="0">
              <a:solidFill>
                <a:prstClr val="black"/>
              </a:solidFill>
            </a:endParaRPr>
          </a:p>
        </p:txBody>
      </p:sp>
    </p:spTree>
    <p:extLst>
      <p:ext uri="{BB962C8B-B14F-4D97-AF65-F5344CB8AC3E}">
        <p14:creationId xmlns:p14="http://schemas.microsoft.com/office/powerpoint/2010/main" val="224846885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p:cNvSpPr txBox="1"/>
          <p:nvPr/>
        </p:nvSpPr>
        <p:spPr>
          <a:xfrm>
            <a:off x="1125415" y="4372707"/>
            <a:ext cx="10363200" cy="923330"/>
          </a:xfrm>
          <a:prstGeom prst="rect">
            <a:avLst/>
          </a:prstGeom>
          <a:noFill/>
        </p:spPr>
        <p:txBody>
          <a:bodyPr wrap="square" rtlCol="0">
            <a:spAutoFit/>
          </a:bodyPr>
          <a:lstStyle/>
          <a:p>
            <a:r>
              <a:rPr lang="en-US" sz="5400" b="1" dirty="0" smtClean="0">
                <a:solidFill>
                  <a:srgbClr val="000000"/>
                </a:solidFill>
                <a:latin typeface="Calisto MT" panose="02040603050505030304" pitchFamily="18" charset="0"/>
              </a:rPr>
              <a:t>Lateral parts of a research report</a:t>
            </a:r>
            <a:endParaRPr lang="en-US" sz="5400" b="1" dirty="0">
              <a:solidFill>
                <a:srgbClr val="000000"/>
              </a:solidFill>
              <a:latin typeface="Calisto MT" panose="02040603050505030304" pitchFamily="18" charset="0"/>
            </a:endParaRPr>
          </a:p>
        </p:txBody>
      </p:sp>
    </p:spTree>
    <p:extLst>
      <p:ext uri="{BB962C8B-B14F-4D97-AF65-F5344CB8AC3E}">
        <p14:creationId xmlns:p14="http://schemas.microsoft.com/office/powerpoint/2010/main" val="24467689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28"/>
          <p:cNvGrpSpPr>
            <a:grpSpLocks noChangeAspect="1"/>
          </p:cNvGrpSpPr>
          <p:nvPr/>
        </p:nvGrpSpPr>
        <p:grpSpPr bwMode="auto">
          <a:xfrm>
            <a:off x="444035" y="698030"/>
            <a:ext cx="10727026" cy="5340704"/>
            <a:chOff x="-2508" y="-1001"/>
            <a:chExt cx="12698" cy="6322"/>
          </a:xfrm>
          <a:solidFill>
            <a:srgbClr val="00B0F0">
              <a:alpha val="16000"/>
            </a:srgbClr>
          </a:solidFill>
        </p:grpSpPr>
        <p:sp>
          <p:nvSpPr>
            <p:cNvPr id="39"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2"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3"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4"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5"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6"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7"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8"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9"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0"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1"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2"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3"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4"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5"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6"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7"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8"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9"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0"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1"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2"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3"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4"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5"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6"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7"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8"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9"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0"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1"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2"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3"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4"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5"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6"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7"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8"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9"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0"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1"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2"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3"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4"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5"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6"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7"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8"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9"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0"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1"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2"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3"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4"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5"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6"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7"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8"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9"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0"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1"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2"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05" name="Shape 578"/>
          <p:cNvSpPr/>
          <p:nvPr/>
        </p:nvSpPr>
        <p:spPr>
          <a:xfrm>
            <a:off x="4817622" y="3914718"/>
            <a:ext cx="525299" cy="525299"/>
          </a:xfrm>
          <a:prstGeom prst="ellipse">
            <a:avLst/>
          </a:prstGeom>
          <a:solidFill>
            <a:srgbClr val="D8D8D8"/>
          </a:solidFill>
          <a:ln>
            <a:noFill/>
          </a:ln>
        </p:spPr>
        <p:txBody>
          <a:bodyPr lIns="91425" tIns="45700" rIns="91425" bIns="45700" anchor="ctr" anchorCtr="0">
            <a:noAutofit/>
          </a:bodyPr>
          <a:lstStyle/>
          <a:p>
            <a:pPr algn="ctr"/>
            <a:r>
              <a:rPr lang="en-US" sz="2400" dirty="0" smtClean="0">
                <a:solidFill>
                  <a:srgbClr val="FFFFFF"/>
                </a:solidFill>
                <a:latin typeface="Arial"/>
                <a:ea typeface="Arial"/>
                <a:cs typeface="Arial"/>
                <a:sym typeface="Arial"/>
              </a:rPr>
              <a:t>2</a:t>
            </a:r>
            <a:endParaRPr sz="2400" dirty="0">
              <a:solidFill>
                <a:srgbClr val="FFFFFF"/>
              </a:solidFill>
              <a:latin typeface="Arial"/>
              <a:ea typeface="Arial"/>
              <a:cs typeface="Arial"/>
              <a:sym typeface="Arial"/>
            </a:endParaRPr>
          </a:p>
        </p:txBody>
      </p:sp>
      <p:sp>
        <p:nvSpPr>
          <p:cNvPr id="108" name="Shape 582"/>
          <p:cNvSpPr txBox="1"/>
          <p:nvPr/>
        </p:nvSpPr>
        <p:spPr>
          <a:xfrm rot="3082659">
            <a:off x="3931911" y="3271340"/>
            <a:ext cx="1151028" cy="324137"/>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 dirty="0" smtClean="0">
                <a:solidFill>
                  <a:srgbClr val="FFFFFF"/>
                </a:solidFill>
                <a:latin typeface="Source Sans Pro"/>
                <a:ea typeface="Source Sans Pro"/>
                <a:cs typeface="Source Sans Pro"/>
                <a:sym typeface="Source Sans Pro"/>
              </a:rPr>
              <a:t>Biblography</a:t>
            </a:r>
            <a:endParaRPr lang="en" dirty="0">
              <a:solidFill>
                <a:srgbClr val="FFFFFF"/>
              </a:solidFill>
              <a:latin typeface="Source Sans Pro"/>
              <a:ea typeface="Source Sans Pro"/>
              <a:cs typeface="Source Sans Pro"/>
              <a:sym typeface="Source Sans Pro"/>
            </a:endParaRPr>
          </a:p>
        </p:txBody>
      </p:sp>
      <p:sp>
        <p:nvSpPr>
          <p:cNvPr id="109" name="Shape 583"/>
          <p:cNvSpPr txBox="1"/>
          <p:nvPr/>
        </p:nvSpPr>
        <p:spPr>
          <a:xfrm rot="19909670">
            <a:off x="4243308" y="1600378"/>
            <a:ext cx="1170968" cy="284091"/>
          </a:xfrm>
          <a:prstGeom prst="rect">
            <a:avLst/>
          </a:prstGeom>
          <a:noFill/>
          <a:ln>
            <a:noFill/>
          </a:ln>
        </p:spPr>
        <p:txBody>
          <a:bodyPr lIns="91425" tIns="45700" rIns="91425" bIns="45700" anchor="t" anchorCtr="0">
            <a:noAutofit/>
          </a:bodyPr>
          <a:lstStyle/>
          <a:p>
            <a:pPr>
              <a:buSzPct val="25000"/>
            </a:pPr>
            <a:r>
              <a:rPr lang="en" sz="1600" dirty="0" smtClean="0">
                <a:solidFill>
                  <a:srgbClr val="FFFFFF"/>
                </a:solidFill>
                <a:latin typeface="Source Sans Pro"/>
                <a:ea typeface="Source Sans Pro"/>
                <a:cs typeface="Source Sans Pro"/>
                <a:sym typeface="Source Sans Pro"/>
              </a:rPr>
              <a:t>Reference</a:t>
            </a:r>
            <a:endParaRPr lang="en" sz="1600" dirty="0">
              <a:solidFill>
                <a:srgbClr val="FFFFFF"/>
              </a:solidFill>
              <a:latin typeface="Source Sans Pro"/>
              <a:ea typeface="Source Sans Pro"/>
              <a:cs typeface="Source Sans Pro"/>
              <a:sym typeface="Source Sans Pro"/>
            </a:endParaRPr>
          </a:p>
        </p:txBody>
      </p:sp>
      <p:sp>
        <p:nvSpPr>
          <p:cNvPr id="152" name="Shape 557"/>
          <p:cNvSpPr/>
          <p:nvPr/>
        </p:nvSpPr>
        <p:spPr>
          <a:xfrm>
            <a:off x="4041763" y="1999960"/>
            <a:ext cx="2903100" cy="2903100"/>
          </a:xfrm>
          <a:prstGeom prst="ellipse">
            <a:avLst/>
          </a:prstGeom>
          <a:noFill/>
          <a:ln w="9525" cap="flat" cmpd="sng">
            <a:solidFill>
              <a:srgbClr val="7F7F7F"/>
            </a:solidFill>
            <a:prstDash val="lgDash"/>
            <a:round/>
            <a:headEnd type="none" w="med" len="med"/>
            <a:tailEnd type="none" w="med" len="med"/>
          </a:ln>
        </p:spPr>
        <p:txBody>
          <a:bodyPr lIns="91425" tIns="45700" rIns="91425" bIns="45700" anchor="ctr" anchorCtr="0">
            <a:noAutofit/>
          </a:bodyPr>
          <a:lstStyle/>
          <a:p>
            <a:pPr algn="ctr"/>
            <a:endParaRPr sz="2400">
              <a:solidFill>
                <a:srgbClr val="FFFFFF"/>
              </a:solidFill>
              <a:latin typeface="Arial"/>
              <a:ea typeface="Arial"/>
              <a:cs typeface="Arial"/>
              <a:sym typeface="Arial"/>
            </a:endParaRPr>
          </a:p>
        </p:txBody>
      </p:sp>
      <p:sp>
        <p:nvSpPr>
          <p:cNvPr id="153" name="Shape 559"/>
          <p:cNvSpPr/>
          <p:nvPr/>
        </p:nvSpPr>
        <p:spPr>
          <a:xfrm rot="4530953">
            <a:off x="3465096" y="1696742"/>
            <a:ext cx="3417566" cy="623321"/>
          </a:xfrm>
          <a:prstGeom prst="roundRect">
            <a:avLst>
              <a:gd name="adj" fmla="val 50000"/>
            </a:avLst>
          </a:prstGeom>
          <a:solidFill>
            <a:srgbClr val="7030A0"/>
          </a:solidFill>
          <a:ln>
            <a:noFill/>
          </a:ln>
        </p:spPr>
        <p:txBody>
          <a:bodyPr lIns="91425" tIns="45700" rIns="91425" bIns="45700" anchor="ctr" anchorCtr="0">
            <a:noAutofit/>
          </a:bodyPr>
          <a:lstStyle/>
          <a:p>
            <a:pPr indent="-69850">
              <a:buClr>
                <a:srgbClr val="000000"/>
              </a:buClr>
              <a:buFont typeface="Arial"/>
              <a:buNone/>
            </a:pPr>
            <a:endParaRPr>
              <a:solidFill>
                <a:srgbClr val="000000"/>
              </a:solidFill>
            </a:endParaRPr>
          </a:p>
        </p:txBody>
      </p:sp>
      <p:sp>
        <p:nvSpPr>
          <p:cNvPr id="154" name="Shape 565"/>
          <p:cNvSpPr/>
          <p:nvPr/>
        </p:nvSpPr>
        <p:spPr>
          <a:xfrm rot="6568344">
            <a:off x="5197260" y="2666039"/>
            <a:ext cx="478038" cy="618563"/>
          </a:xfrm>
          <a:custGeom>
            <a:avLst/>
            <a:gdLst/>
            <a:ahLst/>
            <a:cxnLst/>
            <a:rect l="0" t="0" r="0" b="0"/>
            <a:pathLst>
              <a:path w="120000" h="120000" extrusionOk="0">
                <a:moveTo>
                  <a:pt x="0" y="0"/>
                </a:moveTo>
                <a:cubicBezTo>
                  <a:pt x="0" y="66256"/>
                  <a:pt x="53743" y="120000"/>
                  <a:pt x="120000" y="120000"/>
                </a:cubicBezTo>
                <a:cubicBezTo>
                  <a:pt x="120000" y="0"/>
                  <a:pt x="120000" y="0"/>
                  <a:pt x="120000" y="0"/>
                </a:cubicBezTo>
                <a:lnTo>
                  <a:pt x="0" y="0"/>
                </a:lnTo>
                <a:close/>
              </a:path>
            </a:pathLst>
          </a:custGeom>
          <a:solidFill>
            <a:srgbClr val="7030A0"/>
          </a:solidFill>
          <a:ln>
            <a:noFill/>
          </a:ln>
        </p:spPr>
        <p:txBody>
          <a:bodyPr lIns="91425" tIns="45700" rIns="91425" bIns="45700" anchor="t" anchorCtr="0">
            <a:noAutofit/>
          </a:bodyPr>
          <a:lstStyle/>
          <a:p>
            <a:endParaRPr sz="2400">
              <a:solidFill>
                <a:srgbClr val="000000"/>
              </a:solidFill>
              <a:latin typeface="Arial"/>
              <a:ea typeface="Arial"/>
              <a:cs typeface="Arial"/>
              <a:sym typeface="Arial"/>
            </a:endParaRPr>
          </a:p>
        </p:txBody>
      </p:sp>
      <p:sp>
        <p:nvSpPr>
          <p:cNvPr id="155" name="Shape 559"/>
          <p:cNvSpPr/>
          <p:nvPr/>
        </p:nvSpPr>
        <p:spPr>
          <a:xfrm rot="503978">
            <a:off x="1696327" y="2878747"/>
            <a:ext cx="3599057" cy="623321"/>
          </a:xfrm>
          <a:prstGeom prst="roundRect">
            <a:avLst>
              <a:gd name="adj" fmla="val 50000"/>
            </a:avLst>
          </a:prstGeom>
          <a:solidFill>
            <a:srgbClr val="AFF000"/>
          </a:solidFill>
          <a:ln>
            <a:noFill/>
          </a:ln>
        </p:spPr>
        <p:txBody>
          <a:bodyPr lIns="91425" tIns="45700" rIns="91425" bIns="45700" anchor="ctr" anchorCtr="0">
            <a:noAutofit/>
          </a:bodyPr>
          <a:lstStyle/>
          <a:p>
            <a:pPr indent="-69850">
              <a:buClr>
                <a:srgbClr val="000000"/>
              </a:buClr>
              <a:buFont typeface="Arial"/>
              <a:buNone/>
            </a:pPr>
            <a:endParaRPr>
              <a:solidFill>
                <a:srgbClr val="000000"/>
              </a:solidFill>
            </a:endParaRPr>
          </a:p>
        </p:txBody>
      </p:sp>
      <p:sp>
        <p:nvSpPr>
          <p:cNvPr id="156" name="Shape 560"/>
          <p:cNvSpPr/>
          <p:nvPr/>
        </p:nvSpPr>
        <p:spPr>
          <a:xfrm rot="3166309">
            <a:off x="5156266" y="4780351"/>
            <a:ext cx="3388989" cy="688365"/>
          </a:xfrm>
          <a:prstGeom prst="roundRect">
            <a:avLst>
              <a:gd name="adj" fmla="val 50000"/>
            </a:avLst>
          </a:prstGeom>
          <a:solidFill>
            <a:srgbClr val="28324A"/>
          </a:solidFill>
          <a:ln>
            <a:noFill/>
          </a:ln>
        </p:spPr>
        <p:txBody>
          <a:bodyPr lIns="91425" tIns="45700" rIns="91425" bIns="45700" anchor="ctr" anchorCtr="0">
            <a:noAutofit/>
          </a:bodyPr>
          <a:lstStyle/>
          <a:p>
            <a:pPr indent="-69850">
              <a:buClr>
                <a:srgbClr val="000000"/>
              </a:buClr>
            </a:pPr>
            <a:endParaRPr lang="en-US" dirty="0">
              <a:solidFill>
                <a:srgbClr val="000000"/>
              </a:solidFill>
            </a:endParaRPr>
          </a:p>
        </p:txBody>
      </p:sp>
      <p:sp>
        <p:nvSpPr>
          <p:cNvPr id="157" name="Shape 561"/>
          <p:cNvSpPr/>
          <p:nvPr/>
        </p:nvSpPr>
        <p:spPr>
          <a:xfrm rot="18087453">
            <a:off x="2973597" y="4817423"/>
            <a:ext cx="3171010" cy="722543"/>
          </a:xfrm>
          <a:prstGeom prst="roundRect">
            <a:avLst>
              <a:gd name="adj" fmla="val 50000"/>
            </a:avLst>
          </a:prstGeom>
          <a:solidFill>
            <a:srgbClr val="3C78D8"/>
          </a:solidFill>
          <a:ln>
            <a:noFill/>
          </a:ln>
        </p:spPr>
        <p:txBody>
          <a:bodyPr lIns="91425" tIns="45700" rIns="91425" bIns="45700" anchor="ctr" anchorCtr="0">
            <a:noAutofit/>
          </a:bodyPr>
          <a:lstStyle/>
          <a:p>
            <a:pPr indent="-69850">
              <a:buClr>
                <a:srgbClr val="000000"/>
              </a:buClr>
              <a:buFont typeface="Arial"/>
              <a:buNone/>
            </a:pPr>
            <a:endParaRPr>
              <a:solidFill>
                <a:srgbClr val="000000"/>
              </a:solidFill>
            </a:endParaRPr>
          </a:p>
        </p:txBody>
      </p:sp>
      <p:sp>
        <p:nvSpPr>
          <p:cNvPr id="158" name="Shape 562"/>
          <p:cNvSpPr/>
          <p:nvPr/>
        </p:nvSpPr>
        <p:spPr>
          <a:xfrm rot="19912155">
            <a:off x="5611793" y="2104563"/>
            <a:ext cx="3610054" cy="716615"/>
          </a:xfrm>
          <a:prstGeom prst="roundRect">
            <a:avLst>
              <a:gd name="adj" fmla="val 50000"/>
            </a:avLst>
          </a:prstGeom>
          <a:solidFill>
            <a:srgbClr val="00CEF6"/>
          </a:solidFill>
          <a:ln>
            <a:noFill/>
          </a:ln>
        </p:spPr>
        <p:txBody>
          <a:bodyPr lIns="91425" tIns="45700" rIns="91425" bIns="45700" anchor="ctr" anchorCtr="0">
            <a:noAutofit/>
          </a:bodyPr>
          <a:lstStyle/>
          <a:p>
            <a:pPr indent="-69850">
              <a:buClr>
                <a:srgbClr val="000000"/>
              </a:buClr>
              <a:buFont typeface="Arial"/>
              <a:buNone/>
            </a:pPr>
            <a:endParaRPr dirty="0">
              <a:solidFill>
                <a:srgbClr val="000000"/>
              </a:solidFill>
            </a:endParaRPr>
          </a:p>
        </p:txBody>
      </p:sp>
      <p:sp>
        <p:nvSpPr>
          <p:cNvPr id="159" name="Shape 563"/>
          <p:cNvSpPr/>
          <p:nvPr/>
        </p:nvSpPr>
        <p:spPr>
          <a:xfrm>
            <a:off x="4894389" y="2805911"/>
            <a:ext cx="1420975" cy="1321194"/>
          </a:xfrm>
          <a:prstGeom prst="ellipse">
            <a:avLst/>
          </a:prstGeom>
          <a:noFill/>
          <a:ln w="76200" cap="flat" cmpd="sng">
            <a:solidFill>
              <a:srgbClr val="7F7F7F">
                <a:alpha val="20000"/>
              </a:srgbClr>
            </a:solidFill>
            <a:prstDash val="solid"/>
            <a:round/>
            <a:headEnd type="none" w="med" len="med"/>
            <a:tailEnd type="none" w="med" len="med"/>
          </a:ln>
        </p:spPr>
        <p:txBody>
          <a:bodyPr lIns="91425" tIns="45700" rIns="91425" bIns="45700" anchor="ctr" anchorCtr="0">
            <a:noAutofit/>
          </a:bodyPr>
          <a:lstStyle/>
          <a:p>
            <a:pPr algn="ctr"/>
            <a:endParaRPr sz="2400">
              <a:solidFill>
                <a:srgbClr val="FFFFFF"/>
              </a:solidFill>
              <a:ea typeface="Calibri"/>
              <a:cs typeface="Calibri"/>
              <a:sym typeface="Calibri"/>
            </a:endParaRPr>
          </a:p>
        </p:txBody>
      </p:sp>
      <p:sp>
        <p:nvSpPr>
          <p:cNvPr id="160" name="Shape 564"/>
          <p:cNvSpPr/>
          <p:nvPr/>
        </p:nvSpPr>
        <p:spPr>
          <a:xfrm rot="20272571">
            <a:off x="4840765" y="3115346"/>
            <a:ext cx="389212" cy="672329"/>
          </a:xfrm>
          <a:custGeom>
            <a:avLst/>
            <a:gdLst/>
            <a:ahLst/>
            <a:cxnLst/>
            <a:rect l="0" t="0" r="0" b="0"/>
            <a:pathLst>
              <a:path w="120000" h="120000" extrusionOk="0">
                <a:moveTo>
                  <a:pt x="120000" y="0"/>
                </a:moveTo>
                <a:cubicBezTo>
                  <a:pt x="53743" y="0"/>
                  <a:pt x="0" y="53743"/>
                  <a:pt x="0" y="120000"/>
                </a:cubicBezTo>
                <a:cubicBezTo>
                  <a:pt x="120000" y="120000"/>
                  <a:pt x="120000" y="120000"/>
                  <a:pt x="120000" y="120000"/>
                </a:cubicBezTo>
                <a:lnTo>
                  <a:pt x="120000" y="0"/>
                </a:lnTo>
                <a:close/>
              </a:path>
            </a:pathLst>
          </a:custGeom>
          <a:solidFill>
            <a:srgbClr val="8EC400"/>
          </a:solidFill>
          <a:ln>
            <a:noFill/>
          </a:ln>
        </p:spPr>
        <p:txBody>
          <a:bodyPr lIns="91425" tIns="45700" rIns="91425" bIns="45700" anchor="t" anchorCtr="0">
            <a:noAutofit/>
          </a:bodyPr>
          <a:lstStyle/>
          <a:p>
            <a:pPr>
              <a:buClr>
                <a:srgbClr val="000000"/>
              </a:buClr>
              <a:buFont typeface="Arial"/>
              <a:buNone/>
            </a:pPr>
            <a:endParaRPr sz="2400">
              <a:solidFill>
                <a:srgbClr val="000000"/>
              </a:solidFill>
              <a:latin typeface="Arial"/>
              <a:ea typeface="Arial"/>
              <a:cs typeface="Arial"/>
              <a:sym typeface="Arial"/>
            </a:endParaRPr>
          </a:p>
        </p:txBody>
      </p:sp>
      <p:sp>
        <p:nvSpPr>
          <p:cNvPr id="161" name="Shape 565"/>
          <p:cNvSpPr/>
          <p:nvPr/>
        </p:nvSpPr>
        <p:spPr>
          <a:xfrm>
            <a:off x="4961486" y="3743008"/>
            <a:ext cx="627047" cy="501166"/>
          </a:xfrm>
          <a:custGeom>
            <a:avLst/>
            <a:gdLst/>
            <a:ahLst/>
            <a:cxnLst/>
            <a:rect l="0" t="0" r="0" b="0"/>
            <a:pathLst>
              <a:path w="120000" h="120000" extrusionOk="0">
                <a:moveTo>
                  <a:pt x="0" y="0"/>
                </a:moveTo>
                <a:cubicBezTo>
                  <a:pt x="0" y="66256"/>
                  <a:pt x="53743" y="120000"/>
                  <a:pt x="120000" y="120000"/>
                </a:cubicBezTo>
                <a:cubicBezTo>
                  <a:pt x="120000" y="0"/>
                  <a:pt x="120000" y="0"/>
                  <a:pt x="120000" y="0"/>
                </a:cubicBezTo>
                <a:lnTo>
                  <a:pt x="0" y="0"/>
                </a:lnTo>
                <a:close/>
              </a:path>
            </a:pathLst>
          </a:custGeom>
          <a:solidFill>
            <a:srgbClr val="3468BC"/>
          </a:solidFill>
          <a:ln>
            <a:noFill/>
          </a:ln>
        </p:spPr>
        <p:txBody>
          <a:bodyPr lIns="91425" tIns="45700" rIns="91425" bIns="45700" anchor="t" anchorCtr="0">
            <a:noAutofit/>
          </a:bodyPr>
          <a:lstStyle/>
          <a:p>
            <a:endParaRPr sz="2400">
              <a:solidFill>
                <a:srgbClr val="000000"/>
              </a:solidFill>
              <a:latin typeface="Arial"/>
              <a:ea typeface="Arial"/>
              <a:cs typeface="Arial"/>
              <a:sym typeface="Arial"/>
            </a:endParaRPr>
          </a:p>
        </p:txBody>
      </p:sp>
      <p:sp>
        <p:nvSpPr>
          <p:cNvPr id="162" name="Shape 566"/>
          <p:cNvSpPr/>
          <p:nvPr/>
        </p:nvSpPr>
        <p:spPr>
          <a:xfrm rot="190034">
            <a:off x="5767072" y="2889171"/>
            <a:ext cx="545388" cy="707890"/>
          </a:xfrm>
          <a:custGeom>
            <a:avLst/>
            <a:gdLst/>
            <a:ahLst/>
            <a:cxnLst/>
            <a:rect l="0" t="0" r="0" b="0"/>
            <a:pathLst>
              <a:path w="120000" h="120000" extrusionOk="0">
                <a:moveTo>
                  <a:pt x="0" y="0"/>
                </a:moveTo>
                <a:cubicBezTo>
                  <a:pt x="0" y="120000"/>
                  <a:pt x="0" y="120000"/>
                  <a:pt x="0" y="120000"/>
                </a:cubicBezTo>
                <a:cubicBezTo>
                  <a:pt x="120000" y="120000"/>
                  <a:pt x="120000" y="120000"/>
                  <a:pt x="120000" y="120000"/>
                </a:cubicBezTo>
                <a:cubicBezTo>
                  <a:pt x="120000" y="53743"/>
                  <a:pt x="66256" y="0"/>
                  <a:pt x="0" y="0"/>
                </a:cubicBezTo>
                <a:close/>
              </a:path>
            </a:pathLst>
          </a:custGeom>
          <a:solidFill>
            <a:srgbClr val="00A7C8"/>
          </a:solidFill>
          <a:ln>
            <a:noFill/>
          </a:ln>
        </p:spPr>
        <p:txBody>
          <a:bodyPr lIns="91425" tIns="45700" rIns="91425" bIns="45700" anchor="t" anchorCtr="0">
            <a:noAutofit/>
          </a:bodyPr>
          <a:lstStyle/>
          <a:p>
            <a:endParaRPr sz="2400">
              <a:solidFill>
                <a:srgbClr val="000000"/>
              </a:solidFill>
              <a:latin typeface="Arial"/>
              <a:ea typeface="Arial"/>
              <a:cs typeface="Arial"/>
              <a:sym typeface="Arial"/>
            </a:endParaRPr>
          </a:p>
        </p:txBody>
      </p:sp>
      <p:sp>
        <p:nvSpPr>
          <p:cNvPr id="163" name="Shape 567"/>
          <p:cNvSpPr/>
          <p:nvPr/>
        </p:nvSpPr>
        <p:spPr>
          <a:xfrm rot="538181">
            <a:off x="5652250" y="3575461"/>
            <a:ext cx="592803" cy="718821"/>
          </a:xfrm>
          <a:custGeom>
            <a:avLst/>
            <a:gdLst/>
            <a:ahLst/>
            <a:cxnLst/>
            <a:rect l="0" t="0" r="0" b="0"/>
            <a:pathLst>
              <a:path w="120000" h="120000" extrusionOk="0">
                <a:moveTo>
                  <a:pt x="0" y="120000"/>
                </a:moveTo>
                <a:cubicBezTo>
                  <a:pt x="66256" y="120000"/>
                  <a:pt x="120000" y="66256"/>
                  <a:pt x="120000" y="0"/>
                </a:cubicBezTo>
                <a:cubicBezTo>
                  <a:pt x="0" y="0"/>
                  <a:pt x="0" y="0"/>
                  <a:pt x="0" y="0"/>
                </a:cubicBezTo>
                <a:lnTo>
                  <a:pt x="0" y="120000"/>
                </a:lnTo>
                <a:close/>
              </a:path>
            </a:pathLst>
          </a:custGeom>
          <a:solidFill>
            <a:srgbClr val="1F273B"/>
          </a:solidFill>
          <a:ln>
            <a:noFill/>
          </a:ln>
        </p:spPr>
        <p:txBody>
          <a:bodyPr lIns="91425" tIns="45700" rIns="91425" bIns="45700" anchor="t" anchorCtr="0">
            <a:noAutofit/>
          </a:bodyPr>
          <a:lstStyle/>
          <a:p>
            <a:endParaRPr sz="2400">
              <a:solidFill>
                <a:srgbClr val="000000"/>
              </a:solidFill>
              <a:latin typeface="Arial"/>
              <a:ea typeface="Arial"/>
              <a:cs typeface="Arial"/>
              <a:sym typeface="Arial"/>
            </a:endParaRPr>
          </a:p>
        </p:txBody>
      </p:sp>
      <p:sp>
        <p:nvSpPr>
          <p:cNvPr id="164" name="Shape 568"/>
          <p:cNvSpPr/>
          <p:nvPr/>
        </p:nvSpPr>
        <p:spPr>
          <a:xfrm>
            <a:off x="4981056" y="2897323"/>
            <a:ext cx="1240799" cy="1240799"/>
          </a:xfrm>
          <a:prstGeom prst="ellipse">
            <a:avLst/>
          </a:prstGeom>
          <a:gradFill>
            <a:gsLst>
              <a:gs pos="0">
                <a:srgbClr val="FFFFFF"/>
              </a:gs>
              <a:gs pos="81000">
                <a:srgbClr val="EEEEEE"/>
              </a:gs>
              <a:gs pos="100000">
                <a:srgbClr val="D8D8D8"/>
              </a:gs>
            </a:gsLst>
            <a:path path="circle">
              <a:fillToRect l="50000" t="50000" r="50000" b="50000"/>
            </a:path>
            <a:tileRect/>
          </a:gradFill>
          <a:ln>
            <a:noFill/>
          </a:ln>
        </p:spPr>
        <p:txBody>
          <a:bodyPr lIns="91425" tIns="1005825" rIns="91425" bIns="45700" anchor="ctr" anchorCtr="1">
            <a:noAutofit/>
          </a:bodyPr>
          <a:lstStyle/>
          <a:p>
            <a:pPr algn="ctr">
              <a:buSzPct val="25000"/>
            </a:pPr>
            <a:endParaRPr lang="en" sz="1000" dirty="0">
              <a:solidFill>
                <a:srgbClr val="28324A"/>
              </a:solidFill>
              <a:latin typeface="Source Sans Pro"/>
              <a:ea typeface="Source Sans Pro"/>
              <a:cs typeface="Source Sans Pro"/>
              <a:sym typeface="Source Sans Pro"/>
            </a:endParaRPr>
          </a:p>
        </p:txBody>
      </p:sp>
      <p:sp>
        <p:nvSpPr>
          <p:cNvPr id="165" name="Shape 569"/>
          <p:cNvSpPr txBox="1"/>
          <p:nvPr/>
        </p:nvSpPr>
        <p:spPr>
          <a:xfrm rot="3085573">
            <a:off x="5900755" y="4859738"/>
            <a:ext cx="2002170" cy="359392"/>
          </a:xfrm>
          <a:prstGeom prst="rect">
            <a:avLst/>
          </a:prstGeom>
          <a:noFill/>
          <a:ln>
            <a:noFill/>
          </a:ln>
        </p:spPr>
        <p:txBody>
          <a:bodyPr lIns="91425" tIns="45700" rIns="91425" bIns="45700" anchor="t" anchorCtr="0">
            <a:noAutofit/>
          </a:bodyPr>
          <a:lstStyle/>
          <a:p>
            <a:pPr>
              <a:buSzPct val="25000"/>
            </a:pPr>
            <a:r>
              <a:rPr lang="en" sz="3200" dirty="0" smtClean="0">
                <a:solidFill>
                  <a:srgbClr val="FFFFFF"/>
                </a:solidFill>
                <a:latin typeface="Source Sans Pro"/>
                <a:ea typeface="Source Sans Pro"/>
                <a:cs typeface="Source Sans Pro"/>
                <a:sym typeface="Source Sans Pro"/>
              </a:rPr>
              <a:t>Glossar</a:t>
            </a:r>
            <a:r>
              <a:rPr lang="en" sz="2800" dirty="0" smtClean="0">
                <a:solidFill>
                  <a:srgbClr val="FFFFFF"/>
                </a:solidFill>
                <a:latin typeface="Source Sans Pro"/>
                <a:ea typeface="Source Sans Pro"/>
                <a:cs typeface="Source Sans Pro"/>
                <a:sym typeface="Source Sans Pro"/>
              </a:rPr>
              <a:t>y</a:t>
            </a:r>
            <a:endParaRPr lang="en" sz="2800" dirty="0">
              <a:solidFill>
                <a:srgbClr val="FFFFFF"/>
              </a:solidFill>
              <a:latin typeface="Source Sans Pro"/>
              <a:ea typeface="Source Sans Pro"/>
              <a:cs typeface="Source Sans Pro"/>
              <a:sym typeface="Source Sans Pro"/>
            </a:endParaRPr>
          </a:p>
        </p:txBody>
      </p:sp>
      <p:sp>
        <p:nvSpPr>
          <p:cNvPr id="166" name="Shape 570"/>
          <p:cNvSpPr/>
          <p:nvPr/>
        </p:nvSpPr>
        <p:spPr>
          <a:xfrm>
            <a:off x="4334272" y="2458137"/>
            <a:ext cx="123899" cy="123899"/>
          </a:xfrm>
          <a:prstGeom prst="ellipse">
            <a:avLst/>
          </a:prstGeom>
          <a:solidFill>
            <a:srgbClr val="AFF000"/>
          </a:solidFill>
          <a:ln w="25400" cap="flat" cmpd="sng">
            <a:solidFill>
              <a:srgbClr val="FFFFFF"/>
            </a:solidFill>
            <a:prstDash val="solid"/>
            <a:round/>
            <a:headEnd type="none" w="med" len="med"/>
            <a:tailEnd type="none" w="med" len="med"/>
          </a:ln>
        </p:spPr>
        <p:txBody>
          <a:bodyPr lIns="91425" tIns="45700" rIns="91425" bIns="45700" anchor="ctr" anchorCtr="0">
            <a:noAutofit/>
          </a:bodyPr>
          <a:lstStyle/>
          <a:p>
            <a:pPr algn="ctr"/>
            <a:endParaRPr sz="2400">
              <a:solidFill>
                <a:srgbClr val="FFFFFF"/>
              </a:solidFill>
              <a:latin typeface="Arial"/>
              <a:ea typeface="Arial"/>
              <a:cs typeface="Arial"/>
              <a:sym typeface="Arial"/>
            </a:endParaRPr>
          </a:p>
        </p:txBody>
      </p:sp>
      <p:sp>
        <p:nvSpPr>
          <p:cNvPr id="167" name="Shape 571"/>
          <p:cNvSpPr/>
          <p:nvPr/>
        </p:nvSpPr>
        <p:spPr>
          <a:xfrm>
            <a:off x="6146539" y="2144900"/>
            <a:ext cx="123899" cy="123899"/>
          </a:xfrm>
          <a:prstGeom prst="ellipse">
            <a:avLst/>
          </a:prstGeom>
          <a:solidFill>
            <a:srgbClr val="7030A0"/>
          </a:solidFill>
          <a:ln w="25400" cap="flat" cmpd="sng">
            <a:solidFill>
              <a:srgbClr val="FFFFFF"/>
            </a:solidFill>
            <a:prstDash val="solid"/>
            <a:round/>
            <a:headEnd type="none" w="med" len="med"/>
            <a:tailEnd type="none" w="med" len="med"/>
          </a:ln>
        </p:spPr>
        <p:txBody>
          <a:bodyPr lIns="91425" tIns="45700" rIns="91425" bIns="45700" anchor="ctr" anchorCtr="0">
            <a:noAutofit/>
          </a:bodyPr>
          <a:lstStyle/>
          <a:p>
            <a:pPr algn="ctr"/>
            <a:endParaRPr sz="2400">
              <a:solidFill>
                <a:srgbClr val="FFFFFF"/>
              </a:solidFill>
              <a:latin typeface="Arial"/>
              <a:ea typeface="Arial"/>
              <a:cs typeface="Arial"/>
              <a:sym typeface="Arial"/>
            </a:endParaRPr>
          </a:p>
        </p:txBody>
      </p:sp>
      <p:sp>
        <p:nvSpPr>
          <p:cNvPr id="168" name="Shape 572"/>
          <p:cNvSpPr/>
          <p:nvPr/>
        </p:nvSpPr>
        <p:spPr>
          <a:xfrm>
            <a:off x="6835204" y="3733229"/>
            <a:ext cx="123899" cy="123899"/>
          </a:xfrm>
          <a:prstGeom prst="ellipse">
            <a:avLst/>
          </a:prstGeom>
          <a:solidFill>
            <a:srgbClr val="00CEF6"/>
          </a:solidFill>
          <a:ln w="25400" cap="flat" cmpd="sng">
            <a:solidFill>
              <a:srgbClr val="FFFFFF"/>
            </a:solidFill>
            <a:prstDash val="solid"/>
            <a:round/>
            <a:headEnd type="none" w="med" len="med"/>
            <a:tailEnd type="none" w="med" len="med"/>
          </a:ln>
        </p:spPr>
        <p:txBody>
          <a:bodyPr lIns="91425" tIns="45700" rIns="91425" bIns="45700" anchor="ctr" anchorCtr="0">
            <a:noAutofit/>
          </a:bodyPr>
          <a:lstStyle/>
          <a:p>
            <a:pPr algn="ctr"/>
            <a:endParaRPr sz="2400">
              <a:solidFill>
                <a:srgbClr val="FFFFFF"/>
              </a:solidFill>
              <a:latin typeface="Arial"/>
              <a:ea typeface="Arial"/>
              <a:cs typeface="Arial"/>
              <a:sym typeface="Arial"/>
            </a:endParaRPr>
          </a:p>
        </p:txBody>
      </p:sp>
      <p:sp>
        <p:nvSpPr>
          <p:cNvPr id="169" name="Shape 575"/>
          <p:cNvSpPr/>
          <p:nvPr/>
        </p:nvSpPr>
        <p:spPr>
          <a:xfrm>
            <a:off x="5559784" y="4832149"/>
            <a:ext cx="123899" cy="123899"/>
          </a:xfrm>
          <a:prstGeom prst="ellipse">
            <a:avLst/>
          </a:prstGeom>
          <a:solidFill>
            <a:srgbClr val="28324A"/>
          </a:solidFill>
          <a:ln w="25400" cap="flat" cmpd="sng">
            <a:solidFill>
              <a:srgbClr val="FFFFFF"/>
            </a:solidFill>
            <a:prstDash val="solid"/>
            <a:round/>
            <a:headEnd type="none" w="med" len="med"/>
            <a:tailEnd type="none" w="med" len="med"/>
          </a:ln>
        </p:spPr>
        <p:txBody>
          <a:bodyPr lIns="91425" tIns="45700" rIns="91425" bIns="45700" anchor="ctr" anchorCtr="0">
            <a:noAutofit/>
          </a:bodyPr>
          <a:lstStyle/>
          <a:p>
            <a:pPr algn="ctr"/>
            <a:endParaRPr sz="2400">
              <a:solidFill>
                <a:srgbClr val="FFFFFF"/>
              </a:solidFill>
              <a:latin typeface="Arial"/>
              <a:ea typeface="Arial"/>
              <a:cs typeface="Arial"/>
              <a:sym typeface="Arial"/>
            </a:endParaRPr>
          </a:p>
        </p:txBody>
      </p:sp>
      <p:sp>
        <p:nvSpPr>
          <p:cNvPr id="170" name="Shape 577"/>
          <p:cNvSpPr/>
          <p:nvPr/>
        </p:nvSpPr>
        <p:spPr>
          <a:xfrm>
            <a:off x="4098611" y="3980724"/>
            <a:ext cx="123899" cy="123899"/>
          </a:xfrm>
          <a:prstGeom prst="ellipse">
            <a:avLst/>
          </a:prstGeom>
          <a:solidFill>
            <a:srgbClr val="3C78D8"/>
          </a:solidFill>
          <a:ln w="25400" cap="flat" cmpd="sng">
            <a:solidFill>
              <a:srgbClr val="FFFFFF"/>
            </a:solidFill>
            <a:prstDash val="solid"/>
            <a:round/>
            <a:headEnd type="none" w="med" len="med"/>
            <a:tailEnd type="none" w="med" len="med"/>
          </a:ln>
        </p:spPr>
        <p:txBody>
          <a:bodyPr lIns="91425" tIns="45700" rIns="91425" bIns="45700" anchor="ctr" anchorCtr="0">
            <a:noAutofit/>
          </a:bodyPr>
          <a:lstStyle/>
          <a:p>
            <a:pPr algn="ctr"/>
            <a:endParaRPr sz="2400">
              <a:solidFill>
                <a:srgbClr val="FFFFFF"/>
              </a:solidFill>
              <a:latin typeface="Arial"/>
              <a:ea typeface="Arial"/>
              <a:cs typeface="Arial"/>
              <a:sym typeface="Arial"/>
            </a:endParaRPr>
          </a:p>
        </p:txBody>
      </p:sp>
      <p:sp>
        <p:nvSpPr>
          <p:cNvPr id="171" name="Shape 578"/>
          <p:cNvSpPr/>
          <p:nvPr/>
        </p:nvSpPr>
        <p:spPr>
          <a:xfrm>
            <a:off x="7481296" y="6011494"/>
            <a:ext cx="525299" cy="525299"/>
          </a:xfrm>
          <a:prstGeom prst="ellipse">
            <a:avLst/>
          </a:prstGeom>
          <a:solidFill>
            <a:srgbClr val="D8D8D8"/>
          </a:solidFill>
          <a:ln>
            <a:noFill/>
          </a:ln>
        </p:spPr>
        <p:txBody>
          <a:bodyPr lIns="91425" tIns="45700" rIns="91425" bIns="45700" anchor="ctr" anchorCtr="0">
            <a:noAutofit/>
          </a:bodyPr>
          <a:lstStyle/>
          <a:p>
            <a:pPr algn="ctr"/>
            <a:r>
              <a:rPr lang="en-US" sz="2400" b="1" dirty="0" smtClean="0">
                <a:ln w="13462">
                  <a:solidFill>
                    <a:srgbClr val="FFFFFF"/>
                  </a:solidFill>
                  <a:prstDash val="solid"/>
                </a:ln>
                <a:solidFill>
                  <a:srgbClr val="000000">
                    <a:lumMod val="95000"/>
                    <a:lumOff val="5000"/>
                  </a:srgbClr>
                </a:solidFill>
                <a:effectLst>
                  <a:outerShdw dist="38100" dir="2700000" algn="bl" rotWithShape="0">
                    <a:srgbClr val="595959"/>
                  </a:outerShdw>
                </a:effectLst>
                <a:latin typeface="Arial"/>
                <a:ea typeface="Arial"/>
                <a:cs typeface="Arial"/>
                <a:sym typeface="Arial"/>
              </a:rPr>
              <a:t>2</a:t>
            </a:r>
            <a:endParaRPr sz="2400" b="1" dirty="0">
              <a:ln w="13462">
                <a:solidFill>
                  <a:srgbClr val="FFFFFF"/>
                </a:solidFill>
                <a:prstDash val="solid"/>
              </a:ln>
              <a:solidFill>
                <a:srgbClr val="000000">
                  <a:lumMod val="95000"/>
                  <a:lumOff val="5000"/>
                </a:srgbClr>
              </a:solidFill>
              <a:effectLst>
                <a:outerShdw dist="38100" dir="2700000" algn="bl" rotWithShape="0">
                  <a:srgbClr val="595959"/>
                </a:outerShdw>
              </a:effectLst>
              <a:latin typeface="Arial"/>
              <a:ea typeface="Arial"/>
              <a:cs typeface="Arial"/>
              <a:sym typeface="Arial"/>
            </a:endParaRPr>
          </a:p>
        </p:txBody>
      </p:sp>
      <p:sp>
        <p:nvSpPr>
          <p:cNvPr id="172" name="Shape 579"/>
          <p:cNvSpPr/>
          <p:nvPr/>
        </p:nvSpPr>
        <p:spPr>
          <a:xfrm>
            <a:off x="8492338" y="1510651"/>
            <a:ext cx="525299" cy="531904"/>
          </a:xfrm>
          <a:prstGeom prst="ellipse">
            <a:avLst/>
          </a:prstGeom>
          <a:solidFill>
            <a:srgbClr val="D8D8D8"/>
          </a:solidFill>
          <a:ln>
            <a:noFill/>
          </a:ln>
        </p:spPr>
        <p:txBody>
          <a:bodyPr lIns="91425" tIns="45700" rIns="91425" bIns="45700" anchor="ctr" anchorCtr="0">
            <a:noAutofit/>
          </a:bodyPr>
          <a:lstStyle/>
          <a:p>
            <a:pPr algn="ctr"/>
            <a:r>
              <a:rPr lang="en-US" sz="2400" b="1" dirty="0">
                <a:ln w="9525">
                  <a:solidFill>
                    <a:srgbClr val="FFFFFF"/>
                  </a:solidFill>
                  <a:prstDash val="solid"/>
                </a:ln>
                <a:solidFill>
                  <a:srgbClr val="00B0F0"/>
                </a:solidFill>
                <a:effectLst>
                  <a:outerShdw blurRad="12700" dist="38100" dir="2700000" algn="tl" rotWithShape="0">
                    <a:srgbClr val="FFFFFF">
                      <a:lumMod val="50000"/>
                    </a:srgbClr>
                  </a:outerShdw>
                </a:effectLst>
              </a:rPr>
              <a:t>1</a:t>
            </a:r>
            <a:endParaRPr sz="2400" b="1" dirty="0">
              <a:ln w="9525">
                <a:solidFill>
                  <a:srgbClr val="FFFFFF"/>
                </a:solidFill>
                <a:prstDash val="solid"/>
              </a:ln>
              <a:solidFill>
                <a:srgbClr val="00B0F0"/>
              </a:solidFill>
              <a:effectLst>
                <a:outerShdw blurRad="12700" dist="38100" dir="2700000" algn="tl" rotWithShape="0">
                  <a:srgbClr val="FFFFFF">
                    <a:lumMod val="50000"/>
                  </a:srgbClr>
                </a:outerShdw>
              </a:effectLst>
              <a:latin typeface="Arial"/>
              <a:ea typeface="Arial"/>
              <a:cs typeface="Arial"/>
              <a:sym typeface="Arial"/>
            </a:endParaRPr>
          </a:p>
        </p:txBody>
      </p:sp>
      <p:sp>
        <p:nvSpPr>
          <p:cNvPr id="173" name="Shape 581"/>
          <p:cNvSpPr/>
          <p:nvPr/>
        </p:nvSpPr>
        <p:spPr>
          <a:xfrm>
            <a:off x="3622656" y="6073990"/>
            <a:ext cx="525299" cy="497880"/>
          </a:xfrm>
          <a:prstGeom prst="ellipse">
            <a:avLst/>
          </a:prstGeom>
          <a:solidFill>
            <a:srgbClr val="D8D8D8"/>
          </a:solidFill>
          <a:ln>
            <a:noFill/>
          </a:ln>
        </p:spPr>
        <p:txBody>
          <a:bodyPr lIns="91425" tIns="45700" rIns="91425" bIns="45700" anchor="ctr" anchorCtr="0">
            <a:noAutofit/>
          </a:bodyPr>
          <a:lstStyle/>
          <a:p>
            <a:pPr algn="ctr"/>
            <a:r>
              <a:rPr lang="en-US" sz="2400" b="1" dirty="0" smtClean="0">
                <a:ln w="13462">
                  <a:solidFill>
                    <a:srgbClr val="FFFFFF"/>
                  </a:solidFill>
                  <a:prstDash val="solid"/>
                </a:ln>
                <a:solidFill>
                  <a:srgbClr val="002060"/>
                </a:solidFill>
                <a:effectLst>
                  <a:outerShdw dist="38100" dir="2700000" algn="bl" rotWithShape="0">
                    <a:srgbClr val="595959"/>
                  </a:outerShdw>
                </a:effectLst>
                <a:latin typeface="Arial"/>
                <a:ea typeface="Arial"/>
                <a:cs typeface="Arial"/>
                <a:sym typeface="Arial"/>
              </a:rPr>
              <a:t>3</a:t>
            </a:r>
            <a:endParaRPr sz="2400" dirty="0">
              <a:solidFill>
                <a:srgbClr val="002060"/>
              </a:solidFill>
              <a:latin typeface="Arial"/>
              <a:ea typeface="Arial"/>
              <a:cs typeface="Arial"/>
              <a:sym typeface="Arial"/>
            </a:endParaRPr>
          </a:p>
        </p:txBody>
      </p:sp>
      <p:sp>
        <p:nvSpPr>
          <p:cNvPr id="174" name="Shape 582"/>
          <p:cNvSpPr txBox="1"/>
          <p:nvPr/>
        </p:nvSpPr>
        <p:spPr>
          <a:xfrm rot="18055149">
            <a:off x="3515508" y="4724167"/>
            <a:ext cx="2263719" cy="539833"/>
          </a:xfrm>
          <a:prstGeom prst="rect">
            <a:avLst/>
          </a:prstGeom>
          <a:noFill/>
          <a:ln>
            <a:noFill/>
          </a:ln>
        </p:spPr>
        <p:txBody>
          <a:bodyPr lIns="91425" tIns="45700" rIns="91425" bIns="45700" anchor="t" anchorCtr="0">
            <a:noAutofit/>
          </a:bodyPr>
          <a:lstStyle/>
          <a:p>
            <a:pPr>
              <a:buClr>
                <a:srgbClr val="000000"/>
              </a:buClr>
              <a:buSzPct val="25000"/>
              <a:buFont typeface="Arial"/>
              <a:buNone/>
            </a:pPr>
            <a:r>
              <a:rPr lang="en" sz="2800" dirty="0" smtClean="0">
                <a:solidFill>
                  <a:srgbClr val="FFFFFF"/>
                </a:solidFill>
                <a:latin typeface="Source Sans Pro"/>
                <a:ea typeface="Source Sans Pro"/>
                <a:cs typeface="Source Sans Pro"/>
                <a:sym typeface="Source Sans Pro"/>
              </a:rPr>
              <a:t>Biblography</a:t>
            </a:r>
            <a:endParaRPr lang="en" sz="2800" dirty="0">
              <a:solidFill>
                <a:srgbClr val="FFFFFF"/>
              </a:solidFill>
              <a:latin typeface="Source Sans Pro"/>
              <a:ea typeface="Source Sans Pro"/>
              <a:cs typeface="Source Sans Pro"/>
              <a:sym typeface="Source Sans Pro"/>
            </a:endParaRPr>
          </a:p>
        </p:txBody>
      </p:sp>
      <p:sp>
        <p:nvSpPr>
          <p:cNvPr id="175" name="Shape 583"/>
          <p:cNvSpPr txBox="1"/>
          <p:nvPr/>
        </p:nvSpPr>
        <p:spPr>
          <a:xfrm rot="19909670">
            <a:off x="6434538" y="2262980"/>
            <a:ext cx="1999404" cy="420302"/>
          </a:xfrm>
          <a:prstGeom prst="rect">
            <a:avLst/>
          </a:prstGeom>
          <a:noFill/>
          <a:ln>
            <a:noFill/>
          </a:ln>
        </p:spPr>
        <p:txBody>
          <a:bodyPr lIns="91425" tIns="45700" rIns="91425" bIns="45700" anchor="t" anchorCtr="0">
            <a:noAutofit/>
          </a:bodyPr>
          <a:lstStyle/>
          <a:p>
            <a:pPr>
              <a:buSzPct val="25000"/>
            </a:pPr>
            <a:r>
              <a:rPr lang="en" sz="2800" dirty="0" smtClean="0">
                <a:solidFill>
                  <a:srgbClr val="FFFFFF"/>
                </a:solidFill>
                <a:latin typeface="Source Sans Pro"/>
                <a:ea typeface="Source Sans Pro"/>
                <a:cs typeface="Source Sans Pro"/>
                <a:sym typeface="Source Sans Pro"/>
              </a:rPr>
              <a:t>Reference</a:t>
            </a:r>
            <a:endParaRPr lang="en" sz="2800" dirty="0">
              <a:solidFill>
                <a:srgbClr val="FFFFFF"/>
              </a:solidFill>
              <a:latin typeface="Source Sans Pro"/>
              <a:ea typeface="Source Sans Pro"/>
              <a:cs typeface="Source Sans Pro"/>
              <a:sym typeface="Source Sans Pro"/>
            </a:endParaRPr>
          </a:p>
        </p:txBody>
      </p:sp>
      <p:sp>
        <p:nvSpPr>
          <p:cNvPr id="176" name="Shape 584"/>
          <p:cNvSpPr txBox="1"/>
          <p:nvPr/>
        </p:nvSpPr>
        <p:spPr>
          <a:xfrm rot="305648">
            <a:off x="3288331" y="2980830"/>
            <a:ext cx="1256057" cy="306263"/>
          </a:xfrm>
          <a:prstGeom prst="rect">
            <a:avLst/>
          </a:prstGeom>
          <a:noFill/>
          <a:ln>
            <a:noFill/>
          </a:ln>
        </p:spPr>
        <p:txBody>
          <a:bodyPr lIns="91425" tIns="45700" rIns="91425" bIns="45700" anchor="t" anchorCtr="0">
            <a:noAutofit/>
          </a:bodyPr>
          <a:lstStyle/>
          <a:p>
            <a:pPr>
              <a:buSzPct val="25000"/>
            </a:pPr>
            <a:r>
              <a:rPr lang="en" sz="2800" dirty="0">
                <a:solidFill>
                  <a:srgbClr val="FFFFFF"/>
                </a:solidFill>
                <a:latin typeface="Source Sans Pro"/>
                <a:ea typeface="Source Sans Pro"/>
                <a:cs typeface="Source Sans Pro"/>
                <a:sym typeface="Source Sans Pro"/>
              </a:rPr>
              <a:t>I</a:t>
            </a:r>
            <a:r>
              <a:rPr lang="en" sz="2800" dirty="0" smtClean="0">
                <a:solidFill>
                  <a:srgbClr val="FFFFFF"/>
                </a:solidFill>
                <a:latin typeface="Source Sans Pro"/>
                <a:ea typeface="Source Sans Pro"/>
                <a:cs typeface="Source Sans Pro"/>
                <a:sym typeface="Source Sans Pro"/>
              </a:rPr>
              <a:t>ndex</a:t>
            </a:r>
            <a:endParaRPr lang="en" sz="2800" dirty="0">
              <a:solidFill>
                <a:srgbClr val="FFFFFF"/>
              </a:solidFill>
              <a:latin typeface="Source Sans Pro"/>
              <a:ea typeface="Source Sans Pro"/>
              <a:cs typeface="Source Sans Pro"/>
              <a:sym typeface="Source Sans Pro"/>
            </a:endParaRPr>
          </a:p>
        </p:txBody>
      </p:sp>
      <p:sp>
        <p:nvSpPr>
          <p:cNvPr id="178" name="TextBox 177"/>
          <p:cNvSpPr txBox="1"/>
          <p:nvPr/>
        </p:nvSpPr>
        <p:spPr>
          <a:xfrm rot="4508268">
            <a:off x="4294216" y="1571828"/>
            <a:ext cx="1708875" cy="523220"/>
          </a:xfrm>
          <a:prstGeom prst="rect">
            <a:avLst/>
          </a:prstGeom>
          <a:noFill/>
        </p:spPr>
        <p:txBody>
          <a:bodyPr wrap="square" rtlCol="0">
            <a:spAutoFit/>
          </a:bodyPr>
          <a:lstStyle/>
          <a:p>
            <a:pPr>
              <a:buClr>
                <a:srgbClr val="000000"/>
              </a:buClr>
              <a:buSzPct val="25000"/>
            </a:pPr>
            <a:r>
              <a:rPr lang="en-US" sz="2800" dirty="0" smtClean="0">
                <a:solidFill>
                  <a:srgbClr val="FFFFFF"/>
                </a:solidFill>
                <a:latin typeface="Source Sans Pro"/>
                <a:ea typeface="Source Sans Pro"/>
                <a:cs typeface="Source Sans Pro"/>
              </a:rPr>
              <a:t>Annexure</a:t>
            </a:r>
            <a:endParaRPr lang="en-US" sz="2800" dirty="0">
              <a:solidFill>
                <a:srgbClr val="FFFFFF"/>
              </a:solidFill>
              <a:latin typeface="Source Sans Pro"/>
              <a:ea typeface="Source Sans Pro"/>
              <a:cs typeface="Source Sans Pro"/>
            </a:endParaRPr>
          </a:p>
        </p:txBody>
      </p:sp>
      <p:sp>
        <p:nvSpPr>
          <p:cNvPr id="179" name="Shape 579"/>
          <p:cNvSpPr/>
          <p:nvPr/>
        </p:nvSpPr>
        <p:spPr>
          <a:xfrm rot="21332298">
            <a:off x="4535336" y="381155"/>
            <a:ext cx="525299" cy="525299"/>
          </a:xfrm>
          <a:prstGeom prst="ellipse">
            <a:avLst/>
          </a:prstGeom>
          <a:solidFill>
            <a:srgbClr val="D8D8D8"/>
          </a:solidFill>
          <a:ln>
            <a:noFill/>
          </a:ln>
        </p:spPr>
        <p:txBody>
          <a:bodyPr lIns="91425" tIns="45700" rIns="91425" bIns="45700" anchor="ctr" anchorCtr="0">
            <a:noAutofit/>
          </a:bodyPr>
          <a:lstStyle/>
          <a:p>
            <a:pPr algn="ctr"/>
            <a:r>
              <a:rPr lang="en-US" sz="2400" b="1" dirty="0" smtClean="0">
                <a:ln w="13462">
                  <a:solidFill>
                    <a:srgbClr val="FFFFFF"/>
                  </a:solidFill>
                  <a:prstDash val="solid"/>
                </a:ln>
                <a:solidFill>
                  <a:srgbClr val="7030A0"/>
                </a:solidFill>
                <a:effectLst>
                  <a:outerShdw dist="38100" dir="2700000" algn="bl" rotWithShape="0">
                    <a:srgbClr val="595959"/>
                  </a:outerShdw>
                </a:effectLst>
                <a:latin typeface="Arial"/>
                <a:ea typeface="Arial"/>
                <a:cs typeface="Arial"/>
                <a:sym typeface="Arial"/>
              </a:rPr>
              <a:t>5</a:t>
            </a:r>
            <a:endParaRPr sz="2400" b="1" dirty="0">
              <a:ln w="13462">
                <a:solidFill>
                  <a:srgbClr val="FFFFFF"/>
                </a:solidFill>
                <a:prstDash val="solid"/>
              </a:ln>
              <a:solidFill>
                <a:srgbClr val="7030A0"/>
              </a:solidFill>
              <a:effectLst>
                <a:outerShdw dist="38100" dir="2700000" algn="bl" rotWithShape="0">
                  <a:srgbClr val="595959"/>
                </a:outerShdw>
              </a:effectLst>
              <a:latin typeface="Arial"/>
              <a:ea typeface="Arial"/>
              <a:cs typeface="Arial"/>
              <a:sym typeface="Arial"/>
            </a:endParaRPr>
          </a:p>
        </p:txBody>
      </p:sp>
      <p:grpSp>
        <p:nvGrpSpPr>
          <p:cNvPr id="180" name="Shape 802"/>
          <p:cNvGrpSpPr/>
          <p:nvPr/>
        </p:nvGrpSpPr>
        <p:grpSpPr>
          <a:xfrm>
            <a:off x="5326030" y="3170051"/>
            <a:ext cx="571423" cy="731630"/>
            <a:chOff x="584925" y="917957"/>
            <a:chExt cx="415200" cy="507143"/>
          </a:xfrm>
        </p:grpSpPr>
        <p:sp>
          <p:nvSpPr>
            <p:cNvPr id="181" name="Shape 803"/>
            <p:cNvSpPr/>
            <p:nvPr/>
          </p:nvSpPr>
          <p:spPr>
            <a:xfrm>
              <a:off x="584925" y="961025"/>
              <a:ext cx="378575" cy="464075"/>
            </a:xfrm>
            <a:custGeom>
              <a:avLst/>
              <a:gdLst/>
              <a:ahLst/>
              <a:cxnLst/>
              <a:rect l="0" t="0" r="0" b="0"/>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28324A"/>
            </a:solidFill>
            <a:ln>
              <a:noFill/>
            </a:ln>
          </p:spPr>
          <p:txBody>
            <a:bodyPr lIns="91425" tIns="91425" rIns="91425" bIns="91425" anchor="ctr" anchorCtr="0">
              <a:noAutofit/>
            </a:bodyPr>
            <a:lstStyle/>
            <a:p>
              <a:endParaRPr>
                <a:solidFill>
                  <a:srgbClr val="000000"/>
                </a:solidFill>
              </a:endParaRPr>
            </a:p>
          </p:txBody>
        </p:sp>
        <p:sp>
          <p:nvSpPr>
            <p:cNvPr id="182" name="Shape 804"/>
            <p:cNvSpPr/>
            <p:nvPr/>
          </p:nvSpPr>
          <p:spPr>
            <a:xfrm>
              <a:off x="621372" y="917957"/>
              <a:ext cx="378575" cy="464050"/>
            </a:xfrm>
            <a:custGeom>
              <a:avLst/>
              <a:gdLst/>
              <a:ahLst/>
              <a:cxnLst/>
              <a:rect l="0" t="0" r="0" b="0"/>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tx2">
                <a:lumMod val="10000"/>
              </a:schemeClr>
            </a:solidFill>
            <a:ln>
              <a:noFill/>
            </a:ln>
          </p:spPr>
          <p:txBody>
            <a:bodyPr lIns="91425" tIns="91425" rIns="91425" bIns="91425" anchor="ctr" anchorCtr="0">
              <a:noAutofit/>
            </a:bodyPr>
            <a:lstStyle/>
            <a:p>
              <a:endParaRPr>
                <a:solidFill>
                  <a:srgbClr val="000000"/>
                </a:solidFill>
              </a:endParaRPr>
            </a:p>
          </p:txBody>
        </p:sp>
        <p:sp>
          <p:nvSpPr>
            <p:cNvPr id="183" name="Shape 805"/>
            <p:cNvSpPr/>
            <p:nvPr/>
          </p:nvSpPr>
          <p:spPr>
            <a:xfrm>
              <a:off x="915850" y="922575"/>
              <a:ext cx="84275" cy="84275"/>
            </a:xfrm>
            <a:custGeom>
              <a:avLst/>
              <a:gdLst/>
              <a:ahLst/>
              <a:cxnLst/>
              <a:rect l="0" t="0" r="0" b="0"/>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28324A"/>
            </a:solidFill>
            <a:ln>
              <a:noFill/>
            </a:ln>
          </p:spPr>
          <p:txBody>
            <a:bodyPr lIns="91425" tIns="91425" rIns="91425" bIns="91425" anchor="ctr" anchorCtr="0">
              <a:noAutofit/>
            </a:bodyPr>
            <a:lstStyle/>
            <a:p>
              <a:endParaRPr>
                <a:solidFill>
                  <a:srgbClr val="000000"/>
                </a:solidFill>
              </a:endParaRPr>
            </a:p>
          </p:txBody>
        </p:sp>
      </p:grpSp>
      <p:sp>
        <p:nvSpPr>
          <p:cNvPr id="184" name="Shape 579"/>
          <p:cNvSpPr/>
          <p:nvPr/>
        </p:nvSpPr>
        <p:spPr>
          <a:xfrm>
            <a:off x="1751910" y="2693479"/>
            <a:ext cx="525299" cy="525299"/>
          </a:xfrm>
          <a:prstGeom prst="ellipse">
            <a:avLst/>
          </a:prstGeom>
          <a:solidFill>
            <a:srgbClr val="D8D8D8"/>
          </a:solidFill>
          <a:ln>
            <a:noFill/>
          </a:ln>
        </p:spPr>
        <p:txBody>
          <a:bodyPr lIns="91425" tIns="45700" rIns="91425" bIns="45700" anchor="ctr" anchorCtr="0">
            <a:noAutofit/>
          </a:bodyPr>
          <a:lstStyle/>
          <a:p>
            <a:pPr algn="ctr"/>
            <a:r>
              <a:rPr lang="en-US" sz="2400" b="1" dirty="0">
                <a:ln w="13462">
                  <a:solidFill>
                    <a:srgbClr val="FFFFFF"/>
                  </a:solidFill>
                  <a:prstDash val="solid"/>
                </a:ln>
                <a:solidFill>
                  <a:srgbClr val="92D050"/>
                </a:solidFill>
                <a:effectLst>
                  <a:outerShdw dist="38100" dir="2700000" algn="bl" rotWithShape="0">
                    <a:srgbClr val="595959"/>
                  </a:outerShdw>
                </a:effectLst>
                <a:latin typeface="Arial"/>
                <a:ea typeface="Arial"/>
                <a:cs typeface="Arial"/>
                <a:sym typeface="Arial"/>
              </a:rPr>
              <a:t>4</a:t>
            </a:r>
            <a:endParaRPr sz="2400" b="1" dirty="0">
              <a:ln w="13462">
                <a:solidFill>
                  <a:srgbClr val="FFFFFF"/>
                </a:solidFill>
                <a:prstDash val="solid"/>
              </a:ln>
              <a:solidFill>
                <a:srgbClr val="92D050"/>
              </a:solidFill>
              <a:effectLst>
                <a:outerShdw dist="38100" dir="2700000" algn="bl" rotWithShape="0">
                  <a:srgbClr val="595959"/>
                </a:outerShdw>
              </a:effectLst>
              <a:latin typeface="Arial"/>
              <a:ea typeface="Arial"/>
              <a:cs typeface="Arial"/>
              <a:sym typeface="Arial"/>
            </a:endParaRPr>
          </a:p>
        </p:txBody>
      </p:sp>
    </p:spTree>
    <p:extLst>
      <p:ext uri="{BB962C8B-B14F-4D97-AF65-F5344CB8AC3E}">
        <p14:creationId xmlns:p14="http://schemas.microsoft.com/office/powerpoint/2010/main" val="35680901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154723" y="770414"/>
            <a:ext cx="7460430" cy="1569660"/>
          </a:xfrm>
          <a:prstGeom prst="rect">
            <a:avLst/>
          </a:prstGeom>
          <a:noFill/>
        </p:spPr>
        <p:txBody>
          <a:bodyPr wrap="square" rtlCol="0">
            <a:spAutoFit/>
          </a:bodyPr>
          <a:lstStyle/>
          <a:p>
            <a:pPr algn="ctr"/>
            <a:r>
              <a:rPr lang="en-US" sz="4800" b="1" dirty="0">
                <a:ln w="9525">
                  <a:solidFill>
                    <a:srgbClr val="FFFFFF"/>
                  </a:solidFill>
                  <a:prstDash val="solid"/>
                </a:ln>
                <a:solidFill>
                  <a:srgbClr val="000000"/>
                </a:solidFill>
                <a:effectLst>
                  <a:outerShdw blurRad="12700" dist="38100" dir="2700000" algn="tl" rotWithShape="0">
                    <a:srgbClr val="FFFFFF">
                      <a:lumMod val="50000"/>
                    </a:srgbClr>
                  </a:outerShdw>
                </a:effectLst>
              </a:rPr>
              <a:t>Reference</a:t>
            </a:r>
          </a:p>
          <a:p>
            <a:pPr algn="ctr"/>
            <a:endParaRPr lang="en-US" sz="4800" b="1" dirty="0">
              <a:ln w="9525">
                <a:solidFill>
                  <a:srgbClr val="FFFFFF"/>
                </a:solidFill>
                <a:prstDash val="solid"/>
              </a:ln>
              <a:solidFill>
                <a:srgbClr val="000000"/>
              </a:solidFill>
              <a:effectLst>
                <a:outerShdw blurRad="12700" dist="38100" dir="2700000" algn="tl" rotWithShape="0">
                  <a:srgbClr val="FFFFFF">
                    <a:lumMod val="50000"/>
                  </a:srgbClr>
                </a:outerShdw>
              </a:effectLst>
            </a:endParaRPr>
          </a:p>
        </p:txBody>
      </p:sp>
      <p:sp>
        <p:nvSpPr>
          <p:cNvPr id="6" name="TextBox 5"/>
          <p:cNvSpPr txBox="1"/>
          <p:nvPr/>
        </p:nvSpPr>
        <p:spPr>
          <a:xfrm>
            <a:off x="288099" y="2340074"/>
            <a:ext cx="11561523" cy="2031325"/>
          </a:xfrm>
          <a:prstGeom prst="rect">
            <a:avLst/>
          </a:prstGeom>
          <a:noFill/>
        </p:spPr>
        <p:txBody>
          <a:bodyPr wrap="square" rtlCol="0">
            <a:spAutoFit/>
          </a:bodyPr>
          <a:lstStyle/>
          <a:p>
            <a:pPr algn="just"/>
            <a:r>
              <a:rPr lang="en-US" sz="3600" dirty="0">
                <a:solidFill>
                  <a:srgbClr val="000000"/>
                </a:solidFill>
              </a:rPr>
              <a:t>P</a:t>
            </a:r>
            <a:r>
              <a:rPr lang="en-US" sz="3600" dirty="0" smtClean="0">
                <a:solidFill>
                  <a:srgbClr val="000000"/>
                </a:solidFill>
              </a:rPr>
              <a:t>rocess </a:t>
            </a:r>
            <a:r>
              <a:rPr lang="en-US" sz="3600" dirty="0">
                <a:solidFill>
                  <a:srgbClr val="000000"/>
                </a:solidFill>
              </a:rPr>
              <a:t>of citing or documenting the sources of quotes, theories, ideas, illustrations and diagrams that have used while writing the research report.</a:t>
            </a:r>
          </a:p>
          <a:p>
            <a:endParaRPr lang="en-US" dirty="0">
              <a:solidFill>
                <a:srgbClr val="000000"/>
              </a:solidFill>
            </a:endParaRPr>
          </a:p>
        </p:txBody>
      </p:sp>
    </p:spTree>
    <p:extLst>
      <p:ext uri="{BB962C8B-B14F-4D97-AF65-F5344CB8AC3E}">
        <p14:creationId xmlns:p14="http://schemas.microsoft.com/office/powerpoint/2010/main" val="6281708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8"/>
          <p:cNvGrpSpPr>
            <a:grpSpLocks noChangeAspect="1"/>
          </p:cNvGrpSpPr>
          <p:nvPr/>
        </p:nvGrpSpPr>
        <p:grpSpPr bwMode="auto">
          <a:xfrm>
            <a:off x="444035" y="698030"/>
            <a:ext cx="10727026" cy="5340704"/>
            <a:chOff x="-2508" y="-1001"/>
            <a:chExt cx="12698" cy="6322"/>
          </a:xfrm>
          <a:solidFill>
            <a:srgbClr val="00B0F0">
              <a:alpha val="16000"/>
            </a:srgbClr>
          </a:solidFill>
        </p:grpSpPr>
        <p:sp>
          <p:nvSpPr>
            <p:cNvPr id="14"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0"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1"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2"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3"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4"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5"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6"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7"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8"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29"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0"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1"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2"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3"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4"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5"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6"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7"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8"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39"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0"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1"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2"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3"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4"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5"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6"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7"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8"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49"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0"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1"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2"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3"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4"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5"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6"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7"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8"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59"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0"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1"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2"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3"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4"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5"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6"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7"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8"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69"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0"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1"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2"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3"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4"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5"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6"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7"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8"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9"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0"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1"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2"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3"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4"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5"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6"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7"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8"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89"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0"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1"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2"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3"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4"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5"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6"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7"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8"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99"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0"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1"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2"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3"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4"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5"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6"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7"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8"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09"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0"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1"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2"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3"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4"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5"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6"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7"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8"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19"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0"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1"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2"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3"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4"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5"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6"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7"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8"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29"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0"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1"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2"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3"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4"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5"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6"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7"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8"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39"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0"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1"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2"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3"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4"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5"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6"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7"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8"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49"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0"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1"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2"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3"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4"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5"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6"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7"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8"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59"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0"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1"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2"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3"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4"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5"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6"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7"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8"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69"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0"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1"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2"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3"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4"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5"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6"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7"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8"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79"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0"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1"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2"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3"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4"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5"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6"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7"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8"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89"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0"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191"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grpSp>
      <p:sp>
        <p:nvSpPr>
          <p:cNvPr id="12" name="Rectangle 7"/>
          <p:cNvSpPr>
            <a:spLocks noChangeArrowheads="1"/>
          </p:cNvSpPr>
          <p:nvPr/>
        </p:nvSpPr>
        <p:spPr bwMode="auto">
          <a:xfrm>
            <a:off x="1528733" y="2492662"/>
            <a:ext cx="9160803" cy="1071479"/>
          </a:xfrm>
          <a:prstGeom prst="rect">
            <a:avLst/>
          </a:prstGeom>
          <a:solidFill>
            <a:schemeClr val="accent4">
              <a:lumMod val="20000"/>
              <a:lumOff val="80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3" name="Group 31"/>
          <p:cNvGrpSpPr/>
          <p:nvPr/>
        </p:nvGrpSpPr>
        <p:grpSpPr>
          <a:xfrm>
            <a:off x="1289540" y="864034"/>
            <a:ext cx="4284448" cy="581205"/>
            <a:chOff x="2116976" y="1572064"/>
            <a:chExt cx="3205543" cy="739279"/>
          </a:xfrm>
          <a:solidFill>
            <a:schemeClr val="accent1">
              <a:lumMod val="75000"/>
            </a:schemeClr>
          </a:solidFill>
        </p:grpSpPr>
        <p:sp>
          <p:nvSpPr>
            <p:cNvPr id="4" name="Isosceles Triangle 3"/>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 name="Rectangle 4"/>
            <p:cNvSpPr/>
            <p:nvPr/>
          </p:nvSpPr>
          <p:spPr>
            <a:xfrm>
              <a:off x="2240523"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sz="3600" b="1" dirty="0" smtClean="0">
                  <a:ln w="13462">
                    <a:solidFill>
                      <a:srgbClr val="FFFFFF"/>
                    </a:solidFill>
                    <a:prstDash val="solid"/>
                  </a:ln>
                  <a:solidFill>
                    <a:srgbClr val="FFFFFF"/>
                  </a:solidFill>
                  <a:effectLst>
                    <a:outerShdw dist="38100" dir="2700000" algn="bl" rotWithShape="0">
                      <a:srgbClr val="595959"/>
                    </a:outerShdw>
                  </a:effectLst>
                  <a:latin typeface="Arial" pitchFamily="34" charset="0"/>
                  <a:cs typeface="Arial" pitchFamily="34" charset="0"/>
                </a:rPr>
                <a:t>Citation</a:t>
              </a:r>
              <a:endParaRPr lang="en-US" sz="3600" b="1" dirty="0">
                <a:ln w="13462">
                  <a:solidFill>
                    <a:srgbClr val="FFFFFF"/>
                  </a:solidFill>
                  <a:prstDash val="solid"/>
                </a:ln>
                <a:solidFill>
                  <a:srgbClr val="FFFFFF"/>
                </a:solidFill>
                <a:effectLst>
                  <a:outerShdw dist="38100" dir="2700000" algn="bl" rotWithShape="0">
                    <a:srgbClr val="595959"/>
                  </a:outerShdw>
                </a:effectLst>
                <a:latin typeface="Arial" pitchFamily="34" charset="0"/>
                <a:cs typeface="Arial" pitchFamily="34" charset="0"/>
              </a:endParaRPr>
            </a:p>
          </p:txBody>
        </p:sp>
      </p:grpSp>
      <p:grpSp>
        <p:nvGrpSpPr>
          <p:cNvPr id="6" name="Group 31"/>
          <p:cNvGrpSpPr/>
          <p:nvPr/>
        </p:nvGrpSpPr>
        <p:grpSpPr>
          <a:xfrm>
            <a:off x="6459415" y="864035"/>
            <a:ext cx="4202387" cy="463358"/>
            <a:chOff x="2116976" y="1572064"/>
            <a:chExt cx="3215436" cy="739279"/>
          </a:xfrm>
          <a:solidFill>
            <a:schemeClr val="accent1">
              <a:lumMod val="75000"/>
            </a:schemeClr>
          </a:solidFill>
        </p:grpSpPr>
        <p:sp>
          <p:nvSpPr>
            <p:cNvPr id="7" name="Isosceles Triangle 6"/>
            <p:cNvSpPr/>
            <p:nvPr/>
          </p:nvSpPr>
          <p:spPr>
            <a:xfrm rot="12041857">
              <a:off x="2116976" y="1652937"/>
              <a:ext cx="493805" cy="6584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Rectangle 7"/>
            <p:cNvSpPr/>
            <p:nvPr/>
          </p:nvSpPr>
          <p:spPr>
            <a:xfrm>
              <a:off x="2250416" y="1572064"/>
              <a:ext cx="3081996" cy="533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1440" rIns="91440" rtlCol="0" anchor="ctr"/>
            <a:lstStyle/>
            <a:p>
              <a:pPr algn="ctr"/>
              <a:r>
                <a:rPr lang="en-US" sz="3600" b="1" dirty="0">
                  <a:ln w="13462">
                    <a:solidFill>
                      <a:srgbClr val="FFFFFF"/>
                    </a:solidFill>
                    <a:prstDash val="solid"/>
                  </a:ln>
                  <a:solidFill>
                    <a:srgbClr val="FFFFFF"/>
                  </a:solidFill>
                  <a:effectLst>
                    <a:outerShdw dist="38100" dir="2700000" algn="bl" rotWithShape="0">
                      <a:srgbClr val="595959"/>
                    </a:outerShdw>
                  </a:effectLst>
                  <a:latin typeface="Arial" pitchFamily="34" charset="0"/>
                  <a:cs typeface="Arial" pitchFamily="34" charset="0"/>
                </a:rPr>
                <a:t>Reference List</a:t>
              </a:r>
            </a:p>
          </p:txBody>
        </p:sp>
      </p:grpSp>
      <p:sp>
        <p:nvSpPr>
          <p:cNvPr id="9" name="Rounded Rectangle 8"/>
          <p:cNvSpPr/>
          <p:nvPr/>
        </p:nvSpPr>
        <p:spPr>
          <a:xfrm>
            <a:off x="1442723" y="3613369"/>
            <a:ext cx="7244525" cy="2370996"/>
          </a:xfrm>
          <a:prstGeom prst="roundRect">
            <a:avLst/>
          </a:prstGeom>
          <a:solidFill>
            <a:schemeClr val="accent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0" name="TextBox 9"/>
          <p:cNvSpPr txBox="1"/>
          <p:nvPr/>
        </p:nvSpPr>
        <p:spPr>
          <a:xfrm>
            <a:off x="2546385" y="3634972"/>
            <a:ext cx="6084278" cy="2251065"/>
          </a:xfrm>
          <a:prstGeom prst="rect">
            <a:avLst/>
          </a:prstGeom>
          <a:noFill/>
        </p:spPr>
        <p:txBody>
          <a:bodyPr wrap="square" rtlCol="0">
            <a:spAutoFit/>
          </a:bodyPr>
          <a:lstStyle/>
          <a:p>
            <a:pPr>
              <a:lnSpc>
                <a:spcPct val="150000"/>
              </a:lnSpc>
            </a:pPr>
            <a:r>
              <a:rPr lang="en-US" sz="2400" dirty="0" smtClean="0">
                <a:solidFill>
                  <a:srgbClr val="FFFFFF"/>
                </a:solidFill>
              </a:rPr>
              <a:t>Factual material</a:t>
            </a:r>
          </a:p>
          <a:p>
            <a:pPr>
              <a:lnSpc>
                <a:spcPct val="150000"/>
              </a:lnSpc>
            </a:pPr>
            <a:r>
              <a:rPr lang="en-US" sz="2400" dirty="0" smtClean="0">
                <a:solidFill>
                  <a:srgbClr val="FFFFFF"/>
                </a:solidFill>
              </a:rPr>
              <a:t>Graph &amp; table of data</a:t>
            </a:r>
          </a:p>
          <a:p>
            <a:pPr>
              <a:lnSpc>
                <a:spcPct val="150000"/>
              </a:lnSpc>
            </a:pPr>
            <a:r>
              <a:rPr lang="en-US" sz="2400" dirty="0" smtClean="0">
                <a:solidFill>
                  <a:srgbClr val="FFFFFF"/>
                </a:solidFill>
              </a:rPr>
              <a:t>Picture and diagrams</a:t>
            </a:r>
          </a:p>
          <a:p>
            <a:pPr>
              <a:lnSpc>
                <a:spcPct val="150000"/>
              </a:lnSpc>
            </a:pPr>
            <a:r>
              <a:rPr lang="en-US" sz="2400" dirty="0" smtClean="0">
                <a:solidFill>
                  <a:srgbClr val="FFFFFF"/>
                </a:solidFill>
              </a:rPr>
              <a:t>Coated word to word any author</a:t>
            </a:r>
            <a:endParaRPr lang="en-US" sz="2400" dirty="0">
              <a:solidFill>
                <a:srgbClr val="FFFFFF"/>
              </a:solidFill>
            </a:endParaRPr>
          </a:p>
        </p:txBody>
      </p:sp>
      <p:sp>
        <p:nvSpPr>
          <p:cNvPr id="11" name="TextBox 10"/>
          <p:cNvSpPr txBox="1"/>
          <p:nvPr/>
        </p:nvSpPr>
        <p:spPr>
          <a:xfrm>
            <a:off x="504016" y="2503325"/>
            <a:ext cx="10970924" cy="954107"/>
          </a:xfrm>
          <a:prstGeom prst="rect">
            <a:avLst/>
          </a:prstGeom>
          <a:noFill/>
        </p:spPr>
        <p:txBody>
          <a:bodyPr wrap="square" rtlCol="0">
            <a:spAutoFit/>
          </a:bodyPr>
          <a:lstStyle/>
          <a:p>
            <a:r>
              <a:rPr lang="en-US" sz="2800" dirty="0" smtClean="0">
                <a:ln w="0"/>
                <a:solidFill>
                  <a:srgbClr val="0779B7"/>
                </a:solidFill>
                <a:effectLst>
                  <a:outerShdw blurRad="38100" dist="25400" dir="5400000" algn="ctr" rotWithShape="0">
                    <a:srgbClr val="6E747A">
                      <a:alpha val="43000"/>
                    </a:srgbClr>
                  </a:outerShdw>
                </a:effectLst>
              </a:rPr>
              <a:t>In-text citation shows that you incorporate the information </a:t>
            </a:r>
          </a:p>
          <a:p>
            <a:r>
              <a:rPr lang="en-US" sz="2800" dirty="0" smtClean="0">
                <a:ln w="0"/>
                <a:solidFill>
                  <a:srgbClr val="0779B7"/>
                </a:solidFill>
                <a:effectLst>
                  <a:outerShdw blurRad="38100" dist="25400" dir="5400000" algn="ctr" rotWithShape="0">
                    <a:srgbClr val="6E747A">
                      <a:alpha val="43000"/>
                    </a:srgbClr>
                  </a:outerShdw>
                </a:effectLst>
              </a:rPr>
              <a:t>from other source</a:t>
            </a:r>
            <a:endParaRPr lang="en-US" sz="2800" dirty="0">
              <a:ln w="0"/>
              <a:solidFill>
                <a:srgbClr val="0779B7"/>
              </a:solidFill>
              <a:effectLst>
                <a:outerShdw blurRad="38100" dist="25400" dir="5400000" algn="ctr" rotWithShape="0">
                  <a:srgbClr val="6E747A">
                    <a:alpha val="43000"/>
                  </a:srgbClr>
                </a:outerShdw>
              </a:effectLst>
            </a:endParaRPr>
          </a:p>
        </p:txBody>
      </p:sp>
      <p:sp>
        <p:nvSpPr>
          <p:cNvPr id="192" name="Freeform 191"/>
          <p:cNvSpPr>
            <a:spLocks noEditPoints="1"/>
          </p:cNvSpPr>
          <p:nvPr/>
        </p:nvSpPr>
        <p:spPr bwMode="auto">
          <a:xfrm>
            <a:off x="1846841" y="4415939"/>
            <a:ext cx="579520" cy="469007"/>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Freeform 192"/>
          <p:cNvSpPr>
            <a:spLocks noEditPoints="1"/>
          </p:cNvSpPr>
          <p:nvPr/>
        </p:nvSpPr>
        <p:spPr bwMode="auto">
          <a:xfrm>
            <a:off x="1906030" y="5475000"/>
            <a:ext cx="507507" cy="522431"/>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93"/>
          <p:cNvSpPr>
            <a:spLocks noEditPoints="1"/>
          </p:cNvSpPr>
          <p:nvPr/>
        </p:nvSpPr>
        <p:spPr bwMode="auto">
          <a:xfrm>
            <a:off x="1837437" y="3743350"/>
            <a:ext cx="610954" cy="560205"/>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194"/>
          <p:cNvSpPr>
            <a:spLocks noEditPoints="1"/>
          </p:cNvSpPr>
          <p:nvPr/>
        </p:nvSpPr>
        <p:spPr bwMode="auto">
          <a:xfrm>
            <a:off x="1850468" y="4981931"/>
            <a:ext cx="563069" cy="471352"/>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 name="TextBox 1"/>
          <p:cNvSpPr txBox="1"/>
          <p:nvPr/>
        </p:nvSpPr>
        <p:spPr>
          <a:xfrm>
            <a:off x="504015" y="1476918"/>
            <a:ext cx="11520971" cy="923330"/>
          </a:xfrm>
          <a:prstGeom prst="rect">
            <a:avLst/>
          </a:prstGeom>
          <a:noFill/>
        </p:spPr>
        <p:txBody>
          <a:bodyPr wrap="square" rtlCol="0">
            <a:spAutoFit/>
          </a:bodyPr>
          <a:lstStyle/>
          <a:p>
            <a:r>
              <a:rPr lang="en-US" b="1" dirty="0"/>
              <a:t>What are citations examples?</a:t>
            </a:r>
          </a:p>
          <a:p>
            <a:r>
              <a:rPr lang="en-US" dirty="0"/>
              <a:t>APA in-text citation style uses the author's last name and the year of publication, for example: (Field, 2005). For direct quotations, include the page number as well, for example: (Field, 2005, p. 14)</a:t>
            </a:r>
          </a:p>
        </p:txBody>
      </p:sp>
    </p:spTree>
    <p:extLst>
      <p:ext uri="{BB962C8B-B14F-4D97-AF65-F5344CB8AC3E}">
        <p14:creationId xmlns:p14="http://schemas.microsoft.com/office/powerpoint/2010/main" val="370563021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 y="0"/>
            <a:ext cx="12192000" cy="7275182"/>
          </a:xfrm>
          <a:prstGeom prst="rect">
            <a:avLst/>
          </a:prstGeom>
        </p:spPr>
      </p:pic>
      <p:sp>
        <p:nvSpPr>
          <p:cNvPr id="5" name="TextBox 4"/>
          <p:cNvSpPr txBox="1"/>
          <p:nvPr/>
        </p:nvSpPr>
        <p:spPr>
          <a:xfrm>
            <a:off x="1153507" y="330186"/>
            <a:ext cx="9151079" cy="1631216"/>
          </a:xfrm>
          <a:prstGeom prst="rect">
            <a:avLst/>
          </a:prstGeom>
          <a:noFill/>
        </p:spPr>
        <p:txBody>
          <a:bodyPr wrap="square" rtlCol="0">
            <a:spAutoFit/>
          </a:bodyPr>
          <a:lstStyle/>
          <a:p>
            <a:r>
              <a:rPr lang="en-US" sz="2400" dirty="0">
                <a:latin typeface="Arial Rounded MT Bold" panose="020F0704030504030204" pitchFamily="34" charset="0"/>
              </a:rPr>
              <a:t>How to do I choose a citation style?</a:t>
            </a:r>
          </a:p>
          <a:p>
            <a:r>
              <a:rPr lang="en-US" sz="2000" dirty="0">
                <a:latin typeface="Arial Rounded MT Bold" panose="020F0704030504030204" pitchFamily="34" charset="0"/>
              </a:rPr>
              <a:t>APA</a:t>
            </a:r>
            <a:r>
              <a:rPr lang="en-US" sz="1600" dirty="0">
                <a:latin typeface="Arial Rounded MT Bold" panose="020F0704030504030204" pitchFamily="34" charset="0"/>
              </a:rPr>
              <a:t> (American Psychological Association) is used by Education, Psychology, and Sciences.</a:t>
            </a:r>
          </a:p>
          <a:p>
            <a:r>
              <a:rPr lang="en-US" sz="2000" dirty="0">
                <a:latin typeface="Arial Rounded MT Bold" panose="020F0704030504030204" pitchFamily="34" charset="0"/>
              </a:rPr>
              <a:t>MLA</a:t>
            </a:r>
            <a:r>
              <a:rPr lang="en-US" sz="1600" dirty="0">
                <a:latin typeface="Arial Rounded MT Bold" panose="020F0704030504030204" pitchFamily="34" charset="0"/>
              </a:rPr>
              <a:t> (Modern Language Association) style is used by the Humanities.</a:t>
            </a:r>
          </a:p>
          <a:p>
            <a:r>
              <a:rPr lang="en-US" sz="2000" dirty="0">
                <a:latin typeface="Arial Rounded MT Bold" panose="020F0704030504030204" pitchFamily="34" charset="0"/>
              </a:rPr>
              <a:t>Chicago/</a:t>
            </a:r>
            <a:r>
              <a:rPr lang="en-US" sz="2000" dirty="0" err="1">
                <a:latin typeface="Arial Rounded MT Bold" panose="020F0704030504030204" pitchFamily="34" charset="0"/>
              </a:rPr>
              <a:t>Turabian</a:t>
            </a:r>
            <a:r>
              <a:rPr lang="en-US" sz="1600" dirty="0">
                <a:latin typeface="Arial Rounded MT Bold" panose="020F0704030504030204" pitchFamily="34" charset="0"/>
              </a:rPr>
              <a:t> style is generally used by Business, History, and the Fine Arts.</a:t>
            </a:r>
            <a:endParaRPr lang="en-US" sz="1600" b="1" dirty="0">
              <a:ln w="9525">
                <a:solidFill>
                  <a:srgbClr val="FFFFFF"/>
                </a:solidFill>
                <a:prstDash val="solid"/>
              </a:ln>
              <a:effectLst>
                <a:outerShdw blurRad="12700" dist="38100" dir="2700000" algn="tl" rotWithShape="0">
                  <a:srgbClr val="FFFFFF">
                    <a:lumMod val="50000"/>
                  </a:srgbClr>
                </a:outerShdw>
              </a:effectLst>
            </a:endParaRPr>
          </a:p>
        </p:txBody>
      </p:sp>
      <p:sp>
        <p:nvSpPr>
          <p:cNvPr id="8" name="Rounded Rectangle 7"/>
          <p:cNvSpPr/>
          <p:nvPr/>
        </p:nvSpPr>
        <p:spPr>
          <a:xfrm>
            <a:off x="463933" y="2322367"/>
            <a:ext cx="11573605" cy="434148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srgbClr val="000000"/>
              </a:solidFill>
            </a:endParaRPr>
          </a:p>
        </p:txBody>
      </p:sp>
      <p:sp>
        <p:nvSpPr>
          <p:cNvPr id="6" name="TextBox 5"/>
          <p:cNvSpPr txBox="1"/>
          <p:nvPr/>
        </p:nvSpPr>
        <p:spPr>
          <a:xfrm>
            <a:off x="583151" y="2755725"/>
            <a:ext cx="11034987" cy="2677656"/>
          </a:xfrm>
          <a:prstGeom prst="rect">
            <a:avLst/>
          </a:prstGeom>
          <a:noFill/>
        </p:spPr>
        <p:txBody>
          <a:bodyPr wrap="square" rtlCol="0">
            <a:spAutoFit/>
          </a:bodyPr>
          <a:lstStyle/>
          <a:p>
            <a:pPr>
              <a:lnSpc>
                <a:spcPct val="200000"/>
              </a:lnSpc>
            </a:pPr>
            <a:r>
              <a:rPr lang="en-US" sz="2800" dirty="0">
                <a:solidFill>
                  <a:srgbClr val="000000"/>
                </a:solidFill>
              </a:rPr>
              <a:t>There are two styles of in-text citation: parenthetical and numerical citations. Typically, parenthetical-style citations, such as those used in APA style and MLA format, are seen in humanities subjects.</a:t>
            </a:r>
          </a:p>
        </p:txBody>
      </p:sp>
    </p:spTree>
    <p:extLst>
      <p:ext uri="{BB962C8B-B14F-4D97-AF65-F5344CB8AC3E}">
        <p14:creationId xmlns:p14="http://schemas.microsoft.com/office/powerpoint/2010/main" val="21204666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465991" y="630180"/>
            <a:ext cx="11260015" cy="2694600"/>
          </a:xfrm>
          <a:prstGeom prst="rect">
            <a:avLst/>
          </a:prstGeom>
          <a:solidFill>
            <a:schemeClr val="bg1">
              <a:lumMod val="85000"/>
            </a:schemeClr>
          </a:solidFill>
          <a:ln>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TextBox 5"/>
          <p:cNvSpPr txBox="1"/>
          <p:nvPr/>
        </p:nvSpPr>
        <p:spPr>
          <a:xfrm>
            <a:off x="668216" y="654621"/>
            <a:ext cx="10914185" cy="1569660"/>
          </a:xfrm>
          <a:prstGeom prst="rect">
            <a:avLst/>
          </a:prstGeom>
          <a:noFill/>
        </p:spPr>
        <p:txBody>
          <a:bodyPr wrap="square" rtlCol="0">
            <a:spAutoFit/>
          </a:bodyPr>
          <a:lstStyle/>
          <a:p>
            <a:pPr algn="just"/>
            <a:r>
              <a:rPr lang="en-US" sz="2400" b="1" dirty="0">
                <a:solidFill>
                  <a:srgbClr val="000000"/>
                </a:solidFill>
              </a:rPr>
              <a:t>What is a formal citation?</a:t>
            </a:r>
          </a:p>
          <a:p>
            <a:pPr algn="just"/>
            <a:r>
              <a:rPr lang="en-US" sz="2400" dirty="0">
                <a:solidFill>
                  <a:srgbClr val="000000"/>
                </a:solidFill>
              </a:rPr>
              <a:t>Students usually use a formal citation style because someone tells them they "have to." Citation styles are taught and required as part of the academic research process. ... A formal citation </a:t>
            </a:r>
            <a:r>
              <a:rPr lang="en-US" sz="2400" dirty="0" smtClean="0">
                <a:solidFill>
                  <a:srgbClr val="000000"/>
                </a:solidFill>
              </a:rPr>
              <a:t>includes </a:t>
            </a:r>
            <a:r>
              <a:rPr lang="en-US" sz="2400" dirty="0">
                <a:solidFill>
                  <a:srgbClr val="000000"/>
                </a:solidFill>
              </a:rPr>
              <a:t>the author's name and the </a:t>
            </a:r>
            <a:r>
              <a:rPr lang="en-US" sz="2400" dirty="0" smtClean="0">
                <a:solidFill>
                  <a:srgbClr val="000000"/>
                </a:solidFill>
              </a:rPr>
              <a:t>publisher.</a:t>
            </a:r>
            <a:endParaRPr lang="en-US" sz="2400" dirty="0">
              <a:solidFill>
                <a:srgbClr val="000000"/>
              </a:solidFill>
            </a:endParaRPr>
          </a:p>
        </p:txBody>
      </p:sp>
      <p:sp>
        <p:nvSpPr>
          <p:cNvPr id="7" name="Rectangle 6"/>
          <p:cNvSpPr/>
          <p:nvPr/>
        </p:nvSpPr>
        <p:spPr>
          <a:xfrm>
            <a:off x="465990" y="4593055"/>
            <a:ext cx="11268810" cy="1561560"/>
          </a:xfrm>
          <a:prstGeom prst="rect">
            <a:avLst/>
          </a:prstGeom>
          <a:solidFill>
            <a:schemeClr val="bg1">
              <a:lumMod val="85000"/>
            </a:schemeClr>
          </a:solidFill>
          <a:ln>
            <a:solidFill>
              <a:schemeClr val="bg1"/>
            </a:solid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TextBox 7"/>
          <p:cNvSpPr txBox="1"/>
          <p:nvPr/>
        </p:nvSpPr>
        <p:spPr>
          <a:xfrm>
            <a:off x="668216" y="4770497"/>
            <a:ext cx="11057790" cy="1200329"/>
          </a:xfrm>
          <a:prstGeom prst="rect">
            <a:avLst/>
          </a:prstGeom>
          <a:noFill/>
        </p:spPr>
        <p:txBody>
          <a:bodyPr wrap="square" rtlCol="0">
            <a:spAutoFit/>
          </a:bodyPr>
          <a:lstStyle/>
          <a:p>
            <a:pPr algn="just"/>
            <a:r>
              <a:rPr lang="en-US" b="1" dirty="0">
                <a:solidFill>
                  <a:srgbClr val="000000"/>
                </a:solidFill>
              </a:rPr>
              <a:t>What's the difference between citations and references?</a:t>
            </a:r>
          </a:p>
          <a:p>
            <a:pPr algn="just"/>
            <a:r>
              <a:rPr lang="en-US" dirty="0">
                <a:solidFill>
                  <a:srgbClr val="000000"/>
                </a:solidFill>
              </a:rPr>
              <a:t>Works Cited is sometimes referred to as References. These terms mean the same thing. ... Works Cited is generally used when citing sources using MLA (Modern Language Association) style, while the title References is used when citing sources using APA (American Psychological Association) style.</a:t>
            </a:r>
          </a:p>
        </p:txBody>
      </p:sp>
    </p:spTree>
    <p:extLst>
      <p:ext uri="{BB962C8B-B14F-4D97-AF65-F5344CB8AC3E}">
        <p14:creationId xmlns:p14="http://schemas.microsoft.com/office/powerpoint/2010/main" val="20121871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ular Callout 5"/>
          <p:cNvSpPr/>
          <p:nvPr/>
        </p:nvSpPr>
        <p:spPr>
          <a:xfrm>
            <a:off x="3669013" y="630180"/>
            <a:ext cx="4360984" cy="183166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954" y="0"/>
            <a:ext cx="12320954" cy="6858000"/>
          </a:xfrm>
          <a:prstGeom prst="rect">
            <a:avLst/>
          </a:prstGeom>
        </p:spPr>
      </p:pic>
      <p:sp>
        <p:nvSpPr>
          <p:cNvPr id="5" name="Rectangle 4"/>
          <p:cNvSpPr/>
          <p:nvPr/>
        </p:nvSpPr>
        <p:spPr>
          <a:xfrm>
            <a:off x="-128953" y="668319"/>
            <a:ext cx="5239904" cy="830997"/>
          </a:xfrm>
          <a:prstGeom prst="rect">
            <a:avLst/>
          </a:prstGeom>
          <a:noFill/>
        </p:spPr>
        <p:txBody>
          <a:bodyPr wrap="square" lIns="91440" tIns="45720" rIns="91440" bIns="45720">
            <a:spAutoFit/>
          </a:bodyPr>
          <a:lstStyle/>
          <a:p>
            <a:pPr algn="ctr"/>
            <a:r>
              <a:rPr lang="en-US" sz="4800" b="1" dirty="0">
                <a:ln w="9525">
                  <a:solidFill>
                    <a:srgbClr val="FFFFFF"/>
                  </a:solidFill>
                  <a:prstDash val="solid"/>
                </a:ln>
                <a:solidFill>
                  <a:srgbClr val="000000"/>
                </a:solidFill>
                <a:effectLst>
                  <a:outerShdw blurRad="12700" dist="38100" dir="2700000" algn="tl" rotWithShape="0">
                    <a:srgbClr val="FFFFFF">
                      <a:lumMod val="50000"/>
                    </a:srgbClr>
                  </a:outerShdw>
                </a:effectLst>
              </a:rPr>
              <a:t>Glossary</a:t>
            </a:r>
          </a:p>
        </p:txBody>
      </p:sp>
      <p:sp>
        <p:nvSpPr>
          <p:cNvPr id="9" name="Rounded Rectangle 8"/>
          <p:cNvSpPr/>
          <p:nvPr/>
        </p:nvSpPr>
        <p:spPr>
          <a:xfrm>
            <a:off x="1412632" y="1782690"/>
            <a:ext cx="9847384" cy="1646310"/>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7" name="TextBox 6"/>
          <p:cNvSpPr txBox="1"/>
          <p:nvPr/>
        </p:nvSpPr>
        <p:spPr>
          <a:xfrm>
            <a:off x="1617474" y="1984792"/>
            <a:ext cx="10023232" cy="1384995"/>
          </a:xfrm>
          <a:prstGeom prst="rect">
            <a:avLst/>
          </a:prstGeom>
          <a:noFill/>
        </p:spPr>
        <p:txBody>
          <a:bodyPr wrap="square" rtlCol="0">
            <a:spAutoFit/>
          </a:bodyPr>
          <a:lstStyle/>
          <a:p>
            <a:r>
              <a:rPr lang="en-US" sz="2800" dirty="0">
                <a:solidFill>
                  <a:srgbClr val="000000"/>
                </a:solidFill>
              </a:rPr>
              <a:t>A glossary is an alphabetized list of specialized terms with their definitions. In a report, proposal, or book, the glossary is generally located after the conclusion. </a:t>
            </a:r>
          </a:p>
        </p:txBody>
      </p:sp>
      <p:sp>
        <p:nvSpPr>
          <p:cNvPr id="10" name="Rounded Rectangle 9"/>
          <p:cNvSpPr/>
          <p:nvPr/>
        </p:nvSpPr>
        <p:spPr>
          <a:xfrm>
            <a:off x="1412632" y="4863317"/>
            <a:ext cx="9929446" cy="1800529"/>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8" name="TextBox 7"/>
          <p:cNvSpPr txBox="1"/>
          <p:nvPr/>
        </p:nvSpPr>
        <p:spPr>
          <a:xfrm>
            <a:off x="1658815" y="4971886"/>
            <a:ext cx="9261232" cy="1569660"/>
          </a:xfrm>
          <a:prstGeom prst="rect">
            <a:avLst/>
          </a:prstGeom>
          <a:noFill/>
        </p:spPr>
        <p:txBody>
          <a:bodyPr wrap="square" rtlCol="0">
            <a:spAutoFit/>
          </a:bodyPr>
          <a:lstStyle/>
          <a:p>
            <a:pPr algn="just"/>
            <a:r>
              <a:rPr lang="en-US" sz="2400" dirty="0">
                <a:solidFill>
                  <a:srgbClr val="000000"/>
                </a:solidFill>
              </a:rPr>
              <a:t>A glossary is a list of terms that traditionally appears at the end of an academic paper, a thesis, a book, or an article. The glossary should contain definitions for terms in the main text that may be unfamiliar or unclear to the average reader.</a:t>
            </a:r>
          </a:p>
        </p:txBody>
      </p:sp>
    </p:spTree>
    <p:extLst>
      <p:ext uri="{BB962C8B-B14F-4D97-AF65-F5344CB8AC3E}">
        <p14:creationId xmlns:p14="http://schemas.microsoft.com/office/powerpoint/2010/main" val="13554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28"/>
          <p:cNvGrpSpPr>
            <a:grpSpLocks noChangeAspect="1"/>
          </p:cNvGrpSpPr>
          <p:nvPr/>
        </p:nvGrpSpPr>
        <p:grpSpPr bwMode="auto">
          <a:xfrm>
            <a:off x="584298" y="784513"/>
            <a:ext cx="10727026" cy="5340704"/>
            <a:chOff x="-2508" y="-1001"/>
            <a:chExt cx="12698" cy="6322"/>
          </a:xfrm>
          <a:solidFill>
            <a:schemeClr val="bg1">
              <a:lumMod val="65000"/>
              <a:alpha val="16000"/>
            </a:schemeClr>
          </a:solidFill>
        </p:grpSpPr>
        <p:sp>
          <p:nvSpPr>
            <p:cNvPr id="99"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0"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1"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2"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3"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4"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5"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6"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7"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8"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9"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0"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1"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5"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6"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7"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8"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9"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2"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3"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4"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5"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6"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7"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8"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9"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0"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1"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2"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3"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4"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5"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6"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8"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9"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0"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1"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2"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3"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1"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2"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3"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4"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3"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4"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9"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5"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6"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7"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8"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9"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0"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1"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4"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5"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6"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7"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8"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9"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0"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1"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2"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3"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4"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5"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6"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7"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8"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9"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0"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1"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solidFill>
              <a:schemeClr val="tx2">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2"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3"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4"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5"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6"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7"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8"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9"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0"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1"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2"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3"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4"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5"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6"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7"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8"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9"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0"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1"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2"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3"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4"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5"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6"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7"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8"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9"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0"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1"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2"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3"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4"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5"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6"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48" name="Freeform 47"/>
          <p:cNvSpPr/>
          <p:nvPr/>
        </p:nvSpPr>
        <p:spPr>
          <a:xfrm>
            <a:off x="4074770" y="3902966"/>
            <a:ext cx="6903218" cy="882408"/>
          </a:xfrm>
          <a:custGeom>
            <a:avLst/>
            <a:gdLst>
              <a:gd name="connsiteX0" fmla="*/ 6628187 w 7623269"/>
              <a:gd name="connsiteY0" fmla="*/ 0 h 1078344"/>
              <a:gd name="connsiteX1" fmla="*/ 7125728 w 7623269"/>
              <a:gd name="connsiteY1" fmla="*/ 0 h 1078344"/>
              <a:gd name="connsiteX2" fmla="*/ 7623269 w 7623269"/>
              <a:gd name="connsiteY2" fmla="*/ 539172 h 1078344"/>
              <a:gd name="connsiteX3" fmla="*/ 7125728 w 7623269"/>
              <a:gd name="connsiteY3" fmla="*/ 1078344 h 1078344"/>
              <a:gd name="connsiteX4" fmla="*/ 6628187 w 7623269"/>
              <a:gd name="connsiteY4" fmla="*/ 1078343 h 1078344"/>
              <a:gd name="connsiteX5" fmla="*/ 6628187 w 7623269"/>
              <a:gd name="connsiteY5" fmla="*/ 1078344 h 1078344"/>
              <a:gd name="connsiteX6" fmla="*/ 0 w 7623269"/>
              <a:gd name="connsiteY6" fmla="*/ 1078344 h 1078344"/>
              <a:gd name="connsiteX7" fmla="*/ 0 w 7623269"/>
              <a:gd name="connsiteY7" fmla="*/ 1 h 1078344"/>
              <a:gd name="connsiteX8" fmla="*/ 6628187 w 7623269"/>
              <a:gd name="connsiteY8" fmla="*/ 1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3269" h="1078344">
                <a:moveTo>
                  <a:pt x="6628187" y="0"/>
                </a:moveTo>
                <a:lnTo>
                  <a:pt x="7125728" y="0"/>
                </a:lnTo>
                <a:cubicBezTo>
                  <a:pt x="7400512" y="0"/>
                  <a:pt x="7623269" y="241396"/>
                  <a:pt x="7623269" y="539172"/>
                </a:cubicBezTo>
                <a:cubicBezTo>
                  <a:pt x="7623269" y="836948"/>
                  <a:pt x="7400512" y="1078344"/>
                  <a:pt x="7125728" y="1078344"/>
                </a:cubicBezTo>
                <a:lnTo>
                  <a:pt x="6628187" y="1078343"/>
                </a:lnTo>
                <a:lnTo>
                  <a:pt x="6628187" y="1078344"/>
                </a:lnTo>
                <a:lnTo>
                  <a:pt x="0" y="1078344"/>
                </a:lnTo>
                <a:lnTo>
                  <a:pt x="0" y="1"/>
                </a:lnTo>
                <a:lnTo>
                  <a:pt x="6628187" y="1"/>
                </a:lnTo>
                <a:close/>
              </a:path>
            </a:pathLst>
          </a:custGeom>
          <a:solidFill>
            <a:srgbClr val="00B0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Freeform 48"/>
          <p:cNvSpPr/>
          <p:nvPr/>
        </p:nvSpPr>
        <p:spPr>
          <a:xfrm>
            <a:off x="4010616" y="4729477"/>
            <a:ext cx="7595230" cy="882408"/>
          </a:xfrm>
          <a:custGeom>
            <a:avLst/>
            <a:gdLst>
              <a:gd name="connsiteX0" fmla="*/ 0 w 8772992"/>
              <a:gd name="connsiteY0" fmla="*/ 0 h 1078344"/>
              <a:gd name="connsiteX1" fmla="*/ 7777910 w 8772992"/>
              <a:gd name="connsiteY1" fmla="*/ 0 h 1078344"/>
              <a:gd name="connsiteX2" fmla="*/ 7798081 w 8772992"/>
              <a:gd name="connsiteY2" fmla="*/ 0 h 1078344"/>
              <a:gd name="connsiteX3" fmla="*/ 8275451 w 8772992"/>
              <a:gd name="connsiteY3" fmla="*/ 0 h 1078344"/>
              <a:gd name="connsiteX4" fmla="*/ 8772992 w 8772992"/>
              <a:gd name="connsiteY4" fmla="*/ 539172 h 1078344"/>
              <a:gd name="connsiteX5" fmla="*/ 8275451 w 8772992"/>
              <a:gd name="connsiteY5" fmla="*/ 1078344 h 1078344"/>
              <a:gd name="connsiteX6" fmla="*/ 7777910 w 8772992"/>
              <a:gd name="connsiteY6" fmla="*/ 1078343 h 1078344"/>
              <a:gd name="connsiteX7" fmla="*/ 0 w 8772992"/>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72992" h="1078344">
                <a:moveTo>
                  <a:pt x="0" y="0"/>
                </a:moveTo>
                <a:lnTo>
                  <a:pt x="7777910" y="0"/>
                </a:lnTo>
                <a:lnTo>
                  <a:pt x="7798081" y="0"/>
                </a:lnTo>
                <a:lnTo>
                  <a:pt x="8275451" y="0"/>
                </a:lnTo>
                <a:cubicBezTo>
                  <a:pt x="8550235" y="0"/>
                  <a:pt x="8772992" y="241396"/>
                  <a:pt x="8772992" y="539172"/>
                </a:cubicBezTo>
                <a:cubicBezTo>
                  <a:pt x="8772992" y="836948"/>
                  <a:pt x="8550235" y="1078344"/>
                  <a:pt x="8275451" y="1078344"/>
                </a:cubicBezTo>
                <a:lnTo>
                  <a:pt x="7777910" y="1078343"/>
                </a:lnTo>
                <a:lnTo>
                  <a:pt x="0" y="1078343"/>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0" name="Freeform 49"/>
          <p:cNvSpPr/>
          <p:nvPr/>
        </p:nvSpPr>
        <p:spPr>
          <a:xfrm>
            <a:off x="4091758" y="3012078"/>
            <a:ext cx="6389499" cy="885575"/>
          </a:xfrm>
          <a:custGeom>
            <a:avLst/>
            <a:gdLst>
              <a:gd name="connsiteX0" fmla="*/ 0 w 6661808"/>
              <a:gd name="connsiteY0" fmla="*/ 0 h 1082215"/>
              <a:gd name="connsiteX1" fmla="*/ 5666726 w 6661808"/>
              <a:gd name="connsiteY1" fmla="*/ 0 h 1082215"/>
              <a:gd name="connsiteX2" fmla="*/ 5666726 w 6661808"/>
              <a:gd name="connsiteY2" fmla="*/ 3871 h 1082215"/>
              <a:gd name="connsiteX3" fmla="*/ 6164267 w 6661808"/>
              <a:gd name="connsiteY3" fmla="*/ 3871 h 1082215"/>
              <a:gd name="connsiteX4" fmla="*/ 6661808 w 6661808"/>
              <a:gd name="connsiteY4" fmla="*/ 543043 h 1082215"/>
              <a:gd name="connsiteX5" fmla="*/ 6164267 w 6661808"/>
              <a:gd name="connsiteY5" fmla="*/ 1082215 h 1082215"/>
              <a:gd name="connsiteX6" fmla="*/ 5666726 w 6661808"/>
              <a:gd name="connsiteY6" fmla="*/ 1082214 h 1082215"/>
              <a:gd name="connsiteX7" fmla="*/ 5666726 w 6661808"/>
              <a:gd name="connsiteY7" fmla="*/ 1078343 h 1082215"/>
              <a:gd name="connsiteX8" fmla="*/ 0 w 6661808"/>
              <a:gd name="connsiteY8" fmla="*/ 1078343 h 1082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1808" h="1082215">
                <a:moveTo>
                  <a:pt x="0" y="0"/>
                </a:moveTo>
                <a:lnTo>
                  <a:pt x="5666726" y="0"/>
                </a:lnTo>
                <a:lnTo>
                  <a:pt x="5666726" y="3871"/>
                </a:lnTo>
                <a:lnTo>
                  <a:pt x="6164267" y="3871"/>
                </a:lnTo>
                <a:cubicBezTo>
                  <a:pt x="6439051" y="3871"/>
                  <a:pt x="6661808" y="245267"/>
                  <a:pt x="6661808" y="543043"/>
                </a:cubicBezTo>
                <a:cubicBezTo>
                  <a:pt x="6661808" y="840819"/>
                  <a:pt x="6439051" y="1082215"/>
                  <a:pt x="6164267" y="1082215"/>
                </a:cubicBezTo>
                <a:lnTo>
                  <a:pt x="5666726" y="1082214"/>
                </a:lnTo>
                <a:lnTo>
                  <a:pt x="5666726" y="1078343"/>
                </a:lnTo>
                <a:lnTo>
                  <a:pt x="0" y="10783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9E01"/>
              </a:solidFill>
            </a:endParaRPr>
          </a:p>
        </p:txBody>
      </p:sp>
      <p:sp>
        <p:nvSpPr>
          <p:cNvPr id="51" name="Freeform 50"/>
          <p:cNvSpPr/>
          <p:nvPr/>
        </p:nvSpPr>
        <p:spPr>
          <a:xfrm>
            <a:off x="3631397" y="2159093"/>
            <a:ext cx="7656401" cy="882408"/>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2" name="Oval 51"/>
          <p:cNvSpPr/>
          <p:nvPr/>
        </p:nvSpPr>
        <p:spPr>
          <a:xfrm>
            <a:off x="10496704" y="2267103"/>
            <a:ext cx="743907" cy="632236"/>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3" name="Oval 52"/>
          <p:cNvSpPr/>
          <p:nvPr/>
        </p:nvSpPr>
        <p:spPr>
          <a:xfrm>
            <a:off x="9756848" y="3080446"/>
            <a:ext cx="698221" cy="67342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4" name="Oval 53"/>
          <p:cNvSpPr/>
          <p:nvPr/>
        </p:nvSpPr>
        <p:spPr>
          <a:xfrm>
            <a:off x="10207548" y="3988507"/>
            <a:ext cx="698221" cy="67342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Oval 54"/>
          <p:cNvSpPr/>
          <p:nvPr/>
        </p:nvSpPr>
        <p:spPr>
          <a:xfrm>
            <a:off x="10888045" y="4858771"/>
            <a:ext cx="698221" cy="673427"/>
          </a:xfrm>
          <a:prstGeom prst="ellipse">
            <a:avLst/>
          </a:prstGeom>
          <a:solidFill>
            <a:schemeClr val="bg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38" name="Group 37"/>
          <p:cNvGrpSpPr/>
          <p:nvPr/>
        </p:nvGrpSpPr>
        <p:grpSpPr>
          <a:xfrm>
            <a:off x="1170989" y="1303532"/>
            <a:ext cx="3228808" cy="5084597"/>
            <a:chOff x="1820863" y="876300"/>
            <a:chExt cx="3744913" cy="5559425"/>
          </a:xfrm>
          <a:effectLst>
            <a:reflection blurRad="6350" stA="52000" endA="300" endPos="35000" dir="5400000" sy="-100000" algn="bl" rotWithShape="0"/>
          </a:effectLst>
          <a:scene3d>
            <a:camera prst="perspectiveRight">
              <a:rot lat="0" lon="19799998" rev="0"/>
            </a:camera>
            <a:lightRig rig="threePt" dir="t"/>
          </a:scene3d>
        </p:grpSpPr>
        <p:grpSp>
          <p:nvGrpSpPr>
            <p:cNvPr id="3" name="Group 4"/>
            <p:cNvGrpSpPr>
              <a:grpSpLocks noChangeAspect="1"/>
            </p:cNvGrpSpPr>
            <p:nvPr/>
          </p:nvGrpSpPr>
          <p:grpSpPr bwMode="auto">
            <a:xfrm>
              <a:off x="1820863" y="876300"/>
              <a:ext cx="3744913" cy="5559425"/>
              <a:chOff x="1147" y="552"/>
              <a:chExt cx="2359" cy="3502"/>
            </a:xfrm>
          </p:grpSpPr>
          <p:sp>
            <p:nvSpPr>
              <p:cNvPr id="5" name="Freeform 5"/>
              <p:cNvSpPr>
                <a:spLocks/>
              </p:cNvSpPr>
              <p:nvPr/>
            </p:nvSpPr>
            <p:spPr bwMode="auto">
              <a:xfrm>
                <a:off x="1147" y="552"/>
                <a:ext cx="2359" cy="3502"/>
              </a:xfrm>
              <a:custGeom>
                <a:avLst/>
                <a:gdLst>
                  <a:gd name="T0" fmla="*/ 112 w 1528"/>
                  <a:gd name="T1" fmla="*/ 0 h 2269"/>
                  <a:gd name="T2" fmla="*/ 1416 w 1528"/>
                  <a:gd name="T3" fmla="*/ 0 h 2269"/>
                  <a:gd name="T4" fmla="*/ 1528 w 1528"/>
                  <a:gd name="T5" fmla="*/ 112 h 2269"/>
                  <a:gd name="T6" fmla="*/ 1528 w 1528"/>
                  <a:gd name="T7" fmla="*/ 2157 h 2269"/>
                  <a:gd name="T8" fmla="*/ 1416 w 1528"/>
                  <a:gd name="T9" fmla="*/ 2269 h 2269"/>
                  <a:gd name="T10" fmla="*/ 112 w 1528"/>
                  <a:gd name="T11" fmla="*/ 2269 h 2269"/>
                  <a:gd name="T12" fmla="*/ 0 w 1528"/>
                  <a:gd name="T13" fmla="*/ 2157 h 2269"/>
                  <a:gd name="T14" fmla="*/ 0 w 1528"/>
                  <a:gd name="T15" fmla="*/ 112 h 2269"/>
                  <a:gd name="T16" fmla="*/ 112 w 1528"/>
                  <a:gd name="T17" fmla="*/ 0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8" h="2269">
                    <a:moveTo>
                      <a:pt x="112" y="0"/>
                    </a:moveTo>
                    <a:cubicBezTo>
                      <a:pt x="1416" y="0"/>
                      <a:pt x="1416" y="0"/>
                      <a:pt x="1416" y="0"/>
                    </a:cubicBezTo>
                    <a:cubicBezTo>
                      <a:pt x="1477" y="0"/>
                      <a:pt x="1528" y="50"/>
                      <a:pt x="1528" y="112"/>
                    </a:cubicBezTo>
                    <a:cubicBezTo>
                      <a:pt x="1528" y="2157"/>
                      <a:pt x="1528" y="2157"/>
                      <a:pt x="1528" y="2157"/>
                    </a:cubicBezTo>
                    <a:cubicBezTo>
                      <a:pt x="1528" y="2218"/>
                      <a:pt x="1477" y="2269"/>
                      <a:pt x="1416" y="2269"/>
                    </a:cubicBezTo>
                    <a:cubicBezTo>
                      <a:pt x="112" y="2269"/>
                      <a:pt x="112" y="2269"/>
                      <a:pt x="112" y="2269"/>
                    </a:cubicBezTo>
                    <a:cubicBezTo>
                      <a:pt x="50" y="2269"/>
                      <a:pt x="0" y="2218"/>
                      <a:pt x="0" y="2157"/>
                    </a:cubicBezTo>
                    <a:cubicBezTo>
                      <a:pt x="0" y="112"/>
                      <a:pt x="0" y="112"/>
                      <a:pt x="0" y="112"/>
                    </a:cubicBezTo>
                    <a:cubicBezTo>
                      <a:pt x="0" y="50"/>
                      <a:pt x="50" y="0"/>
                      <a:pt x="112" y="0"/>
                    </a:cubicBezTo>
                    <a:close/>
                  </a:path>
                </a:pathLst>
              </a:custGeom>
              <a:solidFill>
                <a:schemeClr val="tx1">
                  <a:lumMod val="85000"/>
                  <a:lumOff val="15000"/>
                </a:schemeClr>
              </a:solidFill>
              <a:ln>
                <a:noFill/>
              </a:ln>
              <a:sp3d extrusionH="146050" prstMaterial="metal">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6"/>
              <p:cNvSpPr>
                <a:spLocks/>
              </p:cNvSpPr>
              <p:nvPr/>
            </p:nvSpPr>
            <p:spPr bwMode="auto">
              <a:xfrm>
                <a:off x="1264" y="890"/>
                <a:ext cx="2125" cy="2821"/>
              </a:xfrm>
              <a:custGeom>
                <a:avLst/>
                <a:gdLst>
                  <a:gd name="T0" fmla="*/ 4 w 1376"/>
                  <a:gd name="T1" fmla="*/ 0 h 1828"/>
                  <a:gd name="T2" fmla="*/ 1372 w 1376"/>
                  <a:gd name="T3" fmla="*/ 0 h 1828"/>
                  <a:gd name="T4" fmla="*/ 1376 w 1376"/>
                  <a:gd name="T5" fmla="*/ 4 h 1828"/>
                  <a:gd name="T6" fmla="*/ 1376 w 1376"/>
                  <a:gd name="T7" fmla="*/ 1824 h 1828"/>
                  <a:gd name="T8" fmla="*/ 1372 w 1376"/>
                  <a:gd name="T9" fmla="*/ 1828 h 1828"/>
                  <a:gd name="T10" fmla="*/ 4 w 1376"/>
                  <a:gd name="T11" fmla="*/ 1828 h 1828"/>
                  <a:gd name="T12" fmla="*/ 0 w 1376"/>
                  <a:gd name="T13" fmla="*/ 1824 h 1828"/>
                  <a:gd name="T14" fmla="*/ 0 w 1376"/>
                  <a:gd name="T15" fmla="*/ 4 h 1828"/>
                  <a:gd name="T16" fmla="*/ 4 w 1376"/>
                  <a:gd name="T17"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1828">
                    <a:moveTo>
                      <a:pt x="4" y="0"/>
                    </a:moveTo>
                    <a:cubicBezTo>
                      <a:pt x="1372" y="0"/>
                      <a:pt x="1372" y="0"/>
                      <a:pt x="1372" y="0"/>
                    </a:cubicBezTo>
                    <a:cubicBezTo>
                      <a:pt x="1374" y="0"/>
                      <a:pt x="1376" y="2"/>
                      <a:pt x="1376" y="4"/>
                    </a:cubicBezTo>
                    <a:cubicBezTo>
                      <a:pt x="1376" y="1824"/>
                      <a:pt x="1376" y="1824"/>
                      <a:pt x="1376" y="1824"/>
                    </a:cubicBezTo>
                    <a:cubicBezTo>
                      <a:pt x="1376" y="1826"/>
                      <a:pt x="1374" y="1828"/>
                      <a:pt x="1372" y="1828"/>
                    </a:cubicBezTo>
                    <a:cubicBezTo>
                      <a:pt x="4" y="1828"/>
                      <a:pt x="4" y="1828"/>
                      <a:pt x="4" y="1828"/>
                    </a:cubicBezTo>
                    <a:cubicBezTo>
                      <a:pt x="2" y="1828"/>
                      <a:pt x="0" y="1826"/>
                      <a:pt x="0" y="1824"/>
                    </a:cubicBezTo>
                    <a:cubicBezTo>
                      <a:pt x="0" y="4"/>
                      <a:pt x="0" y="4"/>
                      <a:pt x="0" y="4"/>
                    </a:cubicBezTo>
                    <a:cubicBezTo>
                      <a:pt x="0" y="2"/>
                      <a:pt x="2" y="0"/>
                      <a:pt x="4" y="0"/>
                    </a:cubicBezTo>
                    <a:close/>
                  </a:path>
                </a:pathLst>
              </a:custGeom>
              <a:solidFill>
                <a:srgbClr val="FFFFFF"/>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Oval 7"/>
              <p:cNvSpPr>
                <a:spLocks noChangeArrowheads="1"/>
              </p:cNvSpPr>
              <p:nvPr/>
            </p:nvSpPr>
            <p:spPr bwMode="auto">
              <a:xfrm>
                <a:off x="2238" y="3797"/>
                <a:ext cx="176" cy="175"/>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Oval 8"/>
              <p:cNvSpPr>
                <a:spLocks noChangeArrowheads="1"/>
              </p:cNvSpPr>
              <p:nvPr/>
            </p:nvSpPr>
            <p:spPr bwMode="auto">
              <a:xfrm>
                <a:off x="2305" y="717"/>
                <a:ext cx="43" cy="43"/>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2" name="Group 11"/>
            <p:cNvGrpSpPr/>
            <p:nvPr/>
          </p:nvGrpSpPr>
          <p:grpSpPr>
            <a:xfrm>
              <a:off x="2006601" y="1412875"/>
              <a:ext cx="3373438" cy="4478338"/>
              <a:chOff x="2006601" y="1412875"/>
              <a:chExt cx="3373438" cy="4359465"/>
            </a:xfrm>
          </p:grpSpPr>
          <p:sp>
            <p:nvSpPr>
              <p:cNvPr id="9" name="Rectangle 8"/>
              <p:cNvSpPr/>
              <p:nvPr/>
            </p:nvSpPr>
            <p:spPr>
              <a:xfrm>
                <a:off x="2006601" y="141287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2006601" y="2866030"/>
                <a:ext cx="3373438" cy="1453155"/>
              </a:xfrm>
              <a:prstGeom prst="rect">
                <a:avLst/>
              </a:prstGeom>
              <a:solidFill>
                <a:schemeClr val="bg1"/>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Rectangle 10"/>
              <p:cNvSpPr/>
              <p:nvPr/>
            </p:nvSpPr>
            <p:spPr>
              <a:xfrm>
                <a:off x="2006601" y="431918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57" name="TextBox 56"/>
          <p:cNvSpPr txBox="1"/>
          <p:nvPr/>
        </p:nvSpPr>
        <p:spPr>
          <a:xfrm>
            <a:off x="4152066" y="2177511"/>
            <a:ext cx="6202966" cy="830997"/>
          </a:xfrm>
          <a:prstGeom prst="rect">
            <a:avLst/>
          </a:prstGeom>
          <a:noFill/>
        </p:spPr>
        <p:txBody>
          <a:bodyPr wrap="square" rtlCol="0">
            <a:spAutoFit/>
          </a:bodyPr>
          <a:lstStyle/>
          <a:p>
            <a:pPr algn="just"/>
            <a:r>
              <a:rPr lang="en-US" sz="2400" dirty="0" smtClean="0">
                <a:solidFill>
                  <a:prstClr val="white"/>
                </a:solidFill>
                <a:latin typeface="Arial" panose="020B0604020202020204" pitchFamily="34" charset="0"/>
                <a:cs typeface="Arial" panose="020B0604020202020204" pitchFamily="34" charset="0"/>
              </a:rPr>
              <a:t>Use </a:t>
            </a:r>
            <a:r>
              <a:rPr lang="en-US" sz="2400" dirty="0">
                <a:solidFill>
                  <a:prstClr val="white"/>
                </a:solidFill>
                <a:latin typeface="Arial" panose="020B0604020202020204" pitchFamily="34" charset="0"/>
                <a:cs typeface="Arial" panose="020B0604020202020204" pitchFamily="34" charset="0"/>
              </a:rPr>
              <a:t>it when in report </a:t>
            </a:r>
            <a:r>
              <a:rPr lang="en-US" sz="2400" dirty="0" smtClean="0">
                <a:solidFill>
                  <a:prstClr val="white"/>
                </a:solidFill>
                <a:latin typeface="Arial" panose="020B0604020202020204" pitchFamily="34" charset="0"/>
                <a:cs typeface="Arial" panose="020B0604020202020204" pitchFamily="34" charset="0"/>
              </a:rPr>
              <a:t>5 - 6 technical  terms  in report  may not be understood easily  </a:t>
            </a:r>
            <a:endParaRPr lang="en-US" sz="2400" dirty="0">
              <a:solidFill>
                <a:prstClr val="white"/>
              </a:solidFill>
              <a:latin typeface="Arial" panose="020B0604020202020204" pitchFamily="34" charset="0"/>
              <a:cs typeface="Arial" panose="020B0604020202020204" pitchFamily="34" charset="0"/>
            </a:endParaRPr>
          </a:p>
        </p:txBody>
      </p:sp>
      <p:sp>
        <p:nvSpPr>
          <p:cNvPr id="58" name="TextBox 57"/>
          <p:cNvSpPr txBox="1"/>
          <p:nvPr/>
        </p:nvSpPr>
        <p:spPr>
          <a:xfrm>
            <a:off x="4285573" y="4186265"/>
            <a:ext cx="5294795" cy="461665"/>
          </a:xfrm>
          <a:prstGeom prst="rect">
            <a:avLst/>
          </a:prstGeom>
          <a:noFill/>
        </p:spPr>
        <p:txBody>
          <a:bodyPr wrap="square" rtlCol="0">
            <a:spAutoFit/>
          </a:bodyPr>
          <a:lstStyle/>
          <a:p>
            <a:r>
              <a:rPr lang="en-US" sz="2400" dirty="0" smtClean="0">
                <a:solidFill>
                  <a:prstClr val="white"/>
                </a:solidFill>
                <a:latin typeface="Arial" panose="020B0604020202020204" pitchFamily="34" charset="0"/>
                <a:cs typeface="Arial" panose="020B0604020202020204" pitchFamily="34" charset="0"/>
              </a:rPr>
              <a:t>Use asterisk * in text on first use</a:t>
            </a:r>
            <a:endParaRPr lang="en-US" sz="2400" dirty="0">
              <a:solidFill>
                <a:prstClr val="white"/>
              </a:solidFill>
              <a:latin typeface="Arial" panose="020B0604020202020204" pitchFamily="34" charset="0"/>
              <a:cs typeface="Arial" panose="020B0604020202020204" pitchFamily="34" charset="0"/>
            </a:endParaRPr>
          </a:p>
        </p:txBody>
      </p:sp>
      <p:sp>
        <p:nvSpPr>
          <p:cNvPr id="59" name="TextBox 58"/>
          <p:cNvSpPr txBox="1"/>
          <p:nvPr/>
        </p:nvSpPr>
        <p:spPr>
          <a:xfrm>
            <a:off x="4357572" y="5079702"/>
            <a:ext cx="4929451" cy="461665"/>
          </a:xfrm>
          <a:prstGeom prst="rect">
            <a:avLst/>
          </a:prstGeom>
          <a:noFill/>
        </p:spPr>
        <p:txBody>
          <a:bodyPr wrap="square" rtlCol="0">
            <a:spAutoFit/>
          </a:bodyPr>
          <a:lstStyle/>
          <a:p>
            <a:r>
              <a:rPr lang="en-US" sz="2400" dirty="0" smtClean="0">
                <a:solidFill>
                  <a:prstClr val="white"/>
                </a:solidFill>
                <a:latin typeface="Arial" panose="020B0604020202020204" pitchFamily="34" charset="0"/>
                <a:cs typeface="Arial" panose="020B0604020202020204" pitchFamily="34" charset="0"/>
              </a:rPr>
              <a:t>List all the terms alphabetically </a:t>
            </a:r>
            <a:endParaRPr lang="en-US" sz="2400" dirty="0">
              <a:solidFill>
                <a:prstClr val="white"/>
              </a:solidFill>
              <a:latin typeface="Arial" panose="020B0604020202020204" pitchFamily="34" charset="0"/>
              <a:cs typeface="Arial" panose="020B0604020202020204" pitchFamily="34" charset="0"/>
            </a:endParaRPr>
          </a:p>
        </p:txBody>
      </p:sp>
      <p:sp>
        <p:nvSpPr>
          <p:cNvPr id="60" name="TextBox 59"/>
          <p:cNvSpPr txBox="1"/>
          <p:nvPr/>
        </p:nvSpPr>
        <p:spPr>
          <a:xfrm>
            <a:off x="4277201" y="3080574"/>
            <a:ext cx="6055867" cy="830997"/>
          </a:xfrm>
          <a:prstGeom prst="rect">
            <a:avLst/>
          </a:prstGeom>
          <a:noFill/>
        </p:spPr>
        <p:txBody>
          <a:bodyPr wrap="square" rtlCol="0">
            <a:spAutoFit/>
          </a:bodyPr>
          <a:lstStyle/>
          <a:p>
            <a:r>
              <a:rPr lang="en-US" sz="2400" dirty="0" smtClean="0">
                <a:solidFill>
                  <a:prstClr val="white"/>
                </a:solidFill>
                <a:latin typeface="Arial" panose="020B0604020202020204" pitchFamily="34" charset="0"/>
                <a:cs typeface="Arial" panose="020B0604020202020204" pitchFamily="34" charset="0"/>
              </a:rPr>
              <a:t>Define all the terms included in your research paper</a:t>
            </a:r>
            <a:endParaRPr lang="en-US" sz="2400" dirty="0">
              <a:solidFill>
                <a:prstClr val="white"/>
              </a:solidFill>
              <a:latin typeface="Arial" panose="020B0604020202020204" pitchFamily="34" charset="0"/>
              <a:cs typeface="Arial" panose="020B0604020202020204" pitchFamily="34" charset="0"/>
            </a:endParaRPr>
          </a:p>
        </p:txBody>
      </p:sp>
      <p:sp>
        <p:nvSpPr>
          <p:cNvPr id="74" name="Freeform 22"/>
          <p:cNvSpPr>
            <a:spLocks noEditPoints="1"/>
          </p:cNvSpPr>
          <p:nvPr/>
        </p:nvSpPr>
        <p:spPr bwMode="auto">
          <a:xfrm>
            <a:off x="9987905" y="3213066"/>
            <a:ext cx="284715" cy="416611"/>
          </a:xfrm>
          <a:custGeom>
            <a:avLst/>
            <a:gdLst>
              <a:gd name="T0" fmla="*/ 1893 w 2504"/>
              <a:gd name="T1" fmla="*/ 2632 h 3282"/>
              <a:gd name="T2" fmla="*/ 1998 w 2504"/>
              <a:gd name="T3" fmla="*/ 2700 h 3282"/>
              <a:gd name="T4" fmla="*/ 2041 w 2504"/>
              <a:gd name="T5" fmla="*/ 2581 h 3282"/>
              <a:gd name="T6" fmla="*/ 2066 w 2504"/>
              <a:gd name="T7" fmla="*/ 1485 h 3282"/>
              <a:gd name="T8" fmla="*/ 2152 w 2504"/>
              <a:gd name="T9" fmla="*/ 1638 h 3282"/>
              <a:gd name="T10" fmla="*/ 1864 w 2504"/>
              <a:gd name="T11" fmla="*/ 1932 h 3282"/>
              <a:gd name="T12" fmla="*/ 1714 w 2504"/>
              <a:gd name="T13" fmla="*/ 1844 h 3282"/>
              <a:gd name="T14" fmla="*/ 1930 w 2504"/>
              <a:gd name="T15" fmla="*/ 1513 h 3282"/>
              <a:gd name="T16" fmla="*/ 1866 w 2504"/>
              <a:gd name="T17" fmla="*/ 1269 h 3282"/>
              <a:gd name="T18" fmla="*/ 1924 w 2504"/>
              <a:gd name="T19" fmla="*/ 1435 h 3282"/>
              <a:gd name="T20" fmla="*/ 1618 w 2504"/>
              <a:gd name="T21" fmla="*/ 1707 h 3282"/>
              <a:gd name="T22" fmla="*/ 1485 w 2504"/>
              <a:gd name="T23" fmla="*/ 1593 h 3282"/>
              <a:gd name="T24" fmla="*/ 1727 w 2504"/>
              <a:gd name="T25" fmla="*/ 1269 h 3282"/>
              <a:gd name="T26" fmla="*/ 376 w 2504"/>
              <a:gd name="T27" fmla="*/ 1249 h 3282"/>
              <a:gd name="T28" fmla="*/ 645 w 2504"/>
              <a:gd name="T29" fmla="*/ 1028 h 3282"/>
              <a:gd name="T30" fmla="*/ 916 w 2504"/>
              <a:gd name="T31" fmla="*/ 613 h 3282"/>
              <a:gd name="T32" fmla="*/ 1527 w 2504"/>
              <a:gd name="T33" fmla="*/ 1031 h 3282"/>
              <a:gd name="T34" fmla="*/ 1689 w 2504"/>
              <a:gd name="T35" fmla="*/ 1089 h 3282"/>
              <a:gd name="T36" fmla="*/ 1651 w 2504"/>
              <a:gd name="T37" fmla="*/ 1273 h 3282"/>
              <a:gd name="T38" fmla="*/ 1348 w 2504"/>
              <a:gd name="T39" fmla="*/ 1471 h 3282"/>
              <a:gd name="T40" fmla="*/ 1262 w 2504"/>
              <a:gd name="T41" fmla="*/ 1318 h 3282"/>
              <a:gd name="T42" fmla="*/ 190 w 2504"/>
              <a:gd name="T43" fmla="*/ 1635 h 3282"/>
              <a:gd name="T44" fmla="*/ 463 w 2504"/>
              <a:gd name="T45" fmla="*/ 1576 h 3282"/>
              <a:gd name="T46" fmla="*/ 585 w 2504"/>
              <a:gd name="T47" fmla="*/ 1427 h 3282"/>
              <a:gd name="T48" fmla="*/ 719 w 2504"/>
              <a:gd name="T49" fmla="*/ 1518 h 3282"/>
              <a:gd name="T50" fmla="*/ 714 w 2504"/>
              <a:gd name="T51" fmla="*/ 1802 h 3282"/>
              <a:gd name="T52" fmla="*/ 662 w 2504"/>
              <a:gd name="T53" fmla="*/ 2115 h 3282"/>
              <a:gd name="T54" fmla="*/ 2063 w 2504"/>
              <a:gd name="T55" fmla="*/ 2161 h 3282"/>
              <a:gd name="T56" fmla="*/ 1930 w 2504"/>
              <a:gd name="T57" fmla="*/ 2046 h 3282"/>
              <a:gd name="T58" fmla="*/ 2172 w 2504"/>
              <a:gd name="T59" fmla="*/ 1723 h 3282"/>
              <a:gd name="T60" fmla="*/ 2340 w 2504"/>
              <a:gd name="T61" fmla="*/ 1749 h 3282"/>
              <a:gd name="T62" fmla="*/ 2340 w 2504"/>
              <a:gd name="T63" fmla="*/ 1931 h 3282"/>
              <a:gd name="T64" fmla="*/ 2504 w 2504"/>
              <a:gd name="T65" fmla="*/ 2231 h 3282"/>
              <a:gd name="T66" fmla="*/ 1668 w 2504"/>
              <a:gd name="T67" fmla="*/ 3151 h 3282"/>
              <a:gd name="T68" fmla="*/ 1361 w 2504"/>
              <a:gd name="T69" fmla="*/ 2988 h 3282"/>
              <a:gd name="T70" fmla="*/ 1141 w 2504"/>
              <a:gd name="T71" fmla="*/ 3191 h 3282"/>
              <a:gd name="T72" fmla="*/ 880 w 2504"/>
              <a:gd name="T73" fmla="*/ 3281 h 3282"/>
              <a:gd name="T74" fmla="*/ 677 w 2504"/>
              <a:gd name="T75" fmla="*/ 3250 h 3282"/>
              <a:gd name="T76" fmla="*/ 517 w 2504"/>
              <a:gd name="T77" fmla="*/ 3158 h 3282"/>
              <a:gd name="T78" fmla="*/ 253 w 2504"/>
              <a:gd name="T79" fmla="*/ 2839 h 3282"/>
              <a:gd name="T80" fmla="*/ 201 w 2504"/>
              <a:gd name="T81" fmla="*/ 2530 h 3282"/>
              <a:gd name="T82" fmla="*/ 243 w 2504"/>
              <a:gd name="T83" fmla="*/ 2381 h 3282"/>
              <a:gd name="T84" fmla="*/ 334 w 2504"/>
              <a:gd name="T85" fmla="*/ 2042 h 3282"/>
              <a:gd name="T86" fmla="*/ 4 w 2504"/>
              <a:gd name="T87" fmla="*/ 1491 h 3282"/>
              <a:gd name="T88" fmla="*/ 888 w 2504"/>
              <a:gd name="T89" fmla="*/ 613 h 3282"/>
              <a:gd name="T90" fmla="*/ 1115 w 2504"/>
              <a:gd name="T91" fmla="*/ 452 h 3282"/>
              <a:gd name="T92" fmla="*/ 828 w 2504"/>
              <a:gd name="T93" fmla="*/ 459 h 3282"/>
              <a:gd name="T94" fmla="*/ 742 w 2504"/>
              <a:gd name="T95" fmla="*/ 381 h 3282"/>
              <a:gd name="T96" fmla="*/ 1069 w 2504"/>
              <a:gd name="T97" fmla="*/ 211 h 3282"/>
              <a:gd name="T98" fmla="*/ 1054 w 2504"/>
              <a:gd name="T99" fmla="*/ 314 h 3282"/>
              <a:gd name="T100" fmla="*/ 700 w 2504"/>
              <a:gd name="T101" fmla="*/ 314 h 3282"/>
              <a:gd name="T102" fmla="*/ 684 w 2504"/>
              <a:gd name="T103" fmla="*/ 212 h 3282"/>
              <a:gd name="T104" fmla="*/ 993 w 2504"/>
              <a:gd name="T105" fmla="*/ 10 h 3282"/>
              <a:gd name="T106" fmla="*/ 1290 w 2504"/>
              <a:gd name="T107" fmla="*/ 274 h 3282"/>
              <a:gd name="T108" fmla="*/ 904 w 2504"/>
              <a:gd name="T109" fmla="*/ 101 h 3282"/>
              <a:gd name="T110" fmla="*/ 506 w 2504"/>
              <a:gd name="T111" fmla="*/ 235 h 3282"/>
              <a:gd name="T112" fmla="*/ 705 w 2504"/>
              <a:gd name="T113" fmla="*/ 23 h 3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04" h="3282">
                <a:moveTo>
                  <a:pt x="1964" y="2543"/>
                </a:moveTo>
                <a:lnTo>
                  <a:pt x="1947" y="2547"/>
                </a:lnTo>
                <a:lnTo>
                  <a:pt x="1931" y="2555"/>
                </a:lnTo>
                <a:lnTo>
                  <a:pt x="1916" y="2567"/>
                </a:lnTo>
                <a:lnTo>
                  <a:pt x="1905" y="2581"/>
                </a:lnTo>
                <a:lnTo>
                  <a:pt x="1897" y="2597"/>
                </a:lnTo>
                <a:lnTo>
                  <a:pt x="1893" y="2615"/>
                </a:lnTo>
                <a:lnTo>
                  <a:pt x="1893" y="2632"/>
                </a:lnTo>
                <a:lnTo>
                  <a:pt x="1897" y="2650"/>
                </a:lnTo>
                <a:lnTo>
                  <a:pt x="1905" y="2666"/>
                </a:lnTo>
                <a:lnTo>
                  <a:pt x="1916" y="2682"/>
                </a:lnTo>
                <a:lnTo>
                  <a:pt x="1931" y="2693"/>
                </a:lnTo>
                <a:lnTo>
                  <a:pt x="1947" y="2700"/>
                </a:lnTo>
                <a:lnTo>
                  <a:pt x="1964" y="2705"/>
                </a:lnTo>
                <a:lnTo>
                  <a:pt x="1982" y="2705"/>
                </a:lnTo>
                <a:lnTo>
                  <a:pt x="1998" y="2700"/>
                </a:lnTo>
                <a:lnTo>
                  <a:pt x="2014" y="2693"/>
                </a:lnTo>
                <a:lnTo>
                  <a:pt x="2029" y="2682"/>
                </a:lnTo>
                <a:lnTo>
                  <a:pt x="2041" y="2666"/>
                </a:lnTo>
                <a:lnTo>
                  <a:pt x="2048" y="2650"/>
                </a:lnTo>
                <a:lnTo>
                  <a:pt x="2052" y="2632"/>
                </a:lnTo>
                <a:lnTo>
                  <a:pt x="2052" y="2615"/>
                </a:lnTo>
                <a:lnTo>
                  <a:pt x="2048" y="2597"/>
                </a:lnTo>
                <a:lnTo>
                  <a:pt x="2041" y="2581"/>
                </a:lnTo>
                <a:lnTo>
                  <a:pt x="2029" y="2567"/>
                </a:lnTo>
                <a:lnTo>
                  <a:pt x="2014" y="2555"/>
                </a:lnTo>
                <a:lnTo>
                  <a:pt x="1998" y="2547"/>
                </a:lnTo>
                <a:lnTo>
                  <a:pt x="1981" y="2543"/>
                </a:lnTo>
                <a:lnTo>
                  <a:pt x="1964" y="2543"/>
                </a:lnTo>
                <a:close/>
                <a:moveTo>
                  <a:pt x="2019" y="1475"/>
                </a:moveTo>
                <a:lnTo>
                  <a:pt x="2043" y="1477"/>
                </a:lnTo>
                <a:lnTo>
                  <a:pt x="2066" y="1485"/>
                </a:lnTo>
                <a:lnTo>
                  <a:pt x="2088" y="1496"/>
                </a:lnTo>
                <a:lnTo>
                  <a:pt x="2107" y="1513"/>
                </a:lnTo>
                <a:lnTo>
                  <a:pt x="2118" y="1523"/>
                </a:lnTo>
                <a:lnTo>
                  <a:pt x="2134" y="1542"/>
                </a:lnTo>
                <a:lnTo>
                  <a:pt x="2145" y="1565"/>
                </a:lnTo>
                <a:lnTo>
                  <a:pt x="2152" y="1589"/>
                </a:lnTo>
                <a:lnTo>
                  <a:pt x="2154" y="1613"/>
                </a:lnTo>
                <a:lnTo>
                  <a:pt x="2152" y="1638"/>
                </a:lnTo>
                <a:lnTo>
                  <a:pt x="2145" y="1662"/>
                </a:lnTo>
                <a:lnTo>
                  <a:pt x="2134" y="1685"/>
                </a:lnTo>
                <a:lnTo>
                  <a:pt x="2118" y="1704"/>
                </a:lnTo>
                <a:lnTo>
                  <a:pt x="2095" y="1727"/>
                </a:lnTo>
                <a:lnTo>
                  <a:pt x="1930" y="1896"/>
                </a:lnTo>
                <a:lnTo>
                  <a:pt x="1909" y="1912"/>
                </a:lnTo>
                <a:lnTo>
                  <a:pt x="1887" y="1925"/>
                </a:lnTo>
                <a:lnTo>
                  <a:pt x="1864" y="1932"/>
                </a:lnTo>
                <a:lnTo>
                  <a:pt x="1840" y="1934"/>
                </a:lnTo>
                <a:lnTo>
                  <a:pt x="1816" y="1932"/>
                </a:lnTo>
                <a:lnTo>
                  <a:pt x="1793" y="1925"/>
                </a:lnTo>
                <a:lnTo>
                  <a:pt x="1771" y="1912"/>
                </a:lnTo>
                <a:lnTo>
                  <a:pt x="1751" y="1896"/>
                </a:lnTo>
                <a:lnTo>
                  <a:pt x="1742" y="1887"/>
                </a:lnTo>
                <a:lnTo>
                  <a:pt x="1725" y="1866"/>
                </a:lnTo>
                <a:lnTo>
                  <a:pt x="1714" y="1844"/>
                </a:lnTo>
                <a:lnTo>
                  <a:pt x="1707" y="1820"/>
                </a:lnTo>
                <a:lnTo>
                  <a:pt x="1705" y="1796"/>
                </a:lnTo>
                <a:lnTo>
                  <a:pt x="1707" y="1771"/>
                </a:lnTo>
                <a:lnTo>
                  <a:pt x="1714" y="1747"/>
                </a:lnTo>
                <a:lnTo>
                  <a:pt x="1725" y="1725"/>
                </a:lnTo>
                <a:lnTo>
                  <a:pt x="1742" y="1705"/>
                </a:lnTo>
                <a:lnTo>
                  <a:pt x="1908" y="1535"/>
                </a:lnTo>
                <a:lnTo>
                  <a:pt x="1930" y="1513"/>
                </a:lnTo>
                <a:lnTo>
                  <a:pt x="1949" y="1496"/>
                </a:lnTo>
                <a:lnTo>
                  <a:pt x="1971" y="1485"/>
                </a:lnTo>
                <a:lnTo>
                  <a:pt x="1994" y="1477"/>
                </a:lnTo>
                <a:lnTo>
                  <a:pt x="2019" y="1475"/>
                </a:lnTo>
                <a:close/>
                <a:moveTo>
                  <a:pt x="1796" y="1249"/>
                </a:moveTo>
                <a:lnTo>
                  <a:pt x="1820" y="1251"/>
                </a:lnTo>
                <a:lnTo>
                  <a:pt x="1844" y="1258"/>
                </a:lnTo>
                <a:lnTo>
                  <a:pt x="1866" y="1269"/>
                </a:lnTo>
                <a:lnTo>
                  <a:pt x="1885" y="1286"/>
                </a:lnTo>
                <a:lnTo>
                  <a:pt x="1895" y="1296"/>
                </a:lnTo>
                <a:lnTo>
                  <a:pt x="1911" y="1316"/>
                </a:lnTo>
                <a:lnTo>
                  <a:pt x="1924" y="1338"/>
                </a:lnTo>
                <a:lnTo>
                  <a:pt x="1930" y="1362"/>
                </a:lnTo>
                <a:lnTo>
                  <a:pt x="1933" y="1387"/>
                </a:lnTo>
                <a:lnTo>
                  <a:pt x="1930" y="1412"/>
                </a:lnTo>
                <a:lnTo>
                  <a:pt x="1924" y="1435"/>
                </a:lnTo>
                <a:lnTo>
                  <a:pt x="1911" y="1458"/>
                </a:lnTo>
                <a:lnTo>
                  <a:pt x="1895" y="1477"/>
                </a:lnTo>
                <a:lnTo>
                  <a:pt x="1874" y="1500"/>
                </a:lnTo>
                <a:lnTo>
                  <a:pt x="1707" y="1669"/>
                </a:lnTo>
                <a:lnTo>
                  <a:pt x="1687" y="1686"/>
                </a:lnTo>
                <a:lnTo>
                  <a:pt x="1666" y="1698"/>
                </a:lnTo>
                <a:lnTo>
                  <a:pt x="1642" y="1705"/>
                </a:lnTo>
                <a:lnTo>
                  <a:pt x="1618" y="1707"/>
                </a:lnTo>
                <a:lnTo>
                  <a:pt x="1594" y="1705"/>
                </a:lnTo>
                <a:lnTo>
                  <a:pt x="1571" y="1698"/>
                </a:lnTo>
                <a:lnTo>
                  <a:pt x="1549" y="1686"/>
                </a:lnTo>
                <a:lnTo>
                  <a:pt x="1529" y="1669"/>
                </a:lnTo>
                <a:lnTo>
                  <a:pt x="1519" y="1660"/>
                </a:lnTo>
                <a:lnTo>
                  <a:pt x="1503" y="1639"/>
                </a:lnTo>
                <a:lnTo>
                  <a:pt x="1492" y="1618"/>
                </a:lnTo>
                <a:lnTo>
                  <a:pt x="1485" y="1593"/>
                </a:lnTo>
                <a:lnTo>
                  <a:pt x="1482" y="1569"/>
                </a:lnTo>
                <a:lnTo>
                  <a:pt x="1485" y="1544"/>
                </a:lnTo>
                <a:lnTo>
                  <a:pt x="1492" y="1521"/>
                </a:lnTo>
                <a:lnTo>
                  <a:pt x="1503" y="1498"/>
                </a:lnTo>
                <a:lnTo>
                  <a:pt x="1519" y="1479"/>
                </a:lnTo>
                <a:lnTo>
                  <a:pt x="1541" y="1456"/>
                </a:lnTo>
                <a:lnTo>
                  <a:pt x="1707" y="1286"/>
                </a:lnTo>
                <a:lnTo>
                  <a:pt x="1727" y="1269"/>
                </a:lnTo>
                <a:lnTo>
                  <a:pt x="1750" y="1258"/>
                </a:lnTo>
                <a:lnTo>
                  <a:pt x="1773" y="1251"/>
                </a:lnTo>
                <a:lnTo>
                  <a:pt x="1796" y="1249"/>
                </a:lnTo>
                <a:close/>
                <a:moveTo>
                  <a:pt x="632" y="994"/>
                </a:moveTo>
                <a:lnTo>
                  <a:pt x="624" y="995"/>
                </a:lnTo>
                <a:lnTo>
                  <a:pt x="618" y="999"/>
                </a:lnTo>
                <a:lnTo>
                  <a:pt x="380" y="1243"/>
                </a:lnTo>
                <a:lnTo>
                  <a:pt x="376" y="1249"/>
                </a:lnTo>
                <a:lnTo>
                  <a:pt x="374" y="1257"/>
                </a:lnTo>
                <a:lnTo>
                  <a:pt x="376" y="1264"/>
                </a:lnTo>
                <a:lnTo>
                  <a:pt x="380" y="1270"/>
                </a:lnTo>
                <a:lnTo>
                  <a:pt x="386" y="1275"/>
                </a:lnTo>
                <a:lnTo>
                  <a:pt x="393" y="1277"/>
                </a:lnTo>
                <a:lnTo>
                  <a:pt x="401" y="1275"/>
                </a:lnTo>
                <a:lnTo>
                  <a:pt x="407" y="1270"/>
                </a:lnTo>
                <a:lnTo>
                  <a:pt x="645" y="1028"/>
                </a:lnTo>
                <a:lnTo>
                  <a:pt x="649" y="1021"/>
                </a:lnTo>
                <a:lnTo>
                  <a:pt x="651" y="1014"/>
                </a:lnTo>
                <a:lnTo>
                  <a:pt x="649" y="1007"/>
                </a:lnTo>
                <a:lnTo>
                  <a:pt x="645" y="1000"/>
                </a:lnTo>
                <a:lnTo>
                  <a:pt x="639" y="996"/>
                </a:lnTo>
                <a:lnTo>
                  <a:pt x="632" y="994"/>
                </a:lnTo>
                <a:close/>
                <a:moveTo>
                  <a:pt x="888" y="613"/>
                </a:moveTo>
                <a:lnTo>
                  <a:pt x="916" y="613"/>
                </a:lnTo>
                <a:lnTo>
                  <a:pt x="942" y="617"/>
                </a:lnTo>
                <a:lnTo>
                  <a:pt x="968" y="626"/>
                </a:lnTo>
                <a:lnTo>
                  <a:pt x="993" y="641"/>
                </a:lnTo>
                <a:lnTo>
                  <a:pt x="1015" y="659"/>
                </a:lnTo>
                <a:lnTo>
                  <a:pt x="1446" y="1099"/>
                </a:lnTo>
                <a:lnTo>
                  <a:pt x="1485" y="1059"/>
                </a:lnTo>
                <a:lnTo>
                  <a:pt x="1505" y="1043"/>
                </a:lnTo>
                <a:lnTo>
                  <a:pt x="1527" y="1031"/>
                </a:lnTo>
                <a:lnTo>
                  <a:pt x="1551" y="1024"/>
                </a:lnTo>
                <a:lnTo>
                  <a:pt x="1575" y="1021"/>
                </a:lnTo>
                <a:lnTo>
                  <a:pt x="1598" y="1024"/>
                </a:lnTo>
                <a:lnTo>
                  <a:pt x="1621" y="1031"/>
                </a:lnTo>
                <a:lnTo>
                  <a:pt x="1644" y="1043"/>
                </a:lnTo>
                <a:lnTo>
                  <a:pt x="1664" y="1059"/>
                </a:lnTo>
                <a:lnTo>
                  <a:pt x="1674" y="1069"/>
                </a:lnTo>
                <a:lnTo>
                  <a:pt x="1689" y="1089"/>
                </a:lnTo>
                <a:lnTo>
                  <a:pt x="1701" y="1112"/>
                </a:lnTo>
                <a:lnTo>
                  <a:pt x="1708" y="1135"/>
                </a:lnTo>
                <a:lnTo>
                  <a:pt x="1710" y="1160"/>
                </a:lnTo>
                <a:lnTo>
                  <a:pt x="1708" y="1185"/>
                </a:lnTo>
                <a:lnTo>
                  <a:pt x="1701" y="1209"/>
                </a:lnTo>
                <a:lnTo>
                  <a:pt x="1689" y="1230"/>
                </a:lnTo>
                <a:lnTo>
                  <a:pt x="1674" y="1251"/>
                </a:lnTo>
                <a:lnTo>
                  <a:pt x="1651" y="1273"/>
                </a:lnTo>
                <a:lnTo>
                  <a:pt x="1507" y="1421"/>
                </a:lnTo>
                <a:lnTo>
                  <a:pt x="1485" y="1442"/>
                </a:lnTo>
                <a:lnTo>
                  <a:pt x="1465" y="1459"/>
                </a:lnTo>
                <a:lnTo>
                  <a:pt x="1443" y="1471"/>
                </a:lnTo>
                <a:lnTo>
                  <a:pt x="1420" y="1477"/>
                </a:lnTo>
                <a:lnTo>
                  <a:pt x="1396" y="1481"/>
                </a:lnTo>
                <a:lnTo>
                  <a:pt x="1372" y="1479"/>
                </a:lnTo>
                <a:lnTo>
                  <a:pt x="1348" y="1471"/>
                </a:lnTo>
                <a:lnTo>
                  <a:pt x="1326" y="1459"/>
                </a:lnTo>
                <a:lnTo>
                  <a:pt x="1307" y="1442"/>
                </a:lnTo>
                <a:lnTo>
                  <a:pt x="1297" y="1433"/>
                </a:lnTo>
                <a:lnTo>
                  <a:pt x="1281" y="1413"/>
                </a:lnTo>
                <a:lnTo>
                  <a:pt x="1270" y="1391"/>
                </a:lnTo>
                <a:lnTo>
                  <a:pt x="1262" y="1366"/>
                </a:lnTo>
                <a:lnTo>
                  <a:pt x="1260" y="1343"/>
                </a:lnTo>
                <a:lnTo>
                  <a:pt x="1262" y="1318"/>
                </a:lnTo>
                <a:lnTo>
                  <a:pt x="1270" y="1294"/>
                </a:lnTo>
                <a:lnTo>
                  <a:pt x="1281" y="1271"/>
                </a:lnTo>
                <a:lnTo>
                  <a:pt x="1297" y="1251"/>
                </a:lnTo>
                <a:lnTo>
                  <a:pt x="1319" y="1229"/>
                </a:lnTo>
                <a:lnTo>
                  <a:pt x="1319" y="1228"/>
                </a:lnTo>
                <a:lnTo>
                  <a:pt x="1368" y="1179"/>
                </a:lnTo>
                <a:lnTo>
                  <a:pt x="1003" y="807"/>
                </a:lnTo>
                <a:lnTo>
                  <a:pt x="190" y="1635"/>
                </a:lnTo>
                <a:lnTo>
                  <a:pt x="390" y="1837"/>
                </a:lnTo>
                <a:lnTo>
                  <a:pt x="402" y="1792"/>
                </a:lnTo>
                <a:lnTo>
                  <a:pt x="414" y="1748"/>
                </a:lnTo>
                <a:lnTo>
                  <a:pt x="426" y="1707"/>
                </a:lnTo>
                <a:lnTo>
                  <a:pt x="437" y="1669"/>
                </a:lnTo>
                <a:lnTo>
                  <a:pt x="447" y="1634"/>
                </a:lnTo>
                <a:lnTo>
                  <a:pt x="456" y="1603"/>
                </a:lnTo>
                <a:lnTo>
                  <a:pt x="463" y="1576"/>
                </a:lnTo>
                <a:lnTo>
                  <a:pt x="470" y="1555"/>
                </a:lnTo>
                <a:lnTo>
                  <a:pt x="482" y="1522"/>
                </a:lnTo>
                <a:lnTo>
                  <a:pt x="496" y="1495"/>
                </a:lnTo>
                <a:lnTo>
                  <a:pt x="511" y="1472"/>
                </a:lnTo>
                <a:lnTo>
                  <a:pt x="529" y="1455"/>
                </a:lnTo>
                <a:lnTo>
                  <a:pt x="547" y="1441"/>
                </a:lnTo>
                <a:lnTo>
                  <a:pt x="566" y="1432"/>
                </a:lnTo>
                <a:lnTo>
                  <a:pt x="585" y="1427"/>
                </a:lnTo>
                <a:lnTo>
                  <a:pt x="605" y="1426"/>
                </a:lnTo>
                <a:lnTo>
                  <a:pt x="625" y="1429"/>
                </a:lnTo>
                <a:lnTo>
                  <a:pt x="644" y="1436"/>
                </a:lnTo>
                <a:lnTo>
                  <a:pt x="662" y="1447"/>
                </a:lnTo>
                <a:lnTo>
                  <a:pt x="679" y="1460"/>
                </a:lnTo>
                <a:lnTo>
                  <a:pt x="694" y="1476"/>
                </a:lnTo>
                <a:lnTo>
                  <a:pt x="709" y="1497"/>
                </a:lnTo>
                <a:lnTo>
                  <a:pt x="719" y="1518"/>
                </a:lnTo>
                <a:lnTo>
                  <a:pt x="726" y="1542"/>
                </a:lnTo>
                <a:lnTo>
                  <a:pt x="730" y="1571"/>
                </a:lnTo>
                <a:lnTo>
                  <a:pt x="732" y="1603"/>
                </a:lnTo>
                <a:lnTo>
                  <a:pt x="731" y="1638"/>
                </a:lnTo>
                <a:lnTo>
                  <a:pt x="729" y="1675"/>
                </a:lnTo>
                <a:lnTo>
                  <a:pt x="725" y="1715"/>
                </a:lnTo>
                <a:lnTo>
                  <a:pt x="720" y="1758"/>
                </a:lnTo>
                <a:lnTo>
                  <a:pt x="714" y="1802"/>
                </a:lnTo>
                <a:lnTo>
                  <a:pt x="708" y="1848"/>
                </a:lnTo>
                <a:lnTo>
                  <a:pt x="701" y="1896"/>
                </a:lnTo>
                <a:lnTo>
                  <a:pt x="694" y="1944"/>
                </a:lnTo>
                <a:lnTo>
                  <a:pt x="691" y="1970"/>
                </a:lnTo>
                <a:lnTo>
                  <a:pt x="685" y="2002"/>
                </a:lnTo>
                <a:lnTo>
                  <a:pt x="678" y="2037"/>
                </a:lnTo>
                <a:lnTo>
                  <a:pt x="671" y="2075"/>
                </a:lnTo>
                <a:lnTo>
                  <a:pt x="662" y="2115"/>
                </a:lnTo>
                <a:lnTo>
                  <a:pt x="1471" y="2939"/>
                </a:lnTo>
                <a:lnTo>
                  <a:pt x="2283" y="2112"/>
                </a:lnTo>
                <a:lnTo>
                  <a:pt x="2223" y="2050"/>
                </a:lnTo>
                <a:lnTo>
                  <a:pt x="2152" y="2122"/>
                </a:lnTo>
                <a:lnTo>
                  <a:pt x="2133" y="2139"/>
                </a:lnTo>
                <a:lnTo>
                  <a:pt x="2111" y="2151"/>
                </a:lnTo>
                <a:lnTo>
                  <a:pt x="2087" y="2157"/>
                </a:lnTo>
                <a:lnTo>
                  <a:pt x="2063" y="2161"/>
                </a:lnTo>
                <a:lnTo>
                  <a:pt x="2039" y="2157"/>
                </a:lnTo>
                <a:lnTo>
                  <a:pt x="2016" y="2151"/>
                </a:lnTo>
                <a:lnTo>
                  <a:pt x="1994" y="2139"/>
                </a:lnTo>
                <a:lnTo>
                  <a:pt x="1974" y="2122"/>
                </a:lnTo>
                <a:lnTo>
                  <a:pt x="1964" y="2113"/>
                </a:lnTo>
                <a:lnTo>
                  <a:pt x="1948" y="2093"/>
                </a:lnTo>
                <a:lnTo>
                  <a:pt x="1937" y="2071"/>
                </a:lnTo>
                <a:lnTo>
                  <a:pt x="1930" y="2046"/>
                </a:lnTo>
                <a:lnTo>
                  <a:pt x="1928" y="2023"/>
                </a:lnTo>
                <a:lnTo>
                  <a:pt x="1930" y="1998"/>
                </a:lnTo>
                <a:lnTo>
                  <a:pt x="1937" y="1974"/>
                </a:lnTo>
                <a:lnTo>
                  <a:pt x="1948" y="1951"/>
                </a:lnTo>
                <a:lnTo>
                  <a:pt x="1964" y="1932"/>
                </a:lnTo>
                <a:lnTo>
                  <a:pt x="1986" y="1908"/>
                </a:lnTo>
                <a:lnTo>
                  <a:pt x="2152" y="1739"/>
                </a:lnTo>
                <a:lnTo>
                  <a:pt x="2172" y="1723"/>
                </a:lnTo>
                <a:lnTo>
                  <a:pt x="2194" y="1711"/>
                </a:lnTo>
                <a:lnTo>
                  <a:pt x="2218" y="1704"/>
                </a:lnTo>
                <a:lnTo>
                  <a:pt x="2242" y="1702"/>
                </a:lnTo>
                <a:lnTo>
                  <a:pt x="2265" y="1704"/>
                </a:lnTo>
                <a:lnTo>
                  <a:pt x="2289" y="1711"/>
                </a:lnTo>
                <a:lnTo>
                  <a:pt x="2311" y="1723"/>
                </a:lnTo>
                <a:lnTo>
                  <a:pt x="2331" y="1739"/>
                </a:lnTo>
                <a:lnTo>
                  <a:pt x="2340" y="1749"/>
                </a:lnTo>
                <a:lnTo>
                  <a:pt x="2356" y="1769"/>
                </a:lnTo>
                <a:lnTo>
                  <a:pt x="2368" y="1792"/>
                </a:lnTo>
                <a:lnTo>
                  <a:pt x="2375" y="1815"/>
                </a:lnTo>
                <a:lnTo>
                  <a:pt x="2377" y="1840"/>
                </a:lnTo>
                <a:lnTo>
                  <a:pt x="2375" y="1865"/>
                </a:lnTo>
                <a:lnTo>
                  <a:pt x="2368" y="1889"/>
                </a:lnTo>
                <a:lnTo>
                  <a:pt x="2356" y="1910"/>
                </a:lnTo>
                <a:lnTo>
                  <a:pt x="2340" y="1931"/>
                </a:lnTo>
                <a:lnTo>
                  <a:pt x="2318" y="1952"/>
                </a:lnTo>
                <a:lnTo>
                  <a:pt x="2319" y="1953"/>
                </a:lnTo>
                <a:lnTo>
                  <a:pt x="2302" y="1971"/>
                </a:lnTo>
                <a:lnTo>
                  <a:pt x="2457" y="2131"/>
                </a:lnTo>
                <a:lnTo>
                  <a:pt x="2475" y="2152"/>
                </a:lnTo>
                <a:lnTo>
                  <a:pt x="2490" y="2177"/>
                </a:lnTo>
                <a:lnTo>
                  <a:pt x="2499" y="2204"/>
                </a:lnTo>
                <a:lnTo>
                  <a:pt x="2504" y="2231"/>
                </a:lnTo>
                <a:lnTo>
                  <a:pt x="2504" y="2258"/>
                </a:lnTo>
                <a:lnTo>
                  <a:pt x="2499" y="2286"/>
                </a:lnTo>
                <a:lnTo>
                  <a:pt x="2490" y="2312"/>
                </a:lnTo>
                <a:lnTo>
                  <a:pt x="2475" y="2337"/>
                </a:lnTo>
                <a:lnTo>
                  <a:pt x="2457" y="2359"/>
                </a:lnTo>
                <a:lnTo>
                  <a:pt x="1713" y="3118"/>
                </a:lnTo>
                <a:lnTo>
                  <a:pt x="1692" y="3136"/>
                </a:lnTo>
                <a:lnTo>
                  <a:pt x="1668" y="3151"/>
                </a:lnTo>
                <a:lnTo>
                  <a:pt x="1642" y="3160"/>
                </a:lnTo>
                <a:lnTo>
                  <a:pt x="1614" y="3164"/>
                </a:lnTo>
                <a:lnTo>
                  <a:pt x="1587" y="3164"/>
                </a:lnTo>
                <a:lnTo>
                  <a:pt x="1561" y="3160"/>
                </a:lnTo>
                <a:lnTo>
                  <a:pt x="1534" y="3151"/>
                </a:lnTo>
                <a:lnTo>
                  <a:pt x="1510" y="3136"/>
                </a:lnTo>
                <a:lnTo>
                  <a:pt x="1488" y="3118"/>
                </a:lnTo>
                <a:lnTo>
                  <a:pt x="1361" y="2988"/>
                </a:lnTo>
                <a:lnTo>
                  <a:pt x="1225" y="3125"/>
                </a:lnTo>
                <a:lnTo>
                  <a:pt x="1223" y="3127"/>
                </a:lnTo>
                <a:lnTo>
                  <a:pt x="1218" y="3132"/>
                </a:lnTo>
                <a:lnTo>
                  <a:pt x="1209" y="3140"/>
                </a:lnTo>
                <a:lnTo>
                  <a:pt x="1197" y="3151"/>
                </a:lnTo>
                <a:lnTo>
                  <a:pt x="1181" y="3163"/>
                </a:lnTo>
                <a:lnTo>
                  <a:pt x="1162" y="3176"/>
                </a:lnTo>
                <a:lnTo>
                  <a:pt x="1141" y="3191"/>
                </a:lnTo>
                <a:lnTo>
                  <a:pt x="1117" y="3205"/>
                </a:lnTo>
                <a:lnTo>
                  <a:pt x="1090" y="3220"/>
                </a:lnTo>
                <a:lnTo>
                  <a:pt x="1060" y="3234"/>
                </a:lnTo>
                <a:lnTo>
                  <a:pt x="1029" y="3248"/>
                </a:lnTo>
                <a:lnTo>
                  <a:pt x="995" y="3259"/>
                </a:lnTo>
                <a:lnTo>
                  <a:pt x="958" y="3269"/>
                </a:lnTo>
                <a:lnTo>
                  <a:pt x="920" y="3276"/>
                </a:lnTo>
                <a:lnTo>
                  <a:pt x="880" y="3281"/>
                </a:lnTo>
                <a:lnTo>
                  <a:pt x="838" y="3282"/>
                </a:lnTo>
                <a:lnTo>
                  <a:pt x="794" y="3278"/>
                </a:lnTo>
                <a:lnTo>
                  <a:pt x="750" y="3271"/>
                </a:lnTo>
                <a:lnTo>
                  <a:pt x="747" y="3271"/>
                </a:lnTo>
                <a:lnTo>
                  <a:pt x="744" y="3270"/>
                </a:lnTo>
                <a:lnTo>
                  <a:pt x="726" y="3266"/>
                </a:lnTo>
                <a:lnTo>
                  <a:pt x="708" y="3260"/>
                </a:lnTo>
                <a:lnTo>
                  <a:pt x="677" y="3250"/>
                </a:lnTo>
                <a:lnTo>
                  <a:pt x="663" y="3244"/>
                </a:lnTo>
                <a:lnTo>
                  <a:pt x="648" y="3238"/>
                </a:lnTo>
                <a:lnTo>
                  <a:pt x="618" y="3224"/>
                </a:lnTo>
                <a:lnTo>
                  <a:pt x="587" y="3207"/>
                </a:lnTo>
                <a:lnTo>
                  <a:pt x="578" y="3201"/>
                </a:lnTo>
                <a:lnTo>
                  <a:pt x="568" y="3195"/>
                </a:lnTo>
                <a:lnTo>
                  <a:pt x="543" y="3177"/>
                </a:lnTo>
                <a:lnTo>
                  <a:pt x="517" y="3158"/>
                </a:lnTo>
                <a:lnTo>
                  <a:pt x="496" y="3142"/>
                </a:lnTo>
                <a:lnTo>
                  <a:pt x="461" y="3113"/>
                </a:lnTo>
                <a:lnTo>
                  <a:pt x="427" y="3079"/>
                </a:lnTo>
                <a:lnTo>
                  <a:pt x="380" y="3029"/>
                </a:lnTo>
                <a:lnTo>
                  <a:pt x="340" y="2980"/>
                </a:lnTo>
                <a:lnTo>
                  <a:pt x="305" y="2931"/>
                </a:lnTo>
                <a:lnTo>
                  <a:pt x="277" y="2884"/>
                </a:lnTo>
                <a:lnTo>
                  <a:pt x="253" y="2839"/>
                </a:lnTo>
                <a:lnTo>
                  <a:pt x="233" y="2794"/>
                </a:lnTo>
                <a:lnTo>
                  <a:pt x="218" y="2751"/>
                </a:lnTo>
                <a:lnTo>
                  <a:pt x="207" y="2709"/>
                </a:lnTo>
                <a:lnTo>
                  <a:pt x="200" y="2670"/>
                </a:lnTo>
                <a:lnTo>
                  <a:pt x="197" y="2631"/>
                </a:lnTo>
                <a:lnTo>
                  <a:pt x="196" y="2595"/>
                </a:lnTo>
                <a:lnTo>
                  <a:pt x="197" y="2562"/>
                </a:lnTo>
                <a:lnTo>
                  <a:pt x="201" y="2530"/>
                </a:lnTo>
                <a:lnTo>
                  <a:pt x="207" y="2502"/>
                </a:lnTo>
                <a:lnTo>
                  <a:pt x="214" y="2475"/>
                </a:lnTo>
                <a:lnTo>
                  <a:pt x="223" y="2451"/>
                </a:lnTo>
                <a:lnTo>
                  <a:pt x="224" y="2448"/>
                </a:lnTo>
                <a:lnTo>
                  <a:pt x="226" y="2439"/>
                </a:lnTo>
                <a:lnTo>
                  <a:pt x="230" y="2424"/>
                </a:lnTo>
                <a:lnTo>
                  <a:pt x="236" y="2405"/>
                </a:lnTo>
                <a:lnTo>
                  <a:pt x="243" y="2381"/>
                </a:lnTo>
                <a:lnTo>
                  <a:pt x="250" y="2352"/>
                </a:lnTo>
                <a:lnTo>
                  <a:pt x="259" y="2320"/>
                </a:lnTo>
                <a:lnTo>
                  <a:pt x="268" y="2285"/>
                </a:lnTo>
                <a:lnTo>
                  <a:pt x="278" y="2247"/>
                </a:lnTo>
                <a:lnTo>
                  <a:pt x="289" y="2207"/>
                </a:lnTo>
                <a:lnTo>
                  <a:pt x="300" y="2165"/>
                </a:lnTo>
                <a:lnTo>
                  <a:pt x="312" y="2120"/>
                </a:lnTo>
                <a:lnTo>
                  <a:pt x="334" y="2042"/>
                </a:lnTo>
                <a:lnTo>
                  <a:pt x="355" y="1963"/>
                </a:lnTo>
                <a:lnTo>
                  <a:pt x="45" y="1646"/>
                </a:lnTo>
                <a:lnTo>
                  <a:pt x="27" y="1625"/>
                </a:lnTo>
                <a:lnTo>
                  <a:pt x="13" y="1600"/>
                </a:lnTo>
                <a:lnTo>
                  <a:pt x="4" y="1573"/>
                </a:lnTo>
                <a:lnTo>
                  <a:pt x="0" y="1547"/>
                </a:lnTo>
                <a:lnTo>
                  <a:pt x="0" y="1519"/>
                </a:lnTo>
                <a:lnTo>
                  <a:pt x="4" y="1491"/>
                </a:lnTo>
                <a:lnTo>
                  <a:pt x="13" y="1465"/>
                </a:lnTo>
                <a:lnTo>
                  <a:pt x="27" y="1440"/>
                </a:lnTo>
                <a:lnTo>
                  <a:pt x="45" y="1418"/>
                </a:lnTo>
                <a:lnTo>
                  <a:pt x="789" y="659"/>
                </a:lnTo>
                <a:lnTo>
                  <a:pt x="811" y="641"/>
                </a:lnTo>
                <a:lnTo>
                  <a:pt x="836" y="626"/>
                </a:lnTo>
                <a:lnTo>
                  <a:pt x="861" y="617"/>
                </a:lnTo>
                <a:lnTo>
                  <a:pt x="888" y="613"/>
                </a:lnTo>
                <a:close/>
                <a:moveTo>
                  <a:pt x="857" y="352"/>
                </a:moveTo>
                <a:lnTo>
                  <a:pt x="897" y="352"/>
                </a:lnTo>
                <a:lnTo>
                  <a:pt x="936" y="358"/>
                </a:lnTo>
                <a:lnTo>
                  <a:pt x="975" y="367"/>
                </a:lnTo>
                <a:lnTo>
                  <a:pt x="1013" y="381"/>
                </a:lnTo>
                <a:lnTo>
                  <a:pt x="1049" y="401"/>
                </a:lnTo>
                <a:lnTo>
                  <a:pt x="1083" y="425"/>
                </a:lnTo>
                <a:lnTo>
                  <a:pt x="1115" y="452"/>
                </a:lnTo>
                <a:lnTo>
                  <a:pt x="1045" y="523"/>
                </a:lnTo>
                <a:lnTo>
                  <a:pt x="1018" y="500"/>
                </a:lnTo>
                <a:lnTo>
                  <a:pt x="990" y="481"/>
                </a:lnTo>
                <a:lnTo>
                  <a:pt x="958" y="468"/>
                </a:lnTo>
                <a:lnTo>
                  <a:pt x="927" y="459"/>
                </a:lnTo>
                <a:lnTo>
                  <a:pt x="894" y="453"/>
                </a:lnTo>
                <a:lnTo>
                  <a:pt x="860" y="453"/>
                </a:lnTo>
                <a:lnTo>
                  <a:pt x="828" y="459"/>
                </a:lnTo>
                <a:lnTo>
                  <a:pt x="795" y="468"/>
                </a:lnTo>
                <a:lnTo>
                  <a:pt x="765" y="481"/>
                </a:lnTo>
                <a:lnTo>
                  <a:pt x="736" y="500"/>
                </a:lnTo>
                <a:lnTo>
                  <a:pt x="710" y="523"/>
                </a:lnTo>
                <a:lnTo>
                  <a:pt x="640" y="452"/>
                </a:lnTo>
                <a:lnTo>
                  <a:pt x="671" y="425"/>
                </a:lnTo>
                <a:lnTo>
                  <a:pt x="706" y="401"/>
                </a:lnTo>
                <a:lnTo>
                  <a:pt x="742" y="381"/>
                </a:lnTo>
                <a:lnTo>
                  <a:pt x="779" y="367"/>
                </a:lnTo>
                <a:lnTo>
                  <a:pt x="818" y="358"/>
                </a:lnTo>
                <a:lnTo>
                  <a:pt x="857" y="352"/>
                </a:lnTo>
                <a:close/>
                <a:moveTo>
                  <a:pt x="877" y="173"/>
                </a:moveTo>
                <a:lnTo>
                  <a:pt x="926" y="176"/>
                </a:lnTo>
                <a:lnTo>
                  <a:pt x="975" y="183"/>
                </a:lnTo>
                <a:lnTo>
                  <a:pt x="1023" y="195"/>
                </a:lnTo>
                <a:lnTo>
                  <a:pt x="1069" y="211"/>
                </a:lnTo>
                <a:lnTo>
                  <a:pt x="1115" y="233"/>
                </a:lnTo>
                <a:lnTo>
                  <a:pt x="1158" y="260"/>
                </a:lnTo>
                <a:lnTo>
                  <a:pt x="1200" y="291"/>
                </a:lnTo>
                <a:lnTo>
                  <a:pt x="1239" y="326"/>
                </a:lnTo>
                <a:lnTo>
                  <a:pt x="1169" y="397"/>
                </a:lnTo>
                <a:lnTo>
                  <a:pt x="1133" y="364"/>
                </a:lnTo>
                <a:lnTo>
                  <a:pt x="1095" y="337"/>
                </a:lnTo>
                <a:lnTo>
                  <a:pt x="1054" y="314"/>
                </a:lnTo>
                <a:lnTo>
                  <a:pt x="1011" y="297"/>
                </a:lnTo>
                <a:lnTo>
                  <a:pt x="967" y="283"/>
                </a:lnTo>
                <a:lnTo>
                  <a:pt x="923" y="276"/>
                </a:lnTo>
                <a:lnTo>
                  <a:pt x="877" y="274"/>
                </a:lnTo>
                <a:lnTo>
                  <a:pt x="832" y="276"/>
                </a:lnTo>
                <a:lnTo>
                  <a:pt x="787" y="283"/>
                </a:lnTo>
                <a:lnTo>
                  <a:pt x="743" y="297"/>
                </a:lnTo>
                <a:lnTo>
                  <a:pt x="700" y="314"/>
                </a:lnTo>
                <a:lnTo>
                  <a:pt x="660" y="337"/>
                </a:lnTo>
                <a:lnTo>
                  <a:pt x="621" y="364"/>
                </a:lnTo>
                <a:lnTo>
                  <a:pt x="585" y="397"/>
                </a:lnTo>
                <a:lnTo>
                  <a:pt x="516" y="327"/>
                </a:lnTo>
                <a:lnTo>
                  <a:pt x="554" y="291"/>
                </a:lnTo>
                <a:lnTo>
                  <a:pt x="595" y="260"/>
                </a:lnTo>
                <a:lnTo>
                  <a:pt x="639" y="233"/>
                </a:lnTo>
                <a:lnTo>
                  <a:pt x="684" y="212"/>
                </a:lnTo>
                <a:lnTo>
                  <a:pt x="732" y="195"/>
                </a:lnTo>
                <a:lnTo>
                  <a:pt x="779" y="183"/>
                </a:lnTo>
                <a:lnTo>
                  <a:pt x="828" y="176"/>
                </a:lnTo>
                <a:lnTo>
                  <a:pt x="877" y="173"/>
                </a:lnTo>
                <a:close/>
                <a:moveTo>
                  <a:pt x="874" y="0"/>
                </a:moveTo>
                <a:lnTo>
                  <a:pt x="880" y="0"/>
                </a:lnTo>
                <a:lnTo>
                  <a:pt x="935" y="2"/>
                </a:lnTo>
                <a:lnTo>
                  <a:pt x="993" y="10"/>
                </a:lnTo>
                <a:lnTo>
                  <a:pt x="1050" y="23"/>
                </a:lnTo>
                <a:lnTo>
                  <a:pt x="1106" y="40"/>
                </a:lnTo>
                <a:lnTo>
                  <a:pt x="1160" y="63"/>
                </a:lnTo>
                <a:lnTo>
                  <a:pt x="1214" y="91"/>
                </a:lnTo>
                <a:lnTo>
                  <a:pt x="1264" y="123"/>
                </a:lnTo>
                <a:lnTo>
                  <a:pt x="1313" y="161"/>
                </a:lnTo>
                <a:lnTo>
                  <a:pt x="1358" y="203"/>
                </a:lnTo>
                <a:lnTo>
                  <a:pt x="1290" y="274"/>
                </a:lnTo>
                <a:lnTo>
                  <a:pt x="1248" y="236"/>
                </a:lnTo>
                <a:lnTo>
                  <a:pt x="1204" y="202"/>
                </a:lnTo>
                <a:lnTo>
                  <a:pt x="1157" y="173"/>
                </a:lnTo>
                <a:lnTo>
                  <a:pt x="1109" y="149"/>
                </a:lnTo>
                <a:lnTo>
                  <a:pt x="1059" y="130"/>
                </a:lnTo>
                <a:lnTo>
                  <a:pt x="1008" y="115"/>
                </a:lnTo>
                <a:lnTo>
                  <a:pt x="956" y="106"/>
                </a:lnTo>
                <a:lnTo>
                  <a:pt x="904" y="101"/>
                </a:lnTo>
                <a:lnTo>
                  <a:pt x="851" y="101"/>
                </a:lnTo>
                <a:lnTo>
                  <a:pt x="799" y="105"/>
                </a:lnTo>
                <a:lnTo>
                  <a:pt x="746" y="115"/>
                </a:lnTo>
                <a:lnTo>
                  <a:pt x="695" y="130"/>
                </a:lnTo>
                <a:lnTo>
                  <a:pt x="645" y="148"/>
                </a:lnTo>
                <a:lnTo>
                  <a:pt x="596" y="173"/>
                </a:lnTo>
                <a:lnTo>
                  <a:pt x="551" y="202"/>
                </a:lnTo>
                <a:lnTo>
                  <a:pt x="506" y="235"/>
                </a:lnTo>
                <a:lnTo>
                  <a:pt x="465" y="274"/>
                </a:lnTo>
                <a:lnTo>
                  <a:pt x="395" y="203"/>
                </a:lnTo>
                <a:lnTo>
                  <a:pt x="442" y="161"/>
                </a:lnTo>
                <a:lnTo>
                  <a:pt x="490" y="123"/>
                </a:lnTo>
                <a:lnTo>
                  <a:pt x="541" y="91"/>
                </a:lnTo>
                <a:lnTo>
                  <a:pt x="593" y="63"/>
                </a:lnTo>
                <a:lnTo>
                  <a:pt x="648" y="40"/>
                </a:lnTo>
                <a:lnTo>
                  <a:pt x="705" y="23"/>
                </a:lnTo>
                <a:lnTo>
                  <a:pt x="761" y="10"/>
                </a:lnTo>
                <a:lnTo>
                  <a:pt x="819" y="2"/>
                </a:lnTo>
                <a:lnTo>
                  <a:pt x="874"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27"/>
          <p:cNvSpPr>
            <a:spLocks noEditPoints="1"/>
          </p:cNvSpPr>
          <p:nvPr/>
        </p:nvSpPr>
        <p:spPr bwMode="auto">
          <a:xfrm>
            <a:off x="10372116" y="4169819"/>
            <a:ext cx="348444" cy="349155"/>
          </a:xfrm>
          <a:custGeom>
            <a:avLst/>
            <a:gdLst>
              <a:gd name="T0" fmla="*/ 1582 w 3628"/>
              <a:gd name="T1" fmla="*/ 2173 h 3641"/>
              <a:gd name="T2" fmla="*/ 1539 w 3628"/>
              <a:gd name="T3" fmla="*/ 2454 h 3641"/>
              <a:gd name="T4" fmla="*/ 1257 w 3628"/>
              <a:gd name="T5" fmla="*/ 2497 h 3641"/>
              <a:gd name="T6" fmla="*/ 1129 w 3628"/>
              <a:gd name="T7" fmla="*/ 2245 h 3641"/>
              <a:gd name="T8" fmla="*/ 1329 w 3628"/>
              <a:gd name="T9" fmla="*/ 2048 h 3641"/>
              <a:gd name="T10" fmla="*/ 1011 w 3628"/>
              <a:gd name="T11" fmla="*/ 1760 h 3641"/>
              <a:gd name="T12" fmla="*/ 743 w 3628"/>
              <a:gd name="T13" fmla="*/ 2156 h 3641"/>
              <a:gd name="T14" fmla="*/ 839 w 3628"/>
              <a:gd name="T15" fmla="*/ 2638 h 3641"/>
              <a:gd name="T16" fmla="*/ 1240 w 3628"/>
              <a:gd name="T17" fmla="*/ 2904 h 3641"/>
              <a:gd name="T18" fmla="*/ 1724 w 3628"/>
              <a:gd name="T19" fmla="*/ 2809 h 3641"/>
              <a:gd name="T20" fmla="*/ 1992 w 3628"/>
              <a:gd name="T21" fmla="*/ 2411 h 3641"/>
              <a:gd name="T22" fmla="*/ 1896 w 3628"/>
              <a:gd name="T23" fmla="*/ 1931 h 3641"/>
              <a:gd name="T24" fmla="*/ 1496 w 3628"/>
              <a:gd name="T25" fmla="*/ 1665 h 3641"/>
              <a:gd name="T26" fmla="*/ 1561 w 3628"/>
              <a:gd name="T27" fmla="*/ 968 h 3641"/>
              <a:gd name="T28" fmla="*/ 2018 w 3628"/>
              <a:gd name="T29" fmla="*/ 1340 h 3641"/>
              <a:gd name="T30" fmla="*/ 2426 w 3628"/>
              <a:gd name="T31" fmla="*/ 1422 h 3641"/>
              <a:gd name="T32" fmla="*/ 2356 w 3628"/>
              <a:gd name="T33" fmla="*/ 1693 h 3641"/>
              <a:gd name="T34" fmla="*/ 2711 w 3628"/>
              <a:gd name="T35" fmla="*/ 2093 h 3641"/>
              <a:gd name="T36" fmla="*/ 2694 w 3628"/>
              <a:gd name="T37" fmla="*/ 2484 h 3641"/>
              <a:gd name="T38" fmla="*/ 2322 w 3628"/>
              <a:gd name="T39" fmla="*/ 2953 h 3641"/>
              <a:gd name="T40" fmla="*/ 2228 w 3628"/>
              <a:gd name="T41" fmla="*/ 3347 h 3641"/>
              <a:gd name="T42" fmla="*/ 1963 w 3628"/>
              <a:gd name="T43" fmla="*/ 3288 h 3641"/>
              <a:gd name="T44" fmla="*/ 1552 w 3628"/>
              <a:gd name="T45" fmla="*/ 3617 h 3641"/>
              <a:gd name="T46" fmla="*/ 1160 w 3628"/>
              <a:gd name="T47" fmla="*/ 3601 h 3641"/>
              <a:gd name="T48" fmla="*/ 681 w 3628"/>
              <a:gd name="T49" fmla="*/ 3239 h 3641"/>
              <a:gd name="T50" fmla="*/ 289 w 3628"/>
              <a:gd name="T51" fmla="*/ 3141 h 3641"/>
              <a:gd name="T52" fmla="*/ 350 w 3628"/>
              <a:gd name="T53" fmla="*/ 2878 h 3641"/>
              <a:gd name="T54" fmla="*/ 25 w 3628"/>
              <a:gd name="T55" fmla="*/ 2475 h 3641"/>
              <a:gd name="T56" fmla="*/ 41 w 3628"/>
              <a:gd name="T57" fmla="*/ 2085 h 3641"/>
              <a:gd name="T58" fmla="*/ 409 w 3628"/>
              <a:gd name="T59" fmla="*/ 1626 h 3641"/>
              <a:gd name="T60" fmla="*/ 498 w 3628"/>
              <a:gd name="T61" fmla="*/ 1227 h 3641"/>
              <a:gd name="T62" fmla="*/ 842 w 3628"/>
              <a:gd name="T63" fmla="*/ 1258 h 3641"/>
              <a:gd name="T64" fmla="*/ 1181 w 3628"/>
              <a:gd name="T65" fmla="*/ 939 h 3641"/>
              <a:gd name="T66" fmla="*/ 2984 w 3628"/>
              <a:gd name="T67" fmla="*/ 676 h 3641"/>
              <a:gd name="T68" fmla="*/ 2945 w 3628"/>
              <a:gd name="T69" fmla="*/ 865 h 3641"/>
              <a:gd name="T70" fmla="*/ 2753 w 3628"/>
              <a:gd name="T71" fmla="*/ 826 h 3641"/>
              <a:gd name="T72" fmla="*/ 2793 w 3628"/>
              <a:gd name="T73" fmla="*/ 636 h 3641"/>
              <a:gd name="T74" fmla="*/ 2693 w 3628"/>
              <a:gd name="T75" fmla="*/ 435 h 3641"/>
              <a:gd name="T76" fmla="*/ 2507 w 3628"/>
              <a:gd name="T77" fmla="*/ 711 h 3641"/>
              <a:gd name="T78" fmla="*/ 2633 w 3628"/>
              <a:gd name="T79" fmla="*/ 1026 h 3641"/>
              <a:gd name="T80" fmla="*/ 2960 w 3628"/>
              <a:gd name="T81" fmla="*/ 1101 h 3641"/>
              <a:gd name="T82" fmla="*/ 3211 w 3628"/>
              <a:gd name="T83" fmla="*/ 874 h 3641"/>
              <a:gd name="T84" fmla="*/ 3164 w 3628"/>
              <a:gd name="T85" fmla="*/ 539 h 3641"/>
              <a:gd name="T86" fmla="*/ 2865 w 3628"/>
              <a:gd name="T87" fmla="*/ 389 h 3641"/>
              <a:gd name="T88" fmla="*/ 2943 w 3628"/>
              <a:gd name="T89" fmla="*/ 102 h 3641"/>
              <a:gd name="T90" fmla="*/ 3258 w 3628"/>
              <a:gd name="T91" fmla="*/ 79 h 3641"/>
              <a:gd name="T92" fmla="*/ 3397 w 3628"/>
              <a:gd name="T93" fmla="*/ 357 h 3641"/>
              <a:gd name="T94" fmla="*/ 3628 w 3628"/>
              <a:gd name="T95" fmla="*/ 554 h 3641"/>
              <a:gd name="T96" fmla="*/ 3528 w 3628"/>
              <a:gd name="T97" fmla="*/ 848 h 3641"/>
              <a:gd name="T98" fmla="*/ 3544 w 3628"/>
              <a:gd name="T99" fmla="*/ 1146 h 3641"/>
              <a:gd name="T100" fmla="*/ 3267 w 3628"/>
              <a:gd name="T101" fmla="*/ 1289 h 3641"/>
              <a:gd name="T102" fmla="*/ 3064 w 3628"/>
              <a:gd name="T103" fmla="*/ 1505 h 3641"/>
              <a:gd name="T104" fmla="*/ 2766 w 3628"/>
              <a:gd name="T105" fmla="*/ 1413 h 3641"/>
              <a:gd name="T106" fmla="*/ 2467 w 3628"/>
              <a:gd name="T107" fmla="*/ 1424 h 3641"/>
              <a:gd name="T108" fmla="*/ 2329 w 3628"/>
              <a:gd name="T109" fmla="*/ 1149 h 3641"/>
              <a:gd name="T110" fmla="*/ 2109 w 3628"/>
              <a:gd name="T111" fmla="*/ 948 h 3641"/>
              <a:gd name="T112" fmla="*/ 2208 w 3628"/>
              <a:gd name="T113" fmla="*/ 658 h 3641"/>
              <a:gd name="T114" fmla="*/ 2189 w 3628"/>
              <a:gd name="T115" fmla="*/ 360 h 3641"/>
              <a:gd name="T116" fmla="*/ 2469 w 3628"/>
              <a:gd name="T117" fmla="*/ 227 h 3641"/>
              <a:gd name="T118" fmla="*/ 2665 w 3628"/>
              <a:gd name="T119" fmla="*/ 0 h 3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28" h="3641">
                <a:moveTo>
                  <a:pt x="1367" y="2044"/>
                </a:moveTo>
                <a:lnTo>
                  <a:pt x="1407" y="2048"/>
                </a:lnTo>
                <a:lnTo>
                  <a:pt x="1444" y="2057"/>
                </a:lnTo>
                <a:lnTo>
                  <a:pt x="1479" y="2072"/>
                </a:lnTo>
                <a:lnTo>
                  <a:pt x="1510" y="2091"/>
                </a:lnTo>
                <a:lnTo>
                  <a:pt x="1539" y="2115"/>
                </a:lnTo>
                <a:lnTo>
                  <a:pt x="1563" y="2143"/>
                </a:lnTo>
                <a:lnTo>
                  <a:pt x="1582" y="2173"/>
                </a:lnTo>
                <a:lnTo>
                  <a:pt x="1597" y="2209"/>
                </a:lnTo>
                <a:lnTo>
                  <a:pt x="1606" y="2245"/>
                </a:lnTo>
                <a:lnTo>
                  <a:pt x="1609" y="2284"/>
                </a:lnTo>
                <a:lnTo>
                  <a:pt x="1606" y="2323"/>
                </a:lnTo>
                <a:lnTo>
                  <a:pt x="1597" y="2360"/>
                </a:lnTo>
                <a:lnTo>
                  <a:pt x="1582" y="2394"/>
                </a:lnTo>
                <a:lnTo>
                  <a:pt x="1563" y="2426"/>
                </a:lnTo>
                <a:lnTo>
                  <a:pt x="1539" y="2454"/>
                </a:lnTo>
                <a:lnTo>
                  <a:pt x="1510" y="2478"/>
                </a:lnTo>
                <a:lnTo>
                  <a:pt x="1479" y="2497"/>
                </a:lnTo>
                <a:lnTo>
                  <a:pt x="1444" y="2512"/>
                </a:lnTo>
                <a:lnTo>
                  <a:pt x="1407" y="2521"/>
                </a:lnTo>
                <a:lnTo>
                  <a:pt x="1367" y="2525"/>
                </a:lnTo>
                <a:lnTo>
                  <a:pt x="1329" y="2521"/>
                </a:lnTo>
                <a:lnTo>
                  <a:pt x="1291" y="2512"/>
                </a:lnTo>
                <a:lnTo>
                  <a:pt x="1257" y="2497"/>
                </a:lnTo>
                <a:lnTo>
                  <a:pt x="1225" y="2478"/>
                </a:lnTo>
                <a:lnTo>
                  <a:pt x="1197" y="2454"/>
                </a:lnTo>
                <a:lnTo>
                  <a:pt x="1172" y="2426"/>
                </a:lnTo>
                <a:lnTo>
                  <a:pt x="1153" y="2394"/>
                </a:lnTo>
                <a:lnTo>
                  <a:pt x="1138" y="2360"/>
                </a:lnTo>
                <a:lnTo>
                  <a:pt x="1129" y="2323"/>
                </a:lnTo>
                <a:lnTo>
                  <a:pt x="1125" y="2284"/>
                </a:lnTo>
                <a:lnTo>
                  <a:pt x="1129" y="2245"/>
                </a:lnTo>
                <a:lnTo>
                  <a:pt x="1138" y="2209"/>
                </a:lnTo>
                <a:lnTo>
                  <a:pt x="1153" y="2173"/>
                </a:lnTo>
                <a:lnTo>
                  <a:pt x="1172" y="2143"/>
                </a:lnTo>
                <a:lnTo>
                  <a:pt x="1197" y="2115"/>
                </a:lnTo>
                <a:lnTo>
                  <a:pt x="1225" y="2091"/>
                </a:lnTo>
                <a:lnTo>
                  <a:pt x="1257" y="2072"/>
                </a:lnTo>
                <a:lnTo>
                  <a:pt x="1291" y="2057"/>
                </a:lnTo>
                <a:lnTo>
                  <a:pt x="1329" y="2048"/>
                </a:lnTo>
                <a:lnTo>
                  <a:pt x="1367" y="2044"/>
                </a:lnTo>
                <a:close/>
                <a:moveTo>
                  <a:pt x="1367" y="1652"/>
                </a:moveTo>
                <a:lnTo>
                  <a:pt x="1302" y="1656"/>
                </a:lnTo>
                <a:lnTo>
                  <a:pt x="1240" y="1665"/>
                </a:lnTo>
                <a:lnTo>
                  <a:pt x="1178" y="1681"/>
                </a:lnTo>
                <a:lnTo>
                  <a:pt x="1120" y="1702"/>
                </a:lnTo>
                <a:lnTo>
                  <a:pt x="1064" y="1728"/>
                </a:lnTo>
                <a:lnTo>
                  <a:pt x="1011" y="1760"/>
                </a:lnTo>
                <a:lnTo>
                  <a:pt x="962" y="1796"/>
                </a:lnTo>
                <a:lnTo>
                  <a:pt x="916" y="1837"/>
                </a:lnTo>
                <a:lnTo>
                  <a:pt x="875" y="1882"/>
                </a:lnTo>
                <a:lnTo>
                  <a:pt x="839" y="1931"/>
                </a:lnTo>
                <a:lnTo>
                  <a:pt x="807" y="1983"/>
                </a:lnTo>
                <a:lnTo>
                  <a:pt x="781" y="2039"/>
                </a:lnTo>
                <a:lnTo>
                  <a:pt x="759" y="2096"/>
                </a:lnTo>
                <a:lnTo>
                  <a:pt x="743" y="2156"/>
                </a:lnTo>
                <a:lnTo>
                  <a:pt x="734" y="2220"/>
                </a:lnTo>
                <a:lnTo>
                  <a:pt x="730" y="2284"/>
                </a:lnTo>
                <a:lnTo>
                  <a:pt x="734" y="2349"/>
                </a:lnTo>
                <a:lnTo>
                  <a:pt x="743" y="2411"/>
                </a:lnTo>
                <a:lnTo>
                  <a:pt x="759" y="2473"/>
                </a:lnTo>
                <a:lnTo>
                  <a:pt x="781" y="2530"/>
                </a:lnTo>
                <a:lnTo>
                  <a:pt x="807" y="2586"/>
                </a:lnTo>
                <a:lnTo>
                  <a:pt x="839" y="2638"/>
                </a:lnTo>
                <a:lnTo>
                  <a:pt x="875" y="2687"/>
                </a:lnTo>
                <a:lnTo>
                  <a:pt x="916" y="2731"/>
                </a:lnTo>
                <a:lnTo>
                  <a:pt x="962" y="2772"/>
                </a:lnTo>
                <a:lnTo>
                  <a:pt x="1011" y="2809"/>
                </a:lnTo>
                <a:lnTo>
                  <a:pt x="1064" y="2841"/>
                </a:lnTo>
                <a:lnTo>
                  <a:pt x="1120" y="2867"/>
                </a:lnTo>
                <a:lnTo>
                  <a:pt x="1178" y="2888"/>
                </a:lnTo>
                <a:lnTo>
                  <a:pt x="1240" y="2904"/>
                </a:lnTo>
                <a:lnTo>
                  <a:pt x="1302" y="2913"/>
                </a:lnTo>
                <a:lnTo>
                  <a:pt x="1367" y="2917"/>
                </a:lnTo>
                <a:lnTo>
                  <a:pt x="1432" y="2913"/>
                </a:lnTo>
                <a:lnTo>
                  <a:pt x="1496" y="2904"/>
                </a:lnTo>
                <a:lnTo>
                  <a:pt x="1557" y="2888"/>
                </a:lnTo>
                <a:lnTo>
                  <a:pt x="1616" y="2867"/>
                </a:lnTo>
                <a:lnTo>
                  <a:pt x="1671" y="2841"/>
                </a:lnTo>
                <a:lnTo>
                  <a:pt x="1724" y="2809"/>
                </a:lnTo>
                <a:lnTo>
                  <a:pt x="1773" y="2772"/>
                </a:lnTo>
                <a:lnTo>
                  <a:pt x="1818" y="2731"/>
                </a:lnTo>
                <a:lnTo>
                  <a:pt x="1859" y="2687"/>
                </a:lnTo>
                <a:lnTo>
                  <a:pt x="1896" y="2638"/>
                </a:lnTo>
                <a:lnTo>
                  <a:pt x="1928" y="2586"/>
                </a:lnTo>
                <a:lnTo>
                  <a:pt x="1955" y="2530"/>
                </a:lnTo>
                <a:lnTo>
                  <a:pt x="1976" y="2473"/>
                </a:lnTo>
                <a:lnTo>
                  <a:pt x="1992" y="2411"/>
                </a:lnTo>
                <a:lnTo>
                  <a:pt x="2002" y="2349"/>
                </a:lnTo>
                <a:lnTo>
                  <a:pt x="2004" y="2284"/>
                </a:lnTo>
                <a:lnTo>
                  <a:pt x="2002" y="2220"/>
                </a:lnTo>
                <a:lnTo>
                  <a:pt x="1992" y="2156"/>
                </a:lnTo>
                <a:lnTo>
                  <a:pt x="1976" y="2096"/>
                </a:lnTo>
                <a:lnTo>
                  <a:pt x="1955" y="2039"/>
                </a:lnTo>
                <a:lnTo>
                  <a:pt x="1928" y="1983"/>
                </a:lnTo>
                <a:lnTo>
                  <a:pt x="1896" y="1931"/>
                </a:lnTo>
                <a:lnTo>
                  <a:pt x="1859" y="1882"/>
                </a:lnTo>
                <a:lnTo>
                  <a:pt x="1818" y="1837"/>
                </a:lnTo>
                <a:lnTo>
                  <a:pt x="1773" y="1796"/>
                </a:lnTo>
                <a:lnTo>
                  <a:pt x="1724" y="1760"/>
                </a:lnTo>
                <a:lnTo>
                  <a:pt x="1671" y="1728"/>
                </a:lnTo>
                <a:lnTo>
                  <a:pt x="1616" y="1702"/>
                </a:lnTo>
                <a:lnTo>
                  <a:pt x="1557" y="1681"/>
                </a:lnTo>
                <a:lnTo>
                  <a:pt x="1496" y="1665"/>
                </a:lnTo>
                <a:lnTo>
                  <a:pt x="1432" y="1656"/>
                </a:lnTo>
                <a:lnTo>
                  <a:pt x="1367" y="1652"/>
                </a:lnTo>
                <a:close/>
                <a:moveTo>
                  <a:pt x="1217" y="927"/>
                </a:moveTo>
                <a:lnTo>
                  <a:pt x="1503" y="927"/>
                </a:lnTo>
                <a:lnTo>
                  <a:pt x="1523" y="931"/>
                </a:lnTo>
                <a:lnTo>
                  <a:pt x="1540" y="939"/>
                </a:lnTo>
                <a:lnTo>
                  <a:pt x="1552" y="952"/>
                </a:lnTo>
                <a:lnTo>
                  <a:pt x="1561" y="968"/>
                </a:lnTo>
                <a:lnTo>
                  <a:pt x="1564" y="988"/>
                </a:lnTo>
                <a:lnTo>
                  <a:pt x="1564" y="1156"/>
                </a:lnTo>
                <a:lnTo>
                  <a:pt x="1645" y="1173"/>
                </a:lnTo>
                <a:lnTo>
                  <a:pt x="1724" y="1196"/>
                </a:lnTo>
                <a:lnTo>
                  <a:pt x="1800" y="1224"/>
                </a:lnTo>
                <a:lnTo>
                  <a:pt x="1875" y="1257"/>
                </a:lnTo>
                <a:lnTo>
                  <a:pt x="1947" y="1297"/>
                </a:lnTo>
                <a:lnTo>
                  <a:pt x="2018" y="1340"/>
                </a:lnTo>
                <a:lnTo>
                  <a:pt x="2137" y="1222"/>
                </a:lnTo>
                <a:lnTo>
                  <a:pt x="2150" y="1212"/>
                </a:lnTo>
                <a:lnTo>
                  <a:pt x="2164" y="1206"/>
                </a:lnTo>
                <a:lnTo>
                  <a:pt x="2180" y="1204"/>
                </a:lnTo>
                <a:lnTo>
                  <a:pt x="2195" y="1206"/>
                </a:lnTo>
                <a:lnTo>
                  <a:pt x="2210" y="1212"/>
                </a:lnTo>
                <a:lnTo>
                  <a:pt x="2222" y="1222"/>
                </a:lnTo>
                <a:lnTo>
                  <a:pt x="2426" y="1422"/>
                </a:lnTo>
                <a:lnTo>
                  <a:pt x="2436" y="1435"/>
                </a:lnTo>
                <a:lnTo>
                  <a:pt x="2442" y="1450"/>
                </a:lnTo>
                <a:lnTo>
                  <a:pt x="2444" y="1466"/>
                </a:lnTo>
                <a:lnTo>
                  <a:pt x="2442" y="1480"/>
                </a:lnTo>
                <a:lnTo>
                  <a:pt x="2436" y="1495"/>
                </a:lnTo>
                <a:lnTo>
                  <a:pt x="2426" y="1507"/>
                </a:lnTo>
                <a:lnTo>
                  <a:pt x="2309" y="1623"/>
                </a:lnTo>
                <a:lnTo>
                  <a:pt x="2356" y="1693"/>
                </a:lnTo>
                <a:lnTo>
                  <a:pt x="2397" y="1766"/>
                </a:lnTo>
                <a:lnTo>
                  <a:pt x="2434" y="1842"/>
                </a:lnTo>
                <a:lnTo>
                  <a:pt x="2463" y="1920"/>
                </a:lnTo>
                <a:lnTo>
                  <a:pt x="2488" y="2000"/>
                </a:lnTo>
                <a:lnTo>
                  <a:pt x="2507" y="2082"/>
                </a:lnTo>
                <a:lnTo>
                  <a:pt x="2674" y="2082"/>
                </a:lnTo>
                <a:lnTo>
                  <a:pt x="2694" y="2085"/>
                </a:lnTo>
                <a:lnTo>
                  <a:pt x="2711" y="2093"/>
                </a:lnTo>
                <a:lnTo>
                  <a:pt x="2724" y="2107"/>
                </a:lnTo>
                <a:lnTo>
                  <a:pt x="2733" y="2123"/>
                </a:lnTo>
                <a:lnTo>
                  <a:pt x="2735" y="2142"/>
                </a:lnTo>
                <a:lnTo>
                  <a:pt x="2735" y="2426"/>
                </a:lnTo>
                <a:lnTo>
                  <a:pt x="2732" y="2445"/>
                </a:lnTo>
                <a:lnTo>
                  <a:pt x="2724" y="2462"/>
                </a:lnTo>
                <a:lnTo>
                  <a:pt x="2710" y="2475"/>
                </a:lnTo>
                <a:lnTo>
                  <a:pt x="2694" y="2484"/>
                </a:lnTo>
                <a:lnTo>
                  <a:pt x="2674" y="2487"/>
                </a:lnTo>
                <a:lnTo>
                  <a:pt x="2512" y="2487"/>
                </a:lnTo>
                <a:lnTo>
                  <a:pt x="2495" y="2569"/>
                </a:lnTo>
                <a:lnTo>
                  <a:pt x="2472" y="2650"/>
                </a:lnTo>
                <a:lnTo>
                  <a:pt x="2443" y="2730"/>
                </a:lnTo>
                <a:lnTo>
                  <a:pt x="2408" y="2807"/>
                </a:lnTo>
                <a:lnTo>
                  <a:pt x="2367" y="2881"/>
                </a:lnTo>
                <a:lnTo>
                  <a:pt x="2322" y="2953"/>
                </a:lnTo>
                <a:lnTo>
                  <a:pt x="2431" y="3060"/>
                </a:lnTo>
                <a:lnTo>
                  <a:pt x="2440" y="3074"/>
                </a:lnTo>
                <a:lnTo>
                  <a:pt x="2447" y="3088"/>
                </a:lnTo>
                <a:lnTo>
                  <a:pt x="2448" y="3103"/>
                </a:lnTo>
                <a:lnTo>
                  <a:pt x="2447" y="3118"/>
                </a:lnTo>
                <a:lnTo>
                  <a:pt x="2440" y="3133"/>
                </a:lnTo>
                <a:lnTo>
                  <a:pt x="2431" y="3145"/>
                </a:lnTo>
                <a:lnTo>
                  <a:pt x="2228" y="3347"/>
                </a:lnTo>
                <a:lnTo>
                  <a:pt x="2216" y="3356"/>
                </a:lnTo>
                <a:lnTo>
                  <a:pt x="2201" y="3362"/>
                </a:lnTo>
                <a:lnTo>
                  <a:pt x="2186" y="3364"/>
                </a:lnTo>
                <a:lnTo>
                  <a:pt x="2170" y="3362"/>
                </a:lnTo>
                <a:lnTo>
                  <a:pt x="2155" y="3356"/>
                </a:lnTo>
                <a:lnTo>
                  <a:pt x="2142" y="3347"/>
                </a:lnTo>
                <a:lnTo>
                  <a:pt x="2036" y="3241"/>
                </a:lnTo>
                <a:lnTo>
                  <a:pt x="1963" y="3288"/>
                </a:lnTo>
                <a:lnTo>
                  <a:pt x="1889" y="3330"/>
                </a:lnTo>
                <a:lnTo>
                  <a:pt x="1810" y="3365"/>
                </a:lnTo>
                <a:lnTo>
                  <a:pt x="1730" y="3396"/>
                </a:lnTo>
                <a:lnTo>
                  <a:pt x="1648" y="3419"/>
                </a:lnTo>
                <a:lnTo>
                  <a:pt x="1564" y="3438"/>
                </a:lnTo>
                <a:lnTo>
                  <a:pt x="1564" y="3581"/>
                </a:lnTo>
                <a:lnTo>
                  <a:pt x="1561" y="3601"/>
                </a:lnTo>
                <a:lnTo>
                  <a:pt x="1552" y="3617"/>
                </a:lnTo>
                <a:lnTo>
                  <a:pt x="1540" y="3629"/>
                </a:lnTo>
                <a:lnTo>
                  <a:pt x="1523" y="3638"/>
                </a:lnTo>
                <a:lnTo>
                  <a:pt x="1503" y="3641"/>
                </a:lnTo>
                <a:lnTo>
                  <a:pt x="1217" y="3641"/>
                </a:lnTo>
                <a:lnTo>
                  <a:pt x="1197" y="3638"/>
                </a:lnTo>
                <a:lnTo>
                  <a:pt x="1181" y="3629"/>
                </a:lnTo>
                <a:lnTo>
                  <a:pt x="1168" y="3617"/>
                </a:lnTo>
                <a:lnTo>
                  <a:pt x="1160" y="3601"/>
                </a:lnTo>
                <a:lnTo>
                  <a:pt x="1156" y="3581"/>
                </a:lnTo>
                <a:lnTo>
                  <a:pt x="1156" y="3438"/>
                </a:lnTo>
                <a:lnTo>
                  <a:pt x="1072" y="3419"/>
                </a:lnTo>
                <a:lnTo>
                  <a:pt x="988" y="3395"/>
                </a:lnTo>
                <a:lnTo>
                  <a:pt x="907" y="3365"/>
                </a:lnTo>
                <a:lnTo>
                  <a:pt x="829" y="3329"/>
                </a:lnTo>
                <a:lnTo>
                  <a:pt x="753" y="3287"/>
                </a:lnTo>
                <a:lnTo>
                  <a:pt x="681" y="3239"/>
                </a:lnTo>
                <a:lnTo>
                  <a:pt x="577" y="3342"/>
                </a:lnTo>
                <a:lnTo>
                  <a:pt x="565" y="3352"/>
                </a:lnTo>
                <a:lnTo>
                  <a:pt x="550" y="3357"/>
                </a:lnTo>
                <a:lnTo>
                  <a:pt x="535" y="3359"/>
                </a:lnTo>
                <a:lnTo>
                  <a:pt x="519" y="3357"/>
                </a:lnTo>
                <a:lnTo>
                  <a:pt x="504" y="3352"/>
                </a:lnTo>
                <a:lnTo>
                  <a:pt x="492" y="3342"/>
                </a:lnTo>
                <a:lnTo>
                  <a:pt x="289" y="3141"/>
                </a:lnTo>
                <a:lnTo>
                  <a:pt x="280" y="3127"/>
                </a:lnTo>
                <a:lnTo>
                  <a:pt x="273" y="3114"/>
                </a:lnTo>
                <a:lnTo>
                  <a:pt x="272" y="3098"/>
                </a:lnTo>
                <a:lnTo>
                  <a:pt x="273" y="3083"/>
                </a:lnTo>
                <a:lnTo>
                  <a:pt x="280" y="3068"/>
                </a:lnTo>
                <a:lnTo>
                  <a:pt x="289" y="3056"/>
                </a:lnTo>
                <a:lnTo>
                  <a:pt x="396" y="2949"/>
                </a:lnTo>
                <a:lnTo>
                  <a:pt x="350" y="2878"/>
                </a:lnTo>
                <a:lnTo>
                  <a:pt x="310" y="2804"/>
                </a:lnTo>
                <a:lnTo>
                  <a:pt x="276" y="2727"/>
                </a:lnTo>
                <a:lnTo>
                  <a:pt x="248" y="2649"/>
                </a:lnTo>
                <a:lnTo>
                  <a:pt x="225" y="2569"/>
                </a:lnTo>
                <a:lnTo>
                  <a:pt x="208" y="2487"/>
                </a:lnTo>
                <a:lnTo>
                  <a:pt x="60" y="2487"/>
                </a:lnTo>
                <a:lnTo>
                  <a:pt x="41" y="2484"/>
                </a:lnTo>
                <a:lnTo>
                  <a:pt x="25" y="2475"/>
                </a:lnTo>
                <a:lnTo>
                  <a:pt x="11" y="2462"/>
                </a:lnTo>
                <a:lnTo>
                  <a:pt x="3" y="2445"/>
                </a:lnTo>
                <a:lnTo>
                  <a:pt x="0" y="2427"/>
                </a:lnTo>
                <a:lnTo>
                  <a:pt x="0" y="2142"/>
                </a:lnTo>
                <a:lnTo>
                  <a:pt x="3" y="2123"/>
                </a:lnTo>
                <a:lnTo>
                  <a:pt x="11" y="2107"/>
                </a:lnTo>
                <a:lnTo>
                  <a:pt x="25" y="2093"/>
                </a:lnTo>
                <a:lnTo>
                  <a:pt x="41" y="2085"/>
                </a:lnTo>
                <a:lnTo>
                  <a:pt x="60" y="2082"/>
                </a:lnTo>
                <a:lnTo>
                  <a:pt x="213" y="2082"/>
                </a:lnTo>
                <a:lnTo>
                  <a:pt x="232" y="2000"/>
                </a:lnTo>
                <a:lnTo>
                  <a:pt x="256" y="1921"/>
                </a:lnTo>
                <a:lnTo>
                  <a:pt x="286" y="1844"/>
                </a:lnTo>
                <a:lnTo>
                  <a:pt x="322" y="1768"/>
                </a:lnTo>
                <a:lnTo>
                  <a:pt x="362" y="1695"/>
                </a:lnTo>
                <a:lnTo>
                  <a:pt x="409" y="1626"/>
                </a:lnTo>
                <a:lnTo>
                  <a:pt x="294" y="1513"/>
                </a:lnTo>
                <a:lnTo>
                  <a:pt x="284" y="1501"/>
                </a:lnTo>
                <a:lnTo>
                  <a:pt x="278" y="1486"/>
                </a:lnTo>
                <a:lnTo>
                  <a:pt x="276" y="1470"/>
                </a:lnTo>
                <a:lnTo>
                  <a:pt x="278" y="1455"/>
                </a:lnTo>
                <a:lnTo>
                  <a:pt x="284" y="1441"/>
                </a:lnTo>
                <a:lnTo>
                  <a:pt x="294" y="1428"/>
                </a:lnTo>
                <a:lnTo>
                  <a:pt x="498" y="1227"/>
                </a:lnTo>
                <a:lnTo>
                  <a:pt x="512" y="1215"/>
                </a:lnTo>
                <a:lnTo>
                  <a:pt x="531" y="1210"/>
                </a:lnTo>
                <a:lnTo>
                  <a:pt x="549" y="1210"/>
                </a:lnTo>
                <a:lnTo>
                  <a:pt x="567" y="1215"/>
                </a:lnTo>
                <a:lnTo>
                  <a:pt x="583" y="1227"/>
                </a:lnTo>
                <a:lnTo>
                  <a:pt x="700" y="1342"/>
                </a:lnTo>
                <a:lnTo>
                  <a:pt x="769" y="1298"/>
                </a:lnTo>
                <a:lnTo>
                  <a:pt x="842" y="1258"/>
                </a:lnTo>
                <a:lnTo>
                  <a:pt x="918" y="1224"/>
                </a:lnTo>
                <a:lnTo>
                  <a:pt x="995" y="1196"/>
                </a:lnTo>
                <a:lnTo>
                  <a:pt x="1075" y="1173"/>
                </a:lnTo>
                <a:lnTo>
                  <a:pt x="1156" y="1156"/>
                </a:lnTo>
                <a:lnTo>
                  <a:pt x="1156" y="988"/>
                </a:lnTo>
                <a:lnTo>
                  <a:pt x="1160" y="968"/>
                </a:lnTo>
                <a:lnTo>
                  <a:pt x="1168" y="952"/>
                </a:lnTo>
                <a:lnTo>
                  <a:pt x="1181" y="939"/>
                </a:lnTo>
                <a:lnTo>
                  <a:pt x="1197" y="931"/>
                </a:lnTo>
                <a:lnTo>
                  <a:pt x="1217" y="927"/>
                </a:lnTo>
                <a:close/>
                <a:moveTo>
                  <a:pt x="2872" y="614"/>
                </a:moveTo>
                <a:lnTo>
                  <a:pt x="2898" y="617"/>
                </a:lnTo>
                <a:lnTo>
                  <a:pt x="2923" y="625"/>
                </a:lnTo>
                <a:lnTo>
                  <a:pt x="2947" y="638"/>
                </a:lnTo>
                <a:lnTo>
                  <a:pt x="2968" y="654"/>
                </a:lnTo>
                <a:lnTo>
                  <a:pt x="2984" y="676"/>
                </a:lnTo>
                <a:lnTo>
                  <a:pt x="2997" y="700"/>
                </a:lnTo>
                <a:lnTo>
                  <a:pt x="3004" y="727"/>
                </a:lnTo>
                <a:lnTo>
                  <a:pt x="3007" y="753"/>
                </a:lnTo>
                <a:lnTo>
                  <a:pt x="3003" y="780"/>
                </a:lnTo>
                <a:lnTo>
                  <a:pt x="2995" y="805"/>
                </a:lnTo>
                <a:lnTo>
                  <a:pt x="2983" y="828"/>
                </a:lnTo>
                <a:lnTo>
                  <a:pt x="2966" y="848"/>
                </a:lnTo>
                <a:lnTo>
                  <a:pt x="2945" y="865"/>
                </a:lnTo>
                <a:lnTo>
                  <a:pt x="2920" y="878"/>
                </a:lnTo>
                <a:lnTo>
                  <a:pt x="2892" y="886"/>
                </a:lnTo>
                <a:lnTo>
                  <a:pt x="2866" y="888"/>
                </a:lnTo>
                <a:lnTo>
                  <a:pt x="2839" y="884"/>
                </a:lnTo>
                <a:lnTo>
                  <a:pt x="2814" y="877"/>
                </a:lnTo>
                <a:lnTo>
                  <a:pt x="2791" y="864"/>
                </a:lnTo>
                <a:lnTo>
                  <a:pt x="2770" y="847"/>
                </a:lnTo>
                <a:lnTo>
                  <a:pt x="2753" y="826"/>
                </a:lnTo>
                <a:lnTo>
                  <a:pt x="2741" y="802"/>
                </a:lnTo>
                <a:lnTo>
                  <a:pt x="2733" y="775"/>
                </a:lnTo>
                <a:lnTo>
                  <a:pt x="2730" y="747"/>
                </a:lnTo>
                <a:lnTo>
                  <a:pt x="2734" y="721"/>
                </a:lnTo>
                <a:lnTo>
                  <a:pt x="2742" y="696"/>
                </a:lnTo>
                <a:lnTo>
                  <a:pt x="2754" y="674"/>
                </a:lnTo>
                <a:lnTo>
                  <a:pt x="2771" y="653"/>
                </a:lnTo>
                <a:lnTo>
                  <a:pt x="2793" y="636"/>
                </a:lnTo>
                <a:lnTo>
                  <a:pt x="2818" y="624"/>
                </a:lnTo>
                <a:lnTo>
                  <a:pt x="2845" y="616"/>
                </a:lnTo>
                <a:lnTo>
                  <a:pt x="2872" y="614"/>
                </a:lnTo>
                <a:close/>
                <a:moveTo>
                  <a:pt x="2865" y="389"/>
                </a:moveTo>
                <a:lnTo>
                  <a:pt x="2822" y="393"/>
                </a:lnTo>
                <a:lnTo>
                  <a:pt x="2777" y="401"/>
                </a:lnTo>
                <a:lnTo>
                  <a:pt x="2734" y="415"/>
                </a:lnTo>
                <a:lnTo>
                  <a:pt x="2693" y="435"/>
                </a:lnTo>
                <a:lnTo>
                  <a:pt x="2655" y="459"/>
                </a:lnTo>
                <a:lnTo>
                  <a:pt x="2621" y="486"/>
                </a:lnTo>
                <a:lnTo>
                  <a:pt x="2591" y="517"/>
                </a:lnTo>
                <a:lnTo>
                  <a:pt x="2565" y="551"/>
                </a:lnTo>
                <a:lnTo>
                  <a:pt x="2543" y="589"/>
                </a:lnTo>
                <a:lnTo>
                  <a:pt x="2526" y="627"/>
                </a:lnTo>
                <a:lnTo>
                  <a:pt x="2515" y="668"/>
                </a:lnTo>
                <a:lnTo>
                  <a:pt x="2507" y="711"/>
                </a:lnTo>
                <a:lnTo>
                  <a:pt x="2504" y="754"/>
                </a:lnTo>
                <a:lnTo>
                  <a:pt x="2508" y="797"/>
                </a:lnTo>
                <a:lnTo>
                  <a:pt x="2516" y="841"/>
                </a:lnTo>
                <a:lnTo>
                  <a:pt x="2531" y="884"/>
                </a:lnTo>
                <a:lnTo>
                  <a:pt x="2550" y="925"/>
                </a:lnTo>
                <a:lnTo>
                  <a:pt x="2574" y="963"/>
                </a:lnTo>
                <a:lnTo>
                  <a:pt x="2601" y="997"/>
                </a:lnTo>
                <a:lnTo>
                  <a:pt x="2633" y="1026"/>
                </a:lnTo>
                <a:lnTo>
                  <a:pt x="2668" y="1052"/>
                </a:lnTo>
                <a:lnTo>
                  <a:pt x="2705" y="1074"/>
                </a:lnTo>
                <a:lnTo>
                  <a:pt x="2744" y="1091"/>
                </a:lnTo>
                <a:lnTo>
                  <a:pt x="2786" y="1103"/>
                </a:lnTo>
                <a:lnTo>
                  <a:pt x="2829" y="1110"/>
                </a:lnTo>
                <a:lnTo>
                  <a:pt x="2872" y="1112"/>
                </a:lnTo>
                <a:lnTo>
                  <a:pt x="2916" y="1109"/>
                </a:lnTo>
                <a:lnTo>
                  <a:pt x="2960" y="1101"/>
                </a:lnTo>
                <a:lnTo>
                  <a:pt x="3003" y="1086"/>
                </a:lnTo>
                <a:lnTo>
                  <a:pt x="3044" y="1067"/>
                </a:lnTo>
                <a:lnTo>
                  <a:pt x="3082" y="1043"/>
                </a:lnTo>
                <a:lnTo>
                  <a:pt x="3116" y="1016"/>
                </a:lnTo>
                <a:lnTo>
                  <a:pt x="3147" y="984"/>
                </a:lnTo>
                <a:lnTo>
                  <a:pt x="3172" y="950"/>
                </a:lnTo>
                <a:lnTo>
                  <a:pt x="3194" y="913"/>
                </a:lnTo>
                <a:lnTo>
                  <a:pt x="3211" y="874"/>
                </a:lnTo>
                <a:lnTo>
                  <a:pt x="3224" y="832"/>
                </a:lnTo>
                <a:lnTo>
                  <a:pt x="3230" y="790"/>
                </a:lnTo>
                <a:lnTo>
                  <a:pt x="3233" y="747"/>
                </a:lnTo>
                <a:lnTo>
                  <a:pt x="3230" y="704"/>
                </a:lnTo>
                <a:lnTo>
                  <a:pt x="3221" y="660"/>
                </a:lnTo>
                <a:lnTo>
                  <a:pt x="3208" y="617"/>
                </a:lnTo>
                <a:lnTo>
                  <a:pt x="3188" y="576"/>
                </a:lnTo>
                <a:lnTo>
                  <a:pt x="3164" y="539"/>
                </a:lnTo>
                <a:lnTo>
                  <a:pt x="3136" y="505"/>
                </a:lnTo>
                <a:lnTo>
                  <a:pt x="3104" y="476"/>
                </a:lnTo>
                <a:lnTo>
                  <a:pt x="3069" y="449"/>
                </a:lnTo>
                <a:lnTo>
                  <a:pt x="3032" y="428"/>
                </a:lnTo>
                <a:lnTo>
                  <a:pt x="2993" y="411"/>
                </a:lnTo>
                <a:lnTo>
                  <a:pt x="2952" y="398"/>
                </a:lnTo>
                <a:lnTo>
                  <a:pt x="2908" y="392"/>
                </a:lnTo>
                <a:lnTo>
                  <a:pt x="2865" y="389"/>
                </a:lnTo>
                <a:close/>
                <a:moveTo>
                  <a:pt x="2665" y="0"/>
                </a:moveTo>
                <a:lnTo>
                  <a:pt x="2679" y="2"/>
                </a:lnTo>
                <a:lnTo>
                  <a:pt x="2689" y="9"/>
                </a:lnTo>
                <a:lnTo>
                  <a:pt x="2697" y="21"/>
                </a:lnTo>
                <a:lnTo>
                  <a:pt x="2733" y="111"/>
                </a:lnTo>
                <a:lnTo>
                  <a:pt x="2802" y="101"/>
                </a:lnTo>
                <a:lnTo>
                  <a:pt x="2873" y="97"/>
                </a:lnTo>
                <a:lnTo>
                  <a:pt x="2943" y="102"/>
                </a:lnTo>
                <a:lnTo>
                  <a:pt x="3013" y="113"/>
                </a:lnTo>
                <a:lnTo>
                  <a:pt x="3051" y="25"/>
                </a:lnTo>
                <a:lnTo>
                  <a:pt x="3059" y="13"/>
                </a:lnTo>
                <a:lnTo>
                  <a:pt x="3071" y="7"/>
                </a:lnTo>
                <a:lnTo>
                  <a:pt x="3083" y="4"/>
                </a:lnTo>
                <a:lnTo>
                  <a:pt x="3097" y="7"/>
                </a:lnTo>
                <a:lnTo>
                  <a:pt x="3247" y="71"/>
                </a:lnTo>
                <a:lnTo>
                  <a:pt x="3258" y="79"/>
                </a:lnTo>
                <a:lnTo>
                  <a:pt x="3266" y="90"/>
                </a:lnTo>
                <a:lnTo>
                  <a:pt x="3268" y="104"/>
                </a:lnTo>
                <a:lnTo>
                  <a:pt x="3266" y="116"/>
                </a:lnTo>
                <a:lnTo>
                  <a:pt x="3228" y="203"/>
                </a:lnTo>
                <a:lnTo>
                  <a:pt x="3275" y="235"/>
                </a:lnTo>
                <a:lnTo>
                  <a:pt x="3319" y="273"/>
                </a:lnTo>
                <a:lnTo>
                  <a:pt x="3360" y="314"/>
                </a:lnTo>
                <a:lnTo>
                  <a:pt x="3397" y="357"/>
                </a:lnTo>
                <a:lnTo>
                  <a:pt x="3431" y="404"/>
                </a:lnTo>
                <a:lnTo>
                  <a:pt x="3519" y="369"/>
                </a:lnTo>
                <a:lnTo>
                  <a:pt x="3533" y="367"/>
                </a:lnTo>
                <a:lnTo>
                  <a:pt x="3547" y="370"/>
                </a:lnTo>
                <a:lnTo>
                  <a:pt x="3557" y="377"/>
                </a:lnTo>
                <a:lnTo>
                  <a:pt x="3565" y="388"/>
                </a:lnTo>
                <a:lnTo>
                  <a:pt x="3625" y="540"/>
                </a:lnTo>
                <a:lnTo>
                  <a:pt x="3628" y="554"/>
                </a:lnTo>
                <a:lnTo>
                  <a:pt x="3624" y="566"/>
                </a:lnTo>
                <a:lnTo>
                  <a:pt x="3617" y="576"/>
                </a:lnTo>
                <a:lnTo>
                  <a:pt x="3606" y="584"/>
                </a:lnTo>
                <a:lnTo>
                  <a:pt x="3519" y="618"/>
                </a:lnTo>
                <a:lnTo>
                  <a:pt x="3529" y="675"/>
                </a:lnTo>
                <a:lnTo>
                  <a:pt x="3534" y="733"/>
                </a:lnTo>
                <a:lnTo>
                  <a:pt x="3534" y="790"/>
                </a:lnTo>
                <a:lnTo>
                  <a:pt x="3528" y="848"/>
                </a:lnTo>
                <a:lnTo>
                  <a:pt x="3518" y="906"/>
                </a:lnTo>
                <a:lnTo>
                  <a:pt x="3599" y="940"/>
                </a:lnTo>
                <a:lnTo>
                  <a:pt x="3610" y="948"/>
                </a:lnTo>
                <a:lnTo>
                  <a:pt x="3617" y="959"/>
                </a:lnTo>
                <a:lnTo>
                  <a:pt x="3620" y="972"/>
                </a:lnTo>
                <a:lnTo>
                  <a:pt x="3616" y="985"/>
                </a:lnTo>
                <a:lnTo>
                  <a:pt x="3552" y="1135"/>
                </a:lnTo>
                <a:lnTo>
                  <a:pt x="3544" y="1146"/>
                </a:lnTo>
                <a:lnTo>
                  <a:pt x="3533" y="1153"/>
                </a:lnTo>
                <a:lnTo>
                  <a:pt x="3519" y="1155"/>
                </a:lnTo>
                <a:lnTo>
                  <a:pt x="3507" y="1153"/>
                </a:lnTo>
                <a:lnTo>
                  <a:pt x="3427" y="1119"/>
                </a:lnTo>
                <a:lnTo>
                  <a:pt x="3392" y="1166"/>
                </a:lnTo>
                <a:lnTo>
                  <a:pt x="3355" y="1211"/>
                </a:lnTo>
                <a:lnTo>
                  <a:pt x="3313" y="1251"/>
                </a:lnTo>
                <a:lnTo>
                  <a:pt x="3267" y="1289"/>
                </a:lnTo>
                <a:lnTo>
                  <a:pt x="3219" y="1322"/>
                </a:lnTo>
                <a:lnTo>
                  <a:pt x="3249" y="1399"/>
                </a:lnTo>
                <a:lnTo>
                  <a:pt x="3252" y="1411"/>
                </a:lnTo>
                <a:lnTo>
                  <a:pt x="3249" y="1425"/>
                </a:lnTo>
                <a:lnTo>
                  <a:pt x="3242" y="1435"/>
                </a:lnTo>
                <a:lnTo>
                  <a:pt x="3229" y="1443"/>
                </a:lnTo>
                <a:lnTo>
                  <a:pt x="3077" y="1503"/>
                </a:lnTo>
                <a:lnTo>
                  <a:pt x="3064" y="1505"/>
                </a:lnTo>
                <a:lnTo>
                  <a:pt x="3051" y="1503"/>
                </a:lnTo>
                <a:lnTo>
                  <a:pt x="3040" y="1495"/>
                </a:lnTo>
                <a:lnTo>
                  <a:pt x="3033" y="1484"/>
                </a:lnTo>
                <a:lnTo>
                  <a:pt x="3002" y="1408"/>
                </a:lnTo>
                <a:lnTo>
                  <a:pt x="2943" y="1417"/>
                </a:lnTo>
                <a:lnTo>
                  <a:pt x="2883" y="1420"/>
                </a:lnTo>
                <a:lnTo>
                  <a:pt x="2825" y="1419"/>
                </a:lnTo>
                <a:lnTo>
                  <a:pt x="2766" y="1413"/>
                </a:lnTo>
                <a:lnTo>
                  <a:pt x="2708" y="1402"/>
                </a:lnTo>
                <a:lnTo>
                  <a:pt x="2674" y="1478"/>
                </a:lnTo>
                <a:lnTo>
                  <a:pt x="2666" y="1489"/>
                </a:lnTo>
                <a:lnTo>
                  <a:pt x="2655" y="1496"/>
                </a:lnTo>
                <a:lnTo>
                  <a:pt x="2642" y="1498"/>
                </a:lnTo>
                <a:lnTo>
                  <a:pt x="2629" y="1496"/>
                </a:lnTo>
                <a:lnTo>
                  <a:pt x="2478" y="1432"/>
                </a:lnTo>
                <a:lnTo>
                  <a:pt x="2467" y="1424"/>
                </a:lnTo>
                <a:lnTo>
                  <a:pt x="2460" y="1412"/>
                </a:lnTo>
                <a:lnTo>
                  <a:pt x="2458" y="1400"/>
                </a:lnTo>
                <a:lnTo>
                  <a:pt x="2460" y="1386"/>
                </a:lnTo>
                <a:lnTo>
                  <a:pt x="2494" y="1308"/>
                </a:lnTo>
                <a:lnTo>
                  <a:pt x="2447" y="1273"/>
                </a:lnTo>
                <a:lnTo>
                  <a:pt x="2404" y="1236"/>
                </a:lnTo>
                <a:lnTo>
                  <a:pt x="2364" y="1194"/>
                </a:lnTo>
                <a:lnTo>
                  <a:pt x="2329" y="1149"/>
                </a:lnTo>
                <a:lnTo>
                  <a:pt x="2297" y="1101"/>
                </a:lnTo>
                <a:lnTo>
                  <a:pt x="2218" y="1133"/>
                </a:lnTo>
                <a:lnTo>
                  <a:pt x="2204" y="1135"/>
                </a:lnTo>
                <a:lnTo>
                  <a:pt x="2192" y="1131"/>
                </a:lnTo>
                <a:lnTo>
                  <a:pt x="2180" y="1125"/>
                </a:lnTo>
                <a:lnTo>
                  <a:pt x="2173" y="1113"/>
                </a:lnTo>
                <a:lnTo>
                  <a:pt x="2113" y="961"/>
                </a:lnTo>
                <a:lnTo>
                  <a:pt x="2109" y="948"/>
                </a:lnTo>
                <a:lnTo>
                  <a:pt x="2113" y="935"/>
                </a:lnTo>
                <a:lnTo>
                  <a:pt x="2120" y="924"/>
                </a:lnTo>
                <a:lnTo>
                  <a:pt x="2131" y="917"/>
                </a:lnTo>
                <a:lnTo>
                  <a:pt x="2212" y="886"/>
                </a:lnTo>
                <a:lnTo>
                  <a:pt x="2204" y="829"/>
                </a:lnTo>
                <a:lnTo>
                  <a:pt x="2201" y="772"/>
                </a:lnTo>
                <a:lnTo>
                  <a:pt x="2202" y="715"/>
                </a:lnTo>
                <a:lnTo>
                  <a:pt x="2208" y="658"/>
                </a:lnTo>
                <a:lnTo>
                  <a:pt x="2219" y="602"/>
                </a:lnTo>
                <a:lnTo>
                  <a:pt x="2134" y="566"/>
                </a:lnTo>
                <a:lnTo>
                  <a:pt x="2123" y="558"/>
                </a:lnTo>
                <a:lnTo>
                  <a:pt x="2116" y="547"/>
                </a:lnTo>
                <a:lnTo>
                  <a:pt x="2114" y="534"/>
                </a:lnTo>
                <a:lnTo>
                  <a:pt x="2116" y="521"/>
                </a:lnTo>
                <a:lnTo>
                  <a:pt x="2181" y="371"/>
                </a:lnTo>
                <a:lnTo>
                  <a:pt x="2189" y="360"/>
                </a:lnTo>
                <a:lnTo>
                  <a:pt x="2201" y="353"/>
                </a:lnTo>
                <a:lnTo>
                  <a:pt x="2213" y="351"/>
                </a:lnTo>
                <a:lnTo>
                  <a:pt x="2227" y="353"/>
                </a:lnTo>
                <a:lnTo>
                  <a:pt x="2314" y="391"/>
                </a:lnTo>
                <a:lnTo>
                  <a:pt x="2347" y="345"/>
                </a:lnTo>
                <a:lnTo>
                  <a:pt x="2384" y="302"/>
                </a:lnTo>
                <a:lnTo>
                  <a:pt x="2426" y="264"/>
                </a:lnTo>
                <a:lnTo>
                  <a:pt x="2469" y="227"/>
                </a:lnTo>
                <a:lnTo>
                  <a:pt x="2516" y="196"/>
                </a:lnTo>
                <a:lnTo>
                  <a:pt x="2480" y="106"/>
                </a:lnTo>
                <a:lnTo>
                  <a:pt x="2478" y="93"/>
                </a:lnTo>
                <a:lnTo>
                  <a:pt x="2480" y="80"/>
                </a:lnTo>
                <a:lnTo>
                  <a:pt x="2488" y="69"/>
                </a:lnTo>
                <a:lnTo>
                  <a:pt x="2500" y="62"/>
                </a:lnTo>
                <a:lnTo>
                  <a:pt x="2652" y="2"/>
                </a:lnTo>
                <a:lnTo>
                  <a:pt x="2665" y="0"/>
                </a:lnTo>
                <a:lnTo>
                  <a:pt x="2665"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81" name="Group 30"/>
          <p:cNvGrpSpPr>
            <a:grpSpLocks noChangeAspect="1"/>
          </p:cNvGrpSpPr>
          <p:nvPr/>
        </p:nvGrpSpPr>
        <p:grpSpPr bwMode="auto">
          <a:xfrm>
            <a:off x="11029035" y="4972811"/>
            <a:ext cx="355600" cy="396875"/>
            <a:chOff x="3137" y="364"/>
            <a:chExt cx="224" cy="250"/>
          </a:xfrm>
          <a:solidFill>
            <a:schemeClr val="accent6"/>
          </a:solidFill>
        </p:grpSpPr>
        <p:sp>
          <p:nvSpPr>
            <p:cNvPr id="84" name="Freeform 32"/>
            <p:cNvSpPr>
              <a:spLocks noEditPoints="1"/>
            </p:cNvSpPr>
            <p:nvPr/>
          </p:nvSpPr>
          <p:spPr bwMode="auto">
            <a:xfrm>
              <a:off x="3137" y="364"/>
              <a:ext cx="224" cy="250"/>
            </a:xfrm>
            <a:custGeom>
              <a:avLst/>
              <a:gdLst>
                <a:gd name="T0" fmla="*/ 1168 w 2916"/>
                <a:gd name="T1" fmla="*/ 1187 h 3254"/>
                <a:gd name="T2" fmla="*/ 861 w 2916"/>
                <a:gd name="T3" fmla="*/ 1359 h 3254"/>
                <a:gd name="T4" fmla="*/ 644 w 2916"/>
                <a:gd name="T5" fmla="*/ 1632 h 3254"/>
                <a:gd name="T6" fmla="*/ 544 w 2916"/>
                <a:gd name="T7" fmla="*/ 1975 h 3254"/>
                <a:gd name="T8" fmla="*/ 588 w 2916"/>
                <a:gd name="T9" fmla="*/ 2336 h 3254"/>
                <a:gd name="T10" fmla="*/ 761 w 2916"/>
                <a:gd name="T11" fmla="*/ 2641 h 3254"/>
                <a:gd name="T12" fmla="*/ 1036 w 2916"/>
                <a:gd name="T13" fmla="*/ 2856 h 3254"/>
                <a:gd name="T14" fmla="*/ 1383 w 2916"/>
                <a:gd name="T15" fmla="*/ 2955 h 3254"/>
                <a:gd name="T16" fmla="*/ 1748 w 2916"/>
                <a:gd name="T17" fmla="*/ 2911 h 3254"/>
                <a:gd name="T18" fmla="*/ 2054 w 2916"/>
                <a:gd name="T19" fmla="*/ 2739 h 3254"/>
                <a:gd name="T20" fmla="*/ 2273 w 2916"/>
                <a:gd name="T21" fmla="*/ 2467 h 3254"/>
                <a:gd name="T22" fmla="*/ 2373 w 2916"/>
                <a:gd name="T23" fmla="*/ 2124 h 3254"/>
                <a:gd name="T24" fmla="*/ 2328 w 2916"/>
                <a:gd name="T25" fmla="*/ 1762 h 3254"/>
                <a:gd name="T26" fmla="*/ 2154 w 2916"/>
                <a:gd name="T27" fmla="*/ 1458 h 3254"/>
                <a:gd name="T28" fmla="*/ 1879 w 2916"/>
                <a:gd name="T29" fmla="*/ 1242 h 3254"/>
                <a:gd name="T30" fmla="*/ 1533 w 2916"/>
                <a:gd name="T31" fmla="*/ 1143 h 3254"/>
                <a:gd name="T32" fmla="*/ 2776 w 2916"/>
                <a:gd name="T33" fmla="*/ 8 h 3254"/>
                <a:gd name="T34" fmla="*/ 2736 w 2916"/>
                <a:gd name="T35" fmla="*/ 90 h 3254"/>
                <a:gd name="T36" fmla="*/ 2641 w 2916"/>
                <a:gd name="T37" fmla="*/ 234 h 3254"/>
                <a:gd name="T38" fmla="*/ 2482 w 2916"/>
                <a:gd name="T39" fmla="*/ 408 h 3254"/>
                <a:gd name="T40" fmla="*/ 2246 w 2916"/>
                <a:gd name="T41" fmla="*/ 578 h 3254"/>
                <a:gd name="T42" fmla="*/ 1922 w 2916"/>
                <a:gd name="T43" fmla="*/ 713 h 3254"/>
                <a:gd name="T44" fmla="*/ 1594 w 2916"/>
                <a:gd name="T45" fmla="*/ 955 h 3254"/>
                <a:gd name="T46" fmla="*/ 2232 w 2916"/>
                <a:gd name="T47" fmla="*/ 971 h 3254"/>
                <a:gd name="T48" fmla="*/ 2370 w 2916"/>
                <a:gd name="T49" fmla="*/ 1060 h 3254"/>
                <a:gd name="T50" fmla="*/ 2445 w 2916"/>
                <a:gd name="T51" fmla="*/ 1221 h 3254"/>
                <a:gd name="T52" fmla="*/ 2491 w 2916"/>
                <a:gd name="T53" fmla="*/ 1390 h 3254"/>
                <a:gd name="T54" fmla="*/ 2563 w 2916"/>
                <a:gd name="T55" fmla="*/ 1654 h 3254"/>
                <a:gd name="T56" fmla="*/ 2648 w 2916"/>
                <a:gd name="T57" fmla="*/ 1969 h 3254"/>
                <a:gd name="T58" fmla="*/ 2735 w 2916"/>
                <a:gd name="T59" fmla="*/ 2293 h 3254"/>
                <a:gd name="T60" fmla="*/ 2815 w 2916"/>
                <a:gd name="T61" fmla="*/ 2586 h 3254"/>
                <a:gd name="T62" fmla="*/ 2874 w 2916"/>
                <a:gd name="T63" fmla="*/ 2807 h 3254"/>
                <a:gd name="T64" fmla="*/ 2904 w 2916"/>
                <a:gd name="T65" fmla="*/ 2912 h 3254"/>
                <a:gd name="T66" fmla="*/ 2915 w 2916"/>
                <a:gd name="T67" fmla="*/ 3010 h 3254"/>
                <a:gd name="T68" fmla="*/ 2874 w 2916"/>
                <a:gd name="T69" fmla="*/ 3097 h 3254"/>
                <a:gd name="T70" fmla="*/ 2754 w 2916"/>
                <a:gd name="T71" fmla="*/ 3142 h 3254"/>
                <a:gd name="T72" fmla="*/ 346 w 2916"/>
                <a:gd name="T73" fmla="*/ 3144 h 3254"/>
                <a:gd name="T74" fmla="*/ 78 w 2916"/>
                <a:gd name="T75" fmla="*/ 3122 h 3254"/>
                <a:gd name="T76" fmla="*/ 8 w 2916"/>
                <a:gd name="T77" fmla="*/ 3048 h 3254"/>
                <a:gd name="T78" fmla="*/ 3 w 2916"/>
                <a:gd name="T79" fmla="*/ 2950 h 3254"/>
                <a:gd name="T80" fmla="*/ 25 w 2916"/>
                <a:gd name="T81" fmla="*/ 2864 h 3254"/>
                <a:gd name="T82" fmla="*/ 73 w 2916"/>
                <a:gd name="T83" fmla="*/ 2685 h 3254"/>
                <a:gd name="T84" fmla="*/ 147 w 2916"/>
                <a:gd name="T85" fmla="*/ 2417 h 3254"/>
                <a:gd name="T86" fmla="*/ 233 w 2916"/>
                <a:gd name="T87" fmla="*/ 2100 h 3254"/>
                <a:gd name="T88" fmla="*/ 320 w 2916"/>
                <a:gd name="T89" fmla="*/ 1775 h 3254"/>
                <a:gd name="T90" fmla="*/ 398 w 2916"/>
                <a:gd name="T91" fmla="*/ 1487 h 3254"/>
                <a:gd name="T92" fmla="*/ 456 w 2916"/>
                <a:gd name="T93" fmla="*/ 1275 h 3254"/>
                <a:gd name="T94" fmla="*/ 505 w 2916"/>
                <a:gd name="T95" fmla="*/ 1121 h 3254"/>
                <a:gd name="T96" fmla="*/ 623 w 2916"/>
                <a:gd name="T97" fmla="*/ 996 h 3254"/>
                <a:gd name="T98" fmla="*/ 783 w 2916"/>
                <a:gd name="T99" fmla="*/ 955 h 3254"/>
                <a:gd name="T100" fmla="*/ 1111 w 2916"/>
                <a:gd name="T101" fmla="*/ 761 h 3254"/>
                <a:gd name="T102" fmla="*/ 749 w 2916"/>
                <a:gd name="T103" fmla="*/ 668 h 3254"/>
                <a:gd name="T104" fmla="*/ 479 w 2916"/>
                <a:gd name="T105" fmla="*/ 521 h 3254"/>
                <a:gd name="T106" fmla="*/ 289 w 2916"/>
                <a:gd name="T107" fmla="*/ 353 h 3254"/>
                <a:gd name="T108" fmla="*/ 166 w 2916"/>
                <a:gd name="T109" fmla="*/ 190 h 3254"/>
                <a:gd name="T110" fmla="*/ 99 w 2916"/>
                <a:gd name="T111" fmla="*/ 63 h 3254"/>
                <a:gd name="T112" fmla="*/ 76 w 2916"/>
                <a:gd name="T113" fmla="*/ 2 h 3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16" h="3254">
                  <a:moveTo>
                    <a:pt x="1458" y="1141"/>
                  </a:moveTo>
                  <a:lnTo>
                    <a:pt x="1383" y="1143"/>
                  </a:lnTo>
                  <a:lnTo>
                    <a:pt x="1309" y="1152"/>
                  </a:lnTo>
                  <a:lnTo>
                    <a:pt x="1238" y="1167"/>
                  </a:lnTo>
                  <a:lnTo>
                    <a:pt x="1168" y="1187"/>
                  </a:lnTo>
                  <a:lnTo>
                    <a:pt x="1101" y="1212"/>
                  </a:lnTo>
                  <a:lnTo>
                    <a:pt x="1036" y="1242"/>
                  </a:lnTo>
                  <a:lnTo>
                    <a:pt x="974" y="1276"/>
                  </a:lnTo>
                  <a:lnTo>
                    <a:pt x="916" y="1316"/>
                  </a:lnTo>
                  <a:lnTo>
                    <a:pt x="861" y="1359"/>
                  </a:lnTo>
                  <a:lnTo>
                    <a:pt x="809" y="1406"/>
                  </a:lnTo>
                  <a:lnTo>
                    <a:pt x="761" y="1458"/>
                  </a:lnTo>
                  <a:lnTo>
                    <a:pt x="718" y="1512"/>
                  </a:lnTo>
                  <a:lnTo>
                    <a:pt x="678" y="1570"/>
                  </a:lnTo>
                  <a:lnTo>
                    <a:pt x="644" y="1632"/>
                  </a:lnTo>
                  <a:lnTo>
                    <a:pt x="613" y="1695"/>
                  </a:lnTo>
                  <a:lnTo>
                    <a:pt x="588" y="1762"/>
                  </a:lnTo>
                  <a:lnTo>
                    <a:pt x="567" y="1830"/>
                  </a:lnTo>
                  <a:lnTo>
                    <a:pt x="553" y="1901"/>
                  </a:lnTo>
                  <a:lnTo>
                    <a:pt x="544" y="1975"/>
                  </a:lnTo>
                  <a:lnTo>
                    <a:pt x="541" y="2049"/>
                  </a:lnTo>
                  <a:lnTo>
                    <a:pt x="544" y="2124"/>
                  </a:lnTo>
                  <a:lnTo>
                    <a:pt x="553" y="2196"/>
                  </a:lnTo>
                  <a:lnTo>
                    <a:pt x="567" y="2267"/>
                  </a:lnTo>
                  <a:lnTo>
                    <a:pt x="588" y="2336"/>
                  </a:lnTo>
                  <a:lnTo>
                    <a:pt x="613" y="2402"/>
                  </a:lnTo>
                  <a:lnTo>
                    <a:pt x="644" y="2467"/>
                  </a:lnTo>
                  <a:lnTo>
                    <a:pt x="678" y="2528"/>
                  </a:lnTo>
                  <a:lnTo>
                    <a:pt x="718" y="2585"/>
                  </a:lnTo>
                  <a:lnTo>
                    <a:pt x="761" y="2641"/>
                  </a:lnTo>
                  <a:lnTo>
                    <a:pt x="809" y="2691"/>
                  </a:lnTo>
                  <a:lnTo>
                    <a:pt x="861" y="2739"/>
                  </a:lnTo>
                  <a:lnTo>
                    <a:pt x="916" y="2782"/>
                  </a:lnTo>
                  <a:lnTo>
                    <a:pt x="974" y="2821"/>
                  </a:lnTo>
                  <a:lnTo>
                    <a:pt x="1036" y="2856"/>
                  </a:lnTo>
                  <a:lnTo>
                    <a:pt x="1101" y="2886"/>
                  </a:lnTo>
                  <a:lnTo>
                    <a:pt x="1168" y="2911"/>
                  </a:lnTo>
                  <a:lnTo>
                    <a:pt x="1238" y="2932"/>
                  </a:lnTo>
                  <a:lnTo>
                    <a:pt x="1309" y="2946"/>
                  </a:lnTo>
                  <a:lnTo>
                    <a:pt x="1383" y="2955"/>
                  </a:lnTo>
                  <a:lnTo>
                    <a:pt x="1458" y="2958"/>
                  </a:lnTo>
                  <a:lnTo>
                    <a:pt x="1533" y="2955"/>
                  </a:lnTo>
                  <a:lnTo>
                    <a:pt x="1606" y="2946"/>
                  </a:lnTo>
                  <a:lnTo>
                    <a:pt x="1679" y="2932"/>
                  </a:lnTo>
                  <a:lnTo>
                    <a:pt x="1748" y="2911"/>
                  </a:lnTo>
                  <a:lnTo>
                    <a:pt x="1815" y="2886"/>
                  </a:lnTo>
                  <a:lnTo>
                    <a:pt x="1879" y="2856"/>
                  </a:lnTo>
                  <a:lnTo>
                    <a:pt x="1941" y="2821"/>
                  </a:lnTo>
                  <a:lnTo>
                    <a:pt x="2000" y="2782"/>
                  </a:lnTo>
                  <a:lnTo>
                    <a:pt x="2054" y="2739"/>
                  </a:lnTo>
                  <a:lnTo>
                    <a:pt x="2107" y="2691"/>
                  </a:lnTo>
                  <a:lnTo>
                    <a:pt x="2154" y="2641"/>
                  </a:lnTo>
                  <a:lnTo>
                    <a:pt x="2198" y="2585"/>
                  </a:lnTo>
                  <a:lnTo>
                    <a:pt x="2238" y="2528"/>
                  </a:lnTo>
                  <a:lnTo>
                    <a:pt x="2273" y="2467"/>
                  </a:lnTo>
                  <a:lnTo>
                    <a:pt x="2303" y="2402"/>
                  </a:lnTo>
                  <a:lnTo>
                    <a:pt x="2328" y="2336"/>
                  </a:lnTo>
                  <a:lnTo>
                    <a:pt x="2348" y="2267"/>
                  </a:lnTo>
                  <a:lnTo>
                    <a:pt x="2363" y="2196"/>
                  </a:lnTo>
                  <a:lnTo>
                    <a:pt x="2373" y="2124"/>
                  </a:lnTo>
                  <a:lnTo>
                    <a:pt x="2376" y="2049"/>
                  </a:lnTo>
                  <a:lnTo>
                    <a:pt x="2373" y="1975"/>
                  </a:lnTo>
                  <a:lnTo>
                    <a:pt x="2363" y="1901"/>
                  </a:lnTo>
                  <a:lnTo>
                    <a:pt x="2348" y="1830"/>
                  </a:lnTo>
                  <a:lnTo>
                    <a:pt x="2328" y="1762"/>
                  </a:lnTo>
                  <a:lnTo>
                    <a:pt x="2303" y="1695"/>
                  </a:lnTo>
                  <a:lnTo>
                    <a:pt x="2273" y="1632"/>
                  </a:lnTo>
                  <a:lnTo>
                    <a:pt x="2238" y="1570"/>
                  </a:lnTo>
                  <a:lnTo>
                    <a:pt x="2198" y="1512"/>
                  </a:lnTo>
                  <a:lnTo>
                    <a:pt x="2154" y="1458"/>
                  </a:lnTo>
                  <a:lnTo>
                    <a:pt x="2107" y="1406"/>
                  </a:lnTo>
                  <a:lnTo>
                    <a:pt x="2054" y="1359"/>
                  </a:lnTo>
                  <a:lnTo>
                    <a:pt x="2000" y="1316"/>
                  </a:lnTo>
                  <a:lnTo>
                    <a:pt x="1941" y="1276"/>
                  </a:lnTo>
                  <a:lnTo>
                    <a:pt x="1879" y="1242"/>
                  </a:lnTo>
                  <a:lnTo>
                    <a:pt x="1815" y="1212"/>
                  </a:lnTo>
                  <a:lnTo>
                    <a:pt x="1748" y="1187"/>
                  </a:lnTo>
                  <a:lnTo>
                    <a:pt x="1679" y="1167"/>
                  </a:lnTo>
                  <a:lnTo>
                    <a:pt x="1606" y="1152"/>
                  </a:lnTo>
                  <a:lnTo>
                    <a:pt x="1533" y="1143"/>
                  </a:lnTo>
                  <a:lnTo>
                    <a:pt x="1458" y="1141"/>
                  </a:lnTo>
                  <a:close/>
                  <a:moveTo>
                    <a:pt x="75" y="0"/>
                  </a:moveTo>
                  <a:lnTo>
                    <a:pt x="2779" y="0"/>
                  </a:lnTo>
                  <a:lnTo>
                    <a:pt x="2778" y="2"/>
                  </a:lnTo>
                  <a:lnTo>
                    <a:pt x="2776" y="8"/>
                  </a:lnTo>
                  <a:lnTo>
                    <a:pt x="2771" y="18"/>
                  </a:lnTo>
                  <a:lnTo>
                    <a:pt x="2765" y="31"/>
                  </a:lnTo>
                  <a:lnTo>
                    <a:pt x="2758" y="48"/>
                  </a:lnTo>
                  <a:lnTo>
                    <a:pt x="2747" y="68"/>
                  </a:lnTo>
                  <a:lnTo>
                    <a:pt x="2736" y="90"/>
                  </a:lnTo>
                  <a:lnTo>
                    <a:pt x="2721" y="115"/>
                  </a:lnTo>
                  <a:lnTo>
                    <a:pt x="2705" y="142"/>
                  </a:lnTo>
                  <a:lnTo>
                    <a:pt x="2686" y="172"/>
                  </a:lnTo>
                  <a:lnTo>
                    <a:pt x="2665" y="202"/>
                  </a:lnTo>
                  <a:lnTo>
                    <a:pt x="2641" y="234"/>
                  </a:lnTo>
                  <a:lnTo>
                    <a:pt x="2615" y="267"/>
                  </a:lnTo>
                  <a:lnTo>
                    <a:pt x="2586" y="302"/>
                  </a:lnTo>
                  <a:lnTo>
                    <a:pt x="2554" y="337"/>
                  </a:lnTo>
                  <a:lnTo>
                    <a:pt x="2520" y="372"/>
                  </a:lnTo>
                  <a:lnTo>
                    <a:pt x="2482" y="408"/>
                  </a:lnTo>
                  <a:lnTo>
                    <a:pt x="2441" y="443"/>
                  </a:lnTo>
                  <a:lnTo>
                    <a:pt x="2397" y="478"/>
                  </a:lnTo>
                  <a:lnTo>
                    <a:pt x="2349" y="513"/>
                  </a:lnTo>
                  <a:lnTo>
                    <a:pt x="2299" y="546"/>
                  </a:lnTo>
                  <a:lnTo>
                    <a:pt x="2246" y="578"/>
                  </a:lnTo>
                  <a:lnTo>
                    <a:pt x="2189" y="609"/>
                  </a:lnTo>
                  <a:lnTo>
                    <a:pt x="2128" y="639"/>
                  </a:lnTo>
                  <a:lnTo>
                    <a:pt x="2063" y="666"/>
                  </a:lnTo>
                  <a:lnTo>
                    <a:pt x="1995" y="691"/>
                  </a:lnTo>
                  <a:lnTo>
                    <a:pt x="1922" y="713"/>
                  </a:lnTo>
                  <a:lnTo>
                    <a:pt x="1847" y="733"/>
                  </a:lnTo>
                  <a:lnTo>
                    <a:pt x="1766" y="750"/>
                  </a:lnTo>
                  <a:lnTo>
                    <a:pt x="1682" y="763"/>
                  </a:lnTo>
                  <a:lnTo>
                    <a:pt x="1594" y="774"/>
                  </a:lnTo>
                  <a:lnTo>
                    <a:pt x="1594" y="955"/>
                  </a:lnTo>
                  <a:lnTo>
                    <a:pt x="2096" y="955"/>
                  </a:lnTo>
                  <a:lnTo>
                    <a:pt x="2132" y="955"/>
                  </a:lnTo>
                  <a:lnTo>
                    <a:pt x="2167" y="958"/>
                  </a:lnTo>
                  <a:lnTo>
                    <a:pt x="2199" y="964"/>
                  </a:lnTo>
                  <a:lnTo>
                    <a:pt x="2232" y="971"/>
                  </a:lnTo>
                  <a:lnTo>
                    <a:pt x="2263" y="983"/>
                  </a:lnTo>
                  <a:lnTo>
                    <a:pt x="2293" y="996"/>
                  </a:lnTo>
                  <a:lnTo>
                    <a:pt x="2320" y="1014"/>
                  </a:lnTo>
                  <a:lnTo>
                    <a:pt x="2346" y="1035"/>
                  </a:lnTo>
                  <a:lnTo>
                    <a:pt x="2370" y="1060"/>
                  </a:lnTo>
                  <a:lnTo>
                    <a:pt x="2391" y="1088"/>
                  </a:lnTo>
                  <a:lnTo>
                    <a:pt x="2410" y="1121"/>
                  </a:lnTo>
                  <a:lnTo>
                    <a:pt x="2427" y="1159"/>
                  </a:lnTo>
                  <a:lnTo>
                    <a:pt x="2440" y="1201"/>
                  </a:lnTo>
                  <a:lnTo>
                    <a:pt x="2445" y="1221"/>
                  </a:lnTo>
                  <a:lnTo>
                    <a:pt x="2452" y="1245"/>
                  </a:lnTo>
                  <a:lnTo>
                    <a:pt x="2460" y="1275"/>
                  </a:lnTo>
                  <a:lnTo>
                    <a:pt x="2469" y="1309"/>
                  </a:lnTo>
                  <a:lnTo>
                    <a:pt x="2480" y="1348"/>
                  </a:lnTo>
                  <a:lnTo>
                    <a:pt x="2491" y="1390"/>
                  </a:lnTo>
                  <a:lnTo>
                    <a:pt x="2504" y="1437"/>
                  </a:lnTo>
                  <a:lnTo>
                    <a:pt x="2517" y="1487"/>
                  </a:lnTo>
                  <a:lnTo>
                    <a:pt x="2531" y="1539"/>
                  </a:lnTo>
                  <a:lnTo>
                    <a:pt x="2547" y="1595"/>
                  </a:lnTo>
                  <a:lnTo>
                    <a:pt x="2563" y="1654"/>
                  </a:lnTo>
                  <a:lnTo>
                    <a:pt x="2578" y="1714"/>
                  </a:lnTo>
                  <a:lnTo>
                    <a:pt x="2595" y="1775"/>
                  </a:lnTo>
                  <a:lnTo>
                    <a:pt x="2612" y="1839"/>
                  </a:lnTo>
                  <a:lnTo>
                    <a:pt x="2630" y="1903"/>
                  </a:lnTo>
                  <a:lnTo>
                    <a:pt x="2648" y="1969"/>
                  </a:lnTo>
                  <a:lnTo>
                    <a:pt x="2665" y="2034"/>
                  </a:lnTo>
                  <a:lnTo>
                    <a:pt x="2682" y="2100"/>
                  </a:lnTo>
                  <a:lnTo>
                    <a:pt x="2700" y="2165"/>
                  </a:lnTo>
                  <a:lnTo>
                    <a:pt x="2718" y="2230"/>
                  </a:lnTo>
                  <a:lnTo>
                    <a:pt x="2735" y="2293"/>
                  </a:lnTo>
                  <a:lnTo>
                    <a:pt x="2753" y="2356"/>
                  </a:lnTo>
                  <a:lnTo>
                    <a:pt x="2768" y="2417"/>
                  </a:lnTo>
                  <a:lnTo>
                    <a:pt x="2784" y="2476"/>
                  </a:lnTo>
                  <a:lnTo>
                    <a:pt x="2800" y="2532"/>
                  </a:lnTo>
                  <a:lnTo>
                    <a:pt x="2815" y="2586"/>
                  </a:lnTo>
                  <a:lnTo>
                    <a:pt x="2828" y="2637"/>
                  </a:lnTo>
                  <a:lnTo>
                    <a:pt x="2842" y="2685"/>
                  </a:lnTo>
                  <a:lnTo>
                    <a:pt x="2853" y="2730"/>
                  </a:lnTo>
                  <a:lnTo>
                    <a:pt x="2865" y="2771"/>
                  </a:lnTo>
                  <a:lnTo>
                    <a:pt x="2874" y="2807"/>
                  </a:lnTo>
                  <a:lnTo>
                    <a:pt x="2883" y="2838"/>
                  </a:lnTo>
                  <a:lnTo>
                    <a:pt x="2890" y="2864"/>
                  </a:lnTo>
                  <a:lnTo>
                    <a:pt x="2896" y="2886"/>
                  </a:lnTo>
                  <a:lnTo>
                    <a:pt x="2901" y="2902"/>
                  </a:lnTo>
                  <a:lnTo>
                    <a:pt x="2904" y="2912"/>
                  </a:lnTo>
                  <a:lnTo>
                    <a:pt x="2909" y="2931"/>
                  </a:lnTo>
                  <a:lnTo>
                    <a:pt x="2912" y="2950"/>
                  </a:lnTo>
                  <a:lnTo>
                    <a:pt x="2915" y="2970"/>
                  </a:lnTo>
                  <a:lnTo>
                    <a:pt x="2916" y="2990"/>
                  </a:lnTo>
                  <a:lnTo>
                    <a:pt x="2915" y="3010"/>
                  </a:lnTo>
                  <a:lnTo>
                    <a:pt x="2912" y="3029"/>
                  </a:lnTo>
                  <a:lnTo>
                    <a:pt x="2907" y="3048"/>
                  </a:lnTo>
                  <a:lnTo>
                    <a:pt x="2899" y="3066"/>
                  </a:lnTo>
                  <a:lnTo>
                    <a:pt x="2888" y="3081"/>
                  </a:lnTo>
                  <a:lnTo>
                    <a:pt x="2874" y="3097"/>
                  </a:lnTo>
                  <a:lnTo>
                    <a:pt x="2858" y="3111"/>
                  </a:lnTo>
                  <a:lnTo>
                    <a:pt x="2838" y="3122"/>
                  </a:lnTo>
                  <a:lnTo>
                    <a:pt x="2813" y="3131"/>
                  </a:lnTo>
                  <a:lnTo>
                    <a:pt x="2785" y="3138"/>
                  </a:lnTo>
                  <a:lnTo>
                    <a:pt x="2754" y="3142"/>
                  </a:lnTo>
                  <a:lnTo>
                    <a:pt x="2717" y="3144"/>
                  </a:lnTo>
                  <a:lnTo>
                    <a:pt x="2544" y="3144"/>
                  </a:lnTo>
                  <a:lnTo>
                    <a:pt x="2544" y="3254"/>
                  </a:lnTo>
                  <a:lnTo>
                    <a:pt x="346" y="3254"/>
                  </a:lnTo>
                  <a:lnTo>
                    <a:pt x="346" y="3144"/>
                  </a:lnTo>
                  <a:lnTo>
                    <a:pt x="198" y="3144"/>
                  </a:lnTo>
                  <a:lnTo>
                    <a:pt x="162" y="3142"/>
                  </a:lnTo>
                  <a:lnTo>
                    <a:pt x="130" y="3138"/>
                  </a:lnTo>
                  <a:lnTo>
                    <a:pt x="102" y="3131"/>
                  </a:lnTo>
                  <a:lnTo>
                    <a:pt x="78" y="3122"/>
                  </a:lnTo>
                  <a:lnTo>
                    <a:pt x="58" y="3111"/>
                  </a:lnTo>
                  <a:lnTo>
                    <a:pt x="41" y="3097"/>
                  </a:lnTo>
                  <a:lnTo>
                    <a:pt x="27" y="3081"/>
                  </a:lnTo>
                  <a:lnTo>
                    <a:pt x="17" y="3066"/>
                  </a:lnTo>
                  <a:lnTo>
                    <a:pt x="8" y="3048"/>
                  </a:lnTo>
                  <a:lnTo>
                    <a:pt x="3" y="3029"/>
                  </a:lnTo>
                  <a:lnTo>
                    <a:pt x="0" y="3010"/>
                  </a:lnTo>
                  <a:lnTo>
                    <a:pt x="0" y="2990"/>
                  </a:lnTo>
                  <a:lnTo>
                    <a:pt x="0" y="2970"/>
                  </a:lnTo>
                  <a:lnTo>
                    <a:pt x="3" y="2950"/>
                  </a:lnTo>
                  <a:lnTo>
                    <a:pt x="7" y="2931"/>
                  </a:lnTo>
                  <a:lnTo>
                    <a:pt x="12" y="2912"/>
                  </a:lnTo>
                  <a:lnTo>
                    <a:pt x="15" y="2902"/>
                  </a:lnTo>
                  <a:lnTo>
                    <a:pt x="19" y="2886"/>
                  </a:lnTo>
                  <a:lnTo>
                    <a:pt x="25" y="2864"/>
                  </a:lnTo>
                  <a:lnTo>
                    <a:pt x="33" y="2838"/>
                  </a:lnTo>
                  <a:lnTo>
                    <a:pt x="41" y="2807"/>
                  </a:lnTo>
                  <a:lnTo>
                    <a:pt x="50" y="2771"/>
                  </a:lnTo>
                  <a:lnTo>
                    <a:pt x="62" y="2730"/>
                  </a:lnTo>
                  <a:lnTo>
                    <a:pt x="73" y="2685"/>
                  </a:lnTo>
                  <a:lnTo>
                    <a:pt x="87" y="2637"/>
                  </a:lnTo>
                  <a:lnTo>
                    <a:pt x="101" y="2586"/>
                  </a:lnTo>
                  <a:lnTo>
                    <a:pt x="115" y="2532"/>
                  </a:lnTo>
                  <a:lnTo>
                    <a:pt x="131" y="2476"/>
                  </a:lnTo>
                  <a:lnTo>
                    <a:pt x="147" y="2417"/>
                  </a:lnTo>
                  <a:lnTo>
                    <a:pt x="164" y="2356"/>
                  </a:lnTo>
                  <a:lnTo>
                    <a:pt x="181" y="2293"/>
                  </a:lnTo>
                  <a:lnTo>
                    <a:pt x="197" y="2230"/>
                  </a:lnTo>
                  <a:lnTo>
                    <a:pt x="215" y="2165"/>
                  </a:lnTo>
                  <a:lnTo>
                    <a:pt x="233" y="2100"/>
                  </a:lnTo>
                  <a:lnTo>
                    <a:pt x="250" y="2034"/>
                  </a:lnTo>
                  <a:lnTo>
                    <a:pt x="268" y="1969"/>
                  </a:lnTo>
                  <a:lnTo>
                    <a:pt x="286" y="1903"/>
                  </a:lnTo>
                  <a:lnTo>
                    <a:pt x="303" y="1839"/>
                  </a:lnTo>
                  <a:lnTo>
                    <a:pt x="320" y="1775"/>
                  </a:lnTo>
                  <a:lnTo>
                    <a:pt x="337" y="1714"/>
                  </a:lnTo>
                  <a:lnTo>
                    <a:pt x="353" y="1654"/>
                  </a:lnTo>
                  <a:lnTo>
                    <a:pt x="368" y="1595"/>
                  </a:lnTo>
                  <a:lnTo>
                    <a:pt x="384" y="1539"/>
                  </a:lnTo>
                  <a:lnTo>
                    <a:pt x="398" y="1487"/>
                  </a:lnTo>
                  <a:lnTo>
                    <a:pt x="412" y="1437"/>
                  </a:lnTo>
                  <a:lnTo>
                    <a:pt x="424" y="1390"/>
                  </a:lnTo>
                  <a:lnTo>
                    <a:pt x="436" y="1348"/>
                  </a:lnTo>
                  <a:lnTo>
                    <a:pt x="446" y="1309"/>
                  </a:lnTo>
                  <a:lnTo>
                    <a:pt x="456" y="1275"/>
                  </a:lnTo>
                  <a:lnTo>
                    <a:pt x="463" y="1245"/>
                  </a:lnTo>
                  <a:lnTo>
                    <a:pt x="470" y="1221"/>
                  </a:lnTo>
                  <a:lnTo>
                    <a:pt x="476" y="1201"/>
                  </a:lnTo>
                  <a:lnTo>
                    <a:pt x="488" y="1159"/>
                  </a:lnTo>
                  <a:lnTo>
                    <a:pt x="505" y="1121"/>
                  </a:lnTo>
                  <a:lnTo>
                    <a:pt x="524" y="1088"/>
                  </a:lnTo>
                  <a:lnTo>
                    <a:pt x="546" y="1060"/>
                  </a:lnTo>
                  <a:lnTo>
                    <a:pt x="569" y="1035"/>
                  </a:lnTo>
                  <a:lnTo>
                    <a:pt x="595" y="1014"/>
                  </a:lnTo>
                  <a:lnTo>
                    <a:pt x="623" y="996"/>
                  </a:lnTo>
                  <a:lnTo>
                    <a:pt x="652" y="983"/>
                  </a:lnTo>
                  <a:lnTo>
                    <a:pt x="683" y="971"/>
                  </a:lnTo>
                  <a:lnTo>
                    <a:pt x="716" y="964"/>
                  </a:lnTo>
                  <a:lnTo>
                    <a:pt x="750" y="958"/>
                  </a:lnTo>
                  <a:lnTo>
                    <a:pt x="783" y="955"/>
                  </a:lnTo>
                  <a:lnTo>
                    <a:pt x="819" y="955"/>
                  </a:lnTo>
                  <a:lnTo>
                    <a:pt x="1285" y="955"/>
                  </a:lnTo>
                  <a:lnTo>
                    <a:pt x="1285" y="778"/>
                  </a:lnTo>
                  <a:lnTo>
                    <a:pt x="1196" y="772"/>
                  </a:lnTo>
                  <a:lnTo>
                    <a:pt x="1111" y="761"/>
                  </a:lnTo>
                  <a:lnTo>
                    <a:pt x="1031" y="748"/>
                  </a:lnTo>
                  <a:lnTo>
                    <a:pt x="954" y="732"/>
                  </a:lnTo>
                  <a:lnTo>
                    <a:pt x="882" y="712"/>
                  </a:lnTo>
                  <a:lnTo>
                    <a:pt x="814" y="692"/>
                  </a:lnTo>
                  <a:lnTo>
                    <a:pt x="749" y="668"/>
                  </a:lnTo>
                  <a:lnTo>
                    <a:pt x="688" y="642"/>
                  </a:lnTo>
                  <a:lnTo>
                    <a:pt x="631" y="614"/>
                  </a:lnTo>
                  <a:lnTo>
                    <a:pt x="576" y="584"/>
                  </a:lnTo>
                  <a:lnTo>
                    <a:pt x="526" y="553"/>
                  </a:lnTo>
                  <a:lnTo>
                    <a:pt x="479" y="521"/>
                  </a:lnTo>
                  <a:lnTo>
                    <a:pt x="435" y="489"/>
                  </a:lnTo>
                  <a:lnTo>
                    <a:pt x="394" y="454"/>
                  </a:lnTo>
                  <a:lnTo>
                    <a:pt x="356" y="421"/>
                  </a:lnTo>
                  <a:lnTo>
                    <a:pt x="320" y="387"/>
                  </a:lnTo>
                  <a:lnTo>
                    <a:pt x="289" y="353"/>
                  </a:lnTo>
                  <a:lnTo>
                    <a:pt x="259" y="318"/>
                  </a:lnTo>
                  <a:lnTo>
                    <a:pt x="232" y="285"/>
                  </a:lnTo>
                  <a:lnTo>
                    <a:pt x="208" y="253"/>
                  </a:lnTo>
                  <a:lnTo>
                    <a:pt x="186" y="220"/>
                  </a:lnTo>
                  <a:lnTo>
                    <a:pt x="166" y="190"/>
                  </a:lnTo>
                  <a:lnTo>
                    <a:pt x="148" y="161"/>
                  </a:lnTo>
                  <a:lnTo>
                    <a:pt x="133" y="133"/>
                  </a:lnTo>
                  <a:lnTo>
                    <a:pt x="120" y="108"/>
                  </a:lnTo>
                  <a:lnTo>
                    <a:pt x="108" y="84"/>
                  </a:lnTo>
                  <a:lnTo>
                    <a:pt x="99" y="63"/>
                  </a:lnTo>
                  <a:lnTo>
                    <a:pt x="91" y="45"/>
                  </a:lnTo>
                  <a:lnTo>
                    <a:pt x="85" y="29"/>
                  </a:lnTo>
                  <a:lnTo>
                    <a:pt x="80" y="17"/>
                  </a:lnTo>
                  <a:lnTo>
                    <a:pt x="77" y="7"/>
                  </a:lnTo>
                  <a:lnTo>
                    <a:pt x="76" y="2"/>
                  </a:lnTo>
                  <a:lnTo>
                    <a:pt x="7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33"/>
            <p:cNvSpPr>
              <a:spLocks/>
            </p:cNvSpPr>
            <p:nvPr/>
          </p:nvSpPr>
          <p:spPr bwMode="auto">
            <a:xfrm>
              <a:off x="3199" y="486"/>
              <a:ext cx="10" cy="8"/>
            </a:xfrm>
            <a:custGeom>
              <a:avLst/>
              <a:gdLst>
                <a:gd name="T0" fmla="*/ 28 w 122"/>
                <a:gd name="T1" fmla="*/ 0 h 104"/>
                <a:gd name="T2" fmla="*/ 122 w 122"/>
                <a:gd name="T3" fmla="*/ 65 h 104"/>
                <a:gd name="T4" fmla="*/ 107 w 122"/>
                <a:gd name="T5" fmla="*/ 84 h 104"/>
                <a:gd name="T6" fmla="*/ 93 w 122"/>
                <a:gd name="T7" fmla="*/ 104 h 104"/>
                <a:gd name="T8" fmla="*/ 0 w 122"/>
                <a:gd name="T9" fmla="*/ 38 h 104"/>
                <a:gd name="T10" fmla="*/ 28 w 122"/>
                <a:gd name="T11" fmla="*/ 0 h 104"/>
              </a:gdLst>
              <a:ahLst/>
              <a:cxnLst>
                <a:cxn ang="0">
                  <a:pos x="T0" y="T1"/>
                </a:cxn>
                <a:cxn ang="0">
                  <a:pos x="T2" y="T3"/>
                </a:cxn>
                <a:cxn ang="0">
                  <a:pos x="T4" y="T5"/>
                </a:cxn>
                <a:cxn ang="0">
                  <a:pos x="T6" y="T7"/>
                </a:cxn>
                <a:cxn ang="0">
                  <a:pos x="T8" y="T9"/>
                </a:cxn>
                <a:cxn ang="0">
                  <a:pos x="T10" y="T11"/>
                </a:cxn>
              </a:cxnLst>
              <a:rect l="0" t="0" r="r" b="b"/>
              <a:pathLst>
                <a:path w="122" h="104">
                  <a:moveTo>
                    <a:pt x="28" y="0"/>
                  </a:moveTo>
                  <a:lnTo>
                    <a:pt x="122" y="65"/>
                  </a:lnTo>
                  <a:lnTo>
                    <a:pt x="107" y="84"/>
                  </a:lnTo>
                  <a:lnTo>
                    <a:pt x="93" y="104"/>
                  </a:lnTo>
                  <a:lnTo>
                    <a:pt x="0" y="38"/>
                  </a:lnTo>
                  <a:lnTo>
                    <a:pt x="2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34"/>
            <p:cNvSpPr>
              <a:spLocks/>
            </p:cNvSpPr>
            <p:nvPr/>
          </p:nvSpPr>
          <p:spPr bwMode="auto">
            <a:xfrm>
              <a:off x="3221" y="467"/>
              <a:ext cx="8" cy="10"/>
            </a:xfrm>
            <a:custGeom>
              <a:avLst/>
              <a:gdLst>
                <a:gd name="T0" fmla="*/ 43 w 94"/>
                <a:gd name="T1" fmla="*/ 0 h 125"/>
                <a:gd name="T2" fmla="*/ 94 w 94"/>
                <a:gd name="T3" fmla="*/ 103 h 125"/>
                <a:gd name="T4" fmla="*/ 73 w 94"/>
                <a:gd name="T5" fmla="*/ 113 h 125"/>
                <a:gd name="T6" fmla="*/ 52 w 94"/>
                <a:gd name="T7" fmla="*/ 125 h 125"/>
                <a:gd name="T8" fmla="*/ 0 w 94"/>
                <a:gd name="T9" fmla="*/ 20 h 125"/>
                <a:gd name="T10" fmla="*/ 43 w 94"/>
                <a:gd name="T11" fmla="*/ 0 h 125"/>
              </a:gdLst>
              <a:ahLst/>
              <a:cxnLst>
                <a:cxn ang="0">
                  <a:pos x="T0" y="T1"/>
                </a:cxn>
                <a:cxn ang="0">
                  <a:pos x="T2" y="T3"/>
                </a:cxn>
                <a:cxn ang="0">
                  <a:pos x="T4" y="T5"/>
                </a:cxn>
                <a:cxn ang="0">
                  <a:pos x="T6" y="T7"/>
                </a:cxn>
                <a:cxn ang="0">
                  <a:pos x="T8" y="T9"/>
                </a:cxn>
                <a:cxn ang="0">
                  <a:pos x="T10" y="T11"/>
                </a:cxn>
              </a:cxnLst>
              <a:rect l="0" t="0" r="r" b="b"/>
              <a:pathLst>
                <a:path w="94" h="125">
                  <a:moveTo>
                    <a:pt x="43" y="0"/>
                  </a:moveTo>
                  <a:lnTo>
                    <a:pt x="94" y="103"/>
                  </a:lnTo>
                  <a:lnTo>
                    <a:pt x="73" y="113"/>
                  </a:lnTo>
                  <a:lnTo>
                    <a:pt x="52" y="125"/>
                  </a:lnTo>
                  <a:lnTo>
                    <a:pt x="0" y="20"/>
                  </a:lnTo>
                  <a:lnTo>
                    <a:pt x="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35"/>
            <p:cNvSpPr>
              <a:spLocks/>
            </p:cNvSpPr>
            <p:nvPr/>
          </p:nvSpPr>
          <p:spPr bwMode="auto">
            <a:xfrm>
              <a:off x="3189" y="520"/>
              <a:ext cx="9" cy="4"/>
            </a:xfrm>
            <a:custGeom>
              <a:avLst/>
              <a:gdLst>
                <a:gd name="T0" fmla="*/ 0 w 119"/>
                <a:gd name="T1" fmla="*/ 0 h 48"/>
                <a:gd name="T2" fmla="*/ 118 w 119"/>
                <a:gd name="T3" fmla="*/ 0 h 48"/>
                <a:gd name="T4" fmla="*/ 117 w 119"/>
                <a:gd name="T5" fmla="*/ 5 h 48"/>
                <a:gd name="T6" fmla="*/ 117 w 119"/>
                <a:gd name="T7" fmla="*/ 11 h 48"/>
                <a:gd name="T8" fmla="*/ 116 w 119"/>
                <a:gd name="T9" fmla="*/ 16 h 48"/>
                <a:gd name="T10" fmla="*/ 118 w 119"/>
                <a:gd name="T11" fmla="*/ 32 h 48"/>
                <a:gd name="T12" fmla="*/ 119 w 119"/>
                <a:gd name="T13" fmla="*/ 48 h 48"/>
                <a:gd name="T14" fmla="*/ 0 w 119"/>
                <a:gd name="T15" fmla="*/ 48 h 48"/>
                <a:gd name="T16" fmla="*/ 0 w 119"/>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48">
                  <a:moveTo>
                    <a:pt x="0" y="0"/>
                  </a:moveTo>
                  <a:lnTo>
                    <a:pt x="118" y="0"/>
                  </a:lnTo>
                  <a:lnTo>
                    <a:pt x="117" y="5"/>
                  </a:lnTo>
                  <a:lnTo>
                    <a:pt x="117" y="11"/>
                  </a:lnTo>
                  <a:lnTo>
                    <a:pt x="116" y="16"/>
                  </a:lnTo>
                  <a:lnTo>
                    <a:pt x="118" y="32"/>
                  </a:lnTo>
                  <a:lnTo>
                    <a:pt x="119" y="48"/>
                  </a:lnTo>
                  <a:lnTo>
                    <a:pt x="0" y="4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36"/>
            <p:cNvSpPr>
              <a:spLocks/>
            </p:cNvSpPr>
            <p:nvPr/>
          </p:nvSpPr>
          <p:spPr bwMode="auto">
            <a:xfrm>
              <a:off x="3294" y="492"/>
              <a:ext cx="10" cy="8"/>
            </a:xfrm>
            <a:custGeom>
              <a:avLst/>
              <a:gdLst>
                <a:gd name="T0" fmla="*/ 119 w 142"/>
                <a:gd name="T1" fmla="*/ 0 h 106"/>
                <a:gd name="T2" fmla="*/ 142 w 142"/>
                <a:gd name="T3" fmla="*/ 41 h 106"/>
                <a:gd name="T4" fmla="*/ 23 w 142"/>
                <a:gd name="T5" fmla="*/ 106 h 106"/>
                <a:gd name="T6" fmla="*/ 0 w 142"/>
                <a:gd name="T7" fmla="*/ 64 h 106"/>
                <a:gd name="T8" fmla="*/ 119 w 142"/>
                <a:gd name="T9" fmla="*/ 0 h 106"/>
              </a:gdLst>
              <a:ahLst/>
              <a:cxnLst>
                <a:cxn ang="0">
                  <a:pos x="T0" y="T1"/>
                </a:cxn>
                <a:cxn ang="0">
                  <a:pos x="T2" y="T3"/>
                </a:cxn>
                <a:cxn ang="0">
                  <a:pos x="T4" y="T5"/>
                </a:cxn>
                <a:cxn ang="0">
                  <a:pos x="T6" y="T7"/>
                </a:cxn>
                <a:cxn ang="0">
                  <a:pos x="T8" y="T9"/>
                </a:cxn>
              </a:cxnLst>
              <a:rect l="0" t="0" r="r" b="b"/>
              <a:pathLst>
                <a:path w="142" h="106">
                  <a:moveTo>
                    <a:pt x="119" y="0"/>
                  </a:moveTo>
                  <a:lnTo>
                    <a:pt x="142" y="41"/>
                  </a:lnTo>
                  <a:lnTo>
                    <a:pt x="23" y="106"/>
                  </a:lnTo>
                  <a:lnTo>
                    <a:pt x="0" y="64"/>
                  </a:lnTo>
                  <a:lnTo>
                    <a:pt x="11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37"/>
            <p:cNvSpPr>
              <a:spLocks/>
            </p:cNvSpPr>
            <p:nvPr/>
          </p:nvSpPr>
          <p:spPr bwMode="auto">
            <a:xfrm>
              <a:off x="3275" y="469"/>
              <a:ext cx="8" cy="11"/>
            </a:xfrm>
            <a:custGeom>
              <a:avLst/>
              <a:gdLst>
                <a:gd name="T0" fmla="*/ 67 w 108"/>
                <a:gd name="T1" fmla="*/ 0 h 133"/>
                <a:gd name="T2" fmla="*/ 108 w 108"/>
                <a:gd name="T3" fmla="*/ 24 h 133"/>
                <a:gd name="T4" fmla="*/ 42 w 108"/>
                <a:gd name="T5" fmla="*/ 133 h 133"/>
                <a:gd name="T6" fmla="*/ 22 w 108"/>
                <a:gd name="T7" fmla="*/ 120 h 133"/>
                <a:gd name="T8" fmla="*/ 0 w 108"/>
                <a:gd name="T9" fmla="*/ 109 h 133"/>
                <a:gd name="T10" fmla="*/ 67 w 108"/>
                <a:gd name="T11" fmla="*/ 0 h 133"/>
              </a:gdLst>
              <a:ahLst/>
              <a:cxnLst>
                <a:cxn ang="0">
                  <a:pos x="T0" y="T1"/>
                </a:cxn>
                <a:cxn ang="0">
                  <a:pos x="T2" y="T3"/>
                </a:cxn>
                <a:cxn ang="0">
                  <a:pos x="T4" y="T5"/>
                </a:cxn>
                <a:cxn ang="0">
                  <a:pos x="T6" y="T7"/>
                </a:cxn>
                <a:cxn ang="0">
                  <a:pos x="T8" y="T9"/>
                </a:cxn>
                <a:cxn ang="0">
                  <a:pos x="T10" y="T11"/>
                </a:cxn>
              </a:cxnLst>
              <a:rect l="0" t="0" r="r" b="b"/>
              <a:pathLst>
                <a:path w="108" h="133">
                  <a:moveTo>
                    <a:pt x="67" y="0"/>
                  </a:moveTo>
                  <a:lnTo>
                    <a:pt x="108" y="24"/>
                  </a:lnTo>
                  <a:lnTo>
                    <a:pt x="42" y="133"/>
                  </a:lnTo>
                  <a:lnTo>
                    <a:pt x="22" y="120"/>
                  </a:lnTo>
                  <a:lnTo>
                    <a:pt x="0" y="109"/>
                  </a:lnTo>
                  <a:lnTo>
                    <a:pt x="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38"/>
            <p:cNvSpPr>
              <a:spLocks/>
            </p:cNvSpPr>
            <p:nvPr/>
          </p:nvSpPr>
          <p:spPr bwMode="auto">
            <a:xfrm>
              <a:off x="3248" y="462"/>
              <a:ext cx="4" cy="9"/>
            </a:xfrm>
            <a:custGeom>
              <a:avLst/>
              <a:gdLst>
                <a:gd name="T0" fmla="*/ 0 w 48"/>
                <a:gd name="T1" fmla="*/ 0 h 122"/>
                <a:gd name="T2" fmla="*/ 48 w 48"/>
                <a:gd name="T3" fmla="*/ 0 h 122"/>
                <a:gd name="T4" fmla="*/ 48 w 48"/>
                <a:gd name="T5" fmla="*/ 122 h 122"/>
                <a:gd name="T6" fmla="*/ 30 w 48"/>
                <a:gd name="T7" fmla="*/ 119 h 122"/>
                <a:gd name="T8" fmla="*/ 11 w 48"/>
                <a:gd name="T9" fmla="*/ 118 h 122"/>
                <a:gd name="T10" fmla="*/ 8 w 48"/>
                <a:gd name="T11" fmla="*/ 118 h 122"/>
                <a:gd name="T12" fmla="*/ 4 w 48"/>
                <a:gd name="T13" fmla="*/ 118 h 122"/>
                <a:gd name="T14" fmla="*/ 0 w 48"/>
                <a:gd name="T15" fmla="*/ 119 h 122"/>
                <a:gd name="T16" fmla="*/ 0 w 48"/>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22">
                  <a:moveTo>
                    <a:pt x="0" y="0"/>
                  </a:moveTo>
                  <a:lnTo>
                    <a:pt x="48" y="0"/>
                  </a:lnTo>
                  <a:lnTo>
                    <a:pt x="48" y="122"/>
                  </a:lnTo>
                  <a:lnTo>
                    <a:pt x="30" y="119"/>
                  </a:lnTo>
                  <a:lnTo>
                    <a:pt x="11" y="118"/>
                  </a:lnTo>
                  <a:lnTo>
                    <a:pt x="8" y="118"/>
                  </a:lnTo>
                  <a:lnTo>
                    <a:pt x="4" y="118"/>
                  </a:lnTo>
                  <a:lnTo>
                    <a:pt x="0" y="11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39"/>
            <p:cNvSpPr>
              <a:spLocks/>
            </p:cNvSpPr>
            <p:nvPr/>
          </p:nvSpPr>
          <p:spPr bwMode="auto">
            <a:xfrm>
              <a:off x="3271" y="566"/>
              <a:ext cx="8" cy="11"/>
            </a:xfrm>
            <a:custGeom>
              <a:avLst/>
              <a:gdLst>
                <a:gd name="T0" fmla="*/ 41 w 105"/>
                <a:gd name="T1" fmla="*/ 0 h 149"/>
                <a:gd name="T2" fmla="*/ 105 w 105"/>
                <a:gd name="T3" fmla="*/ 128 h 149"/>
                <a:gd name="T4" fmla="*/ 62 w 105"/>
                <a:gd name="T5" fmla="*/ 149 h 149"/>
                <a:gd name="T6" fmla="*/ 0 w 105"/>
                <a:gd name="T7" fmla="*/ 23 h 149"/>
                <a:gd name="T8" fmla="*/ 21 w 105"/>
                <a:gd name="T9" fmla="*/ 12 h 149"/>
                <a:gd name="T10" fmla="*/ 41 w 105"/>
                <a:gd name="T11" fmla="*/ 0 h 149"/>
              </a:gdLst>
              <a:ahLst/>
              <a:cxnLst>
                <a:cxn ang="0">
                  <a:pos x="T0" y="T1"/>
                </a:cxn>
                <a:cxn ang="0">
                  <a:pos x="T2" y="T3"/>
                </a:cxn>
                <a:cxn ang="0">
                  <a:pos x="T4" y="T5"/>
                </a:cxn>
                <a:cxn ang="0">
                  <a:pos x="T6" y="T7"/>
                </a:cxn>
                <a:cxn ang="0">
                  <a:pos x="T8" y="T9"/>
                </a:cxn>
                <a:cxn ang="0">
                  <a:pos x="T10" y="T11"/>
                </a:cxn>
              </a:cxnLst>
              <a:rect l="0" t="0" r="r" b="b"/>
              <a:pathLst>
                <a:path w="105" h="149">
                  <a:moveTo>
                    <a:pt x="41" y="0"/>
                  </a:moveTo>
                  <a:lnTo>
                    <a:pt x="105" y="128"/>
                  </a:lnTo>
                  <a:lnTo>
                    <a:pt x="62" y="149"/>
                  </a:lnTo>
                  <a:lnTo>
                    <a:pt x="0" y="23"/>
                  </a:lnTo>
                  <a:lnTo>
                    <a:pt x="21" y="12"/>
                  </a:lnTo>
                  <a:lnTo>
                    <a:pt x="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40"/>
            <p:cNvSpPr>
              <a:spLocks/>
            </p:cNvSpPr>
            <p:nvPr/>
          </p:nvSpPr>
          <p:spPr bwMode="auto">
            <a:xfrm>
              <a:off x="3290" y="549"/>
              <a:ext cx="11" cy="10"/>
            </a:xfrm>
            <a:custGeom>
              <a:avLst/>
              <a:gdLst>
                <a:gd name="T0" fmla="*/ 29 w 145"/>
                <a:gd name="T1" fmla="*/ 0 h 120"/>
                <a:gd name="T2" fmla="*/ 145 w 145"/>
                <a:gd name="T3" fmla="*/ 82 h 120"/>
                <a:gd name="T4" fmla="*/ 118 w 145"/>
                <a:gd name="T5" fmla="*/ 120 h 120"/>
                <a:gd name="T6" fmla="*/ 0 w 145"/>
                <a:gd name="T7" fmla="*/ 37 h 120"/>
                <a:gd name="T8" fmla="*/ 15 w 145"/>
                <a:gd name="T9" fmla="*/ 19 h 120"/>
                <a:gd name="T10" fmla="*/ 29 w 145"/>
                <a:gd name="T11" fmla="*/ 0 h 120"/>
              </a:gdLst>
              <a:ahLst/>
              <a:cxnLst>
                <a:cxn ang="0">
                  <a:pos x="T0" y="T1"/>
                </a:cxn>
                <a:cxn ang="0">
                  <a:pos x="T2" y="T3"/>
                </a:cxn>
                <a:cxn ang="0">
                  <a:pos x="T4" y="T5"/>
                </a:cxn>
                <a:cxn ang="0">
                  <a:pos x="T6" y="T7"/>
                </a:cxn>
                <a:cxn ang="0">
                  <a:pos x="T8" y="T9"/>
                </a:cxn>
                <a:cxn ang="0">
                  <a:pos x="T10" y="T11"/>
                </a:cxn>
              </a:cxnLst>
              <a:rect l="0" t="0" r="r" b="b"/>
              <a:pathLst>
                <a:path w="145" h="120">
                  <a:moveTo>
                    <a:pt x="29" y="0"/>
                  </a:moveTo>
                  <a:lnTo>
                    <a:pt x="145" y="82"/>
                  </a:lnTo>
                  <a:lnTo>
                    <a:pt x="118" y="120"/>
                  </a:lnTo>
                  <a:lnTo>
                    <a:pt x="0" y="37"/>
                  </a:lnTo>
                  <a:lnTo>
                    <a:pt x="15" y="1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41"/>
            <p:cNvSpPr>
              <a:spLocks/>
            </p:cNvSpPr>
            <p:nvPr/>
          </p:nvSpPr>
          <p:spPr bwMode="auto">
            <a:xfrm>
              <a:off x="3300" y="520"/>
              <a:ext cx="11" cy="4"/>
            </a:xfrm>
            <a:custGeom>
              <a:avLst/>
              <a:gdLst>
                <a:gd name="T0" fmla="*/ 2 w 142"/>
                <a:gd name="T1" fmla="*/ 0 h 48"/>
                <a:gd name="T2" fmla="*/ 142 w 142"/>
                <a:gd name="T3" fmla="*/ 0 h 48"/>
                <a:gd name="T4" fmla="*/ 142 w 142"/>
                <a:gd name="T5" fmla="*/ 48 h 48"/>
                <a:gd name="T6" fmla="*/ 0 w 142"/>
                <a:gd name="T7" fmla="*/ 48 h 48"/>
                <a:gd name="T8" fmla="*/ 2 w 142"/>
                <a:gd name="T9" fmla="*/ 32 h 48"/>
                <a:gd name="T10" fmla="*/ 3 w 142"/>
                <a:gd name="T11" fmla="*/ 16 h 48"/>
                <a:gd name="T12" fmla="*/ 3 w 142"/>
                <a:gd name="T13" fmla="*/ 11 h 48"/>
                <a:gd name="T14" fmla="*/ 2 w 142"/>
                <a:gd name="T15" fmla="*/ 5 h 48"/>
                <a:gd name="T16" fmla="*/ 2 w 142"/>
                <a:gd name="T1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48">
                  <a:moveTo>
                    <a:pt x="2" y="0"/>
                  </a:moveTo>
                  <a:lnTo>
                    <a:pt x="142" y="0"/>
                  </a:lnTo>
                  <a:lnTo>
                    <a:pt x="142" y="48"/>
                  </a:lnTo>
                  <a:lnTo>
                    <a:pt x="0" y="48"/>
                  </a:lnTo>
                  <a:lnTo>
                    <a:pt x="2" y="32"/>
                  </a:lnTo>
                  <a:lnTo>
                    <a:pt x="3" y="16"/>
                  </a:lnTo>
                  <a:lnTo>
                    <a:pt x="3" y="11"/>
                  </a:lnTo>
                  <a:lnTo>
                    <a:pt x="2" y="5"/>
                  </a:lnTo>
                  <a:lnTo>
                    <a:pt x="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42"/>
            <p:cNvSpPr>
              <a:spLocks/>
            </p:cNvSpPr>
            <p:nvPr/>
          </p:nvSpPr>
          <p:spPr bwMode="auto">
            <a:xfrm>
              <a:off x="3248" y="572"/>
              <a:ext cx="4" cy="11"/>
            </a:xfrm>
            <a:custGeom>
              <a:avLst/>
              <a:gdLst>
                <a:gd name="T0" fmla="*/ 48 w 48"/>
                <a:gd name="T1" fmla="*/ 0 h 138"/>
                <a:gd name="T2" fmla="*/ 48 w 48"/>
                <a:gd name="T3" fmla="*/ 138 h 138"/>
                <a:gd name="T4" fmla="*/ 0 w 48"/>
                <a:gd name="T5" fmla="*/ 138 h 138"/>
                <a:gd name="T6" fmla="*/ 0 w 48"/>
                <a:gd name="T7" fmla="*/ 2 h 138"/>
                <a:gd name="T8" fmla="*/ 4 w 48"/>
                <a:gd name="T9" fmla="*/ 3 h 138"/>
                <a:gd name="T10" fmla="*/ 8 w 48"/>
                <a:gd name="T11" fmla="*/ 3 h 138"/>
                <a:gd name="T12" fmla="*/ 11 w 48"/>
                <a:gd name="T13" fmla="*/ 3 h 138"/>
                <a:gd name="T14" fmla="*/ 30 w 48"/>
                <a:gd name="T15" fmla="*/ 2 h 138"/>
                <a:gd name="T16" fmla="*/ 48 w 48"/>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38">
                  <a:moveTo>
                    <a:pt x="48" y="0"/>
                  </a:moveTo>
                  <a:lnTo>
                    <a:pt x="48" y="138"/>
                  </a:lnTo>
                  <a:lnTo>
                    <a:pt x="0" y="138"/>
                  </a:lnTo>
                  <a:lnTo>
                    <a:pt x="0" y="2"/>
                  </a:lnTo>
                  <a:lnTo>
                    <a:pt x="4" y="3"/>
                  </a:lnTo>
                  <a:lnTo>
                    <a:pt x="8" y="3"/>
                  </a:lnTo>
                  <a:lnTo>
                    <a:pt x="11" y="3"/>
                  </a:lnTo>
                  <a:lnTo>
                    <a:pt x="30" y="2"/>
                  </a:lnTo>
                  <a:lnTo>
                    <a:pt x="4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43"/>
            <p:cNvSpPr>
              <a:spLocks/>
            </p:cNvSpPr>
            <p:nvPr/>
          </p:nvSpPr>
          <p:spPr bwMode="auto">
            <a:xfrm>
              <a:off x="3196" y="545"/>
              <a:ext cx="10" cy="8"/>
            </a:xfrm>
            <a:custGeom>
              <a:avLst/>
              <a:gdLst>
                <a:gd name="T0" fmla="*/ 108 w 131"/>
                <a:gd name="T1" fmla="*/ 0 h 100"/>
                <a:gd name="T2" fmla="*/ 131 w 131"/>
                <a:gd name="T3" fmla="*/ 42 h 100"/>
                <a:gd name="T4" fmla="*/ 23 w 131"/>
                <a:gd name="T5" fmla="*/ 100 h 100"/>
                <a:gd name="T6" fmla="*/ 0 w 131"/>
                <a:gd name="T7" fmla="*/ 59 h 100"/>
                <a:gd name="T8" fmla="*/ 108 w 131"/>
                <a:gd name="T9" fmla="*/ 0 h 100"/>
              </a:gdLst>
              <a:ahLst/>
              <a:cxnLst>
                <a:cxn ang="0">
                  <a:pos x="T0" y="T1"/>
                </a:cxn>
                <a:cxn ang="0">
                  <a:pos x="T2" y="T3"/>
                </a:cxn>
                <a:cxn ang="0">
                  <a:pos x="T4" y="T5"/>
                </a:cxn>
                <a:cxn ang="0">
                  <a:pos x="T6" y="T7"/>
                </a:cxn>
                <a:cxn ang="0">
                  <a:pos x="T8" y="T9"/>
                </a:cxn>
              </a:cxnLst>
              <a:rect l="0" t="0" r="r" b="b"/>
              <a:pathLst>
                <a:path w="131" h="100">
                  <a:moveTo>
                    <a:pt x="108" y="0"/>
                  </a:moveTo>
                  <a:lnTo>
                    <a:pt x="131" y="42"/>
                  </a:lnTo>
                  <a:lnTo>
                    <a:pt x="23" y="100"/>
                  </a:lnTo>
                  <a:lnTo>
                    <a:pt x="0" y="59"/>
                  </a:lnTo>
                  <a:lnTo>
                    <a:pt x="10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44"/>
            <p:cNvSpPr>
              <a:spLocks/>
            </p:cNvSpPr>
            <p:nvPr/>
          </p:nvSpPr>
          <p:spPr bwMode="auto">
            <a:xfrm>
              <a:off x="3217" y="564"/>
              <a:ext cx="8" cy="11"/>
            </a:xfrm>
            <a:custGeom>
              <a:avLst/>
              <a:gdLst>
                <a:gd name="T0" fmla="*/ 68 w 110"/>
                <a:gd name="T1" fmla="*/ 0 h 135"/>
                <a:gd name="T2" fmla="*/ 89 w 110"/>
                <a:gd name="T3" fmla="*/ 13 h 135"/>
                <a:gd name="T4" fmla="*/ 110 w 110"/>
                <a:gd name="T5" fmla="*/ 23 h 135"/>
                <a:gd name="T6" fmla="*/ 41 w 110"/>
                <a:gd name="T7" fmla="*/ 135 h 135"/>
                <a:gd name="T8" fmla="*/ 0 w 110"/>
                <a:gd name="T9" fmla="*/ 112 h 135"/>
                <a:gd name="T10" fmla="*/ 68 w 110"/>
                <a:gd name="T11" fmla="*/ 0 h 135"/>
              </a:gdLst>
              <a:ahLst/>
              <a:cxnLst>
                <a:cxn ang="0">
                  <a:pos x="T0" y="T1"/>
                </a:cxn>
                <a:cxn ang="0">
                  <a:pos x="T2" y="T3"/>
                </a:cxn>
                <a:cxn ang="0">
                  <a:pos x="T4" y="T5"/>
                </a:cxn>
                <a:cxn ang="0">
                  <a:pos x="T6" y="T7"/>
                </a:cxn>
                <a:cxn ang="0">
                  <a:pos x="T8" y="T9"/>
                </a:cxn>
                <a:cxn ang="0">
                  <a:pos x="T10" y="T11"/>
                </a:cxn>
              </a:cxnLst>
              <a:rect l="0" t="0" r="r" b="b"/>
              <a:pathLst>
                <a:path w="110" h="135">
                  <a:moveTo>
                    <a:pt x="68" y="0"/>
                  </a:moveTo>
                  <a:lnTo>
                    <a:pt x="89" y="13"/>
                  </a:lnTo>
                  <a:lnTo>
                    <a:pt x="110" y="23"/>
                  </a:lnTo>
                  <a:lnTo>
                    <a:pt x="41" y="135"/>
                  </a:lnTo>
                  <a:lnTo>
                    <a:pt x="0" y="112"/>
                  </a:lnTo>
                  <a:lnTo>
                    <a:pt x="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45"/>
            <p:cNvSpPr>
              <a:spLocks noEditPoints="1"/>
            </p:cNvSpPr>
            <p:nvPr/>
          </p:nvSpPr>
          <p:spPr bwMode="auto">
            <a:xfrm>
              <a:off x="3228" y="507"/>
              <a:ext cx="34" cy="52"/>
            </a:xfrm>
            <a:custGeom>
              <a:avLst/>
              <a:gdLst>
                <a:gd name="T0" fmla="*/ 296 w 443"/>
                <a:gd name="T1" fmla="*/ 103 h 666"/>
                <a:gd name="T2" fmla="*/ 282 w 443"/>
                <a:gd name="T3" fmla="*/ 105 h 666"/>
                <a:gd name="T4" fmla="*/ 271 w 443"/>
                <a:gd name="T5" fmla="*/ 111 h 666"/>
                <a:gd name="T6" fmla="*/ 262 w 443"/>
                <a:gd name="T7" fmla="*/ 120 h 666"/>
                <a:gd name="T8" fmla="*/ 256 w 443"/>
                <a:gd name="T9" fmla="*/ 132 h 666"/>
                <a:gd name="T10" fmla="*/ 254 w 443"/>
                <a:gd name="T11" fmla="*/ 144 h 666"/>
                <a:gd name="T12" fmla="*/ 256 w 443"/>
                <a:gd name="T13" fmla="*/ 158 h 666"/>
                <a:gd name="T14" fmla="*/ 262 w 443"/>
                <a:gd name="T15" fmla="*/ 169 h 666"/>
                <a:gd name="T16" fmla="*/ 271 w 443"/>
                <a:gd name="T17" fmla="*/ 179 h 666"/>
                <a:gd name="T18" fmla="*/ 282 w 443"/>
                <a:gd name="T19" fmla="*/ 185 h 666"/>
                <a:gd name="T20" fmla="*/ 296 w 443"/>
                <a:gd name="T21" fmla="*/ 187 h 666"/>
                <a:gd name="T22" fmla="*/ 310 w 443"/>
                <a:gd name="T23" fmla="*/ 185 h 666"/>
                <a:gd name="T24" fmla="*/ 321 w 443"/>
                <a:gd name="T25" fmla="*/ 179 h 666"/>
                <a:gd name="T26" fmla="*/ 329 w 443"/>
                <a:gd name="T27" fmla="*/ 169 h 666"/>
                <a:gd name="T28" fmla="*/ 336 w 443"/>
                <a:gd name="T29" fmla="*/ 158 h 666"/>
                <a:gd name="T30" fmla="*/ 338 w 443"/>
                <a:gd name="T31" fmla="*/ 144 h 666"/>
                <a:gd name="T32" fmla="*/ 336 w 443"/>
                <a:gd name="T33" fmla="*/ 132 h 666"/>
                <a:gd name="T34" fmla="*/ 329 w 443"/>
                <a:gd name="T35" fmla="*/ 120 h 666"/>
                <a:gd name="T36" fmla="*/ 321 w 443"/>
                <a:gd name="T37" fmla="*/ 111 h 666"/>
                <a:gd name="T38" fmla="*/ 310 w 443"/>
                <a:gd name="T39" fmla="*/ 105 h 666"/>
                <a:gd name="T40" fmla="*/ 296 w 443"/>
                <a:gd name="T41" fmla="*/ 103 h 666"/>
                <a:gd name="T42" fmla="*/ 296 w 443"/>
                <a:gd name="T43" fmla="*/ 0 h 666"/>
                <a:gd name="T44" fmla="*/ 325 w 443"/>
                <a:gd name="T45" fmla="*/ 2 h 666"/>
                <a:gd name="T46" fmla="*/ 353 w 443"/>
                <a:gd name="T47" fmla="*/ 11 h 666"/>
                <a:gd name="T48" fmla="*/ 378 w 443"/>
                <a:gd name="T49" fmla="*/ 25 h 666"/>
                <a:gd name="T50" fmla="*/ 400 w 443"/>
                <a:gd name="T51" fmla="*/ 42 h 666"/>
                <a:gd name="T52" fmla="*/ 418 w 443"/>
                <a:gd name="T53" fmla="*/ 63 h 666"/>
                <a:gd name="T54" fmla="*/ 431 w 443"/>
                <a:gd name="T55" fmla="*/ 88 h 666"/>
                <a:gd name="T56" fmla="*/ 440 w 443"/>
                <a:gd name="T57" fmla="*/ 115 h 666"/>
                <a:gd name="T58" fmla="*/ 443 w 443"/>
                <a:gd name="T59" fmla="*/ 144 h 666"/>
                <a:gd name="T60" fmla="*/ 440 w 443"/>
                <a:gd name="T61" fmla="*/ 174 h 666"/>
                <a:gd name="T62" fmla="*/ 431 w 443"/>
                <a:gd name="T63" fmla="*/ 201 h 666"/>
                <a:gd name="T64" fmla="*/ 418 w 443"/>
                <a:gd name="T65" fmla="*/ 225 h 666"/>
                <a:gd name="T66" fmla="*/ 400 w 443"/>
                <a:gd name="T67" fmla="*/ 247 h 666"/>
                <a:gd name="T68" fmla="*/ 378 w 443"/>
                <a:gd name="T69" fmla="*/ 265 h 666"/>
                <a:gd name="T70" fmla="*/ 353 w 443"/>
                <a:gd name="T71" fmla="*/ 278 h 666"/>
                <a:gd name="T72" fmla="*/ 325 w 443"/>
                <a:gd name="T73" fmla="*/ 287 h 666"/>
                <a:gd name="T74" fmla="*/ 296 w 443"/>
                <a:gd name="T75" fmla="*/ 290 h 666"/>
                <a:gd name="T76" fmla="*/ 281 w 443"/>
                <a:gd name="T77" fmla="*/ 288 h 666"/>
                <a:gd name="T78" fmla="*/ 268 w 443"/>
                <a:gd name="T79" fmla="*/ 285 h 666"/>
                <a:gd name="T80" fmla="*/ 37 w 443"/>
                <a:gd name="T81" fmla="*/ 666 h 666"/>
                <a:gd name="T82" fmla="*/ 0 w 443"/>
                <a:gd name="T83" fmla="*/ 646 h 666"/>
                <a:gd name="T84" fmla="*/ 206 w 443"/>
                <a:gd name="T85" fmla="*/ 257 h 666"/>
                <a:gd name="T86" fmla="*/ 187 w 443"/>
                <a:gd name="T87" fmla="*/ 239 h 666"/>
                <a:gd name="T88" fmla="*/ 171 w 443"/>
                <a:gd name="T89" fmla="*/ 219 h 666"/>
                <a:gd name="T90" fmla="*/ 159 w 443"/>
                <a:gd name="T91" fmla="*/ 196 h 666"/>
                <a:gd name="T92" fmla="*/ 152 w 443"/>
                <a:gd name="T93" fmla="*/ 171 h 666"/>
                <a:gd name="T94" fmla="*/ 149 w 443"/>
                <a:gd name="T95" fmla="*/ 144 h 666"/>
                <a:gd name="T96" fmla="*/ 152 w 443"/>
                <a:gd name="T97" fmla="*/ 115 h 666"/>
                <a:gd name="T98" fmla="*/ 160 w 443"/>
                <a:gd name="T99" fmla="*/ 88 h 666"/>
                <a:gd name="T100" fmla="*/ 174 w 443"/>
                <a:gd name="T101" fmla="*/ 63 h 666"/>
                <a:gd name="T102" fmla="*/ 192 w 443"/>
                <a:gd name="T103" fmla="*/ 42 h 666"/>
                <a:gd name="T104" fmla="*/ 214 w 443"/>
                <a:gd name="T105" fmla="*/ 25 h 666"/>
                <a:gd name="T106" fmla="*/ 238 w 443"/>
                <a:gd name="T107" fmla="*/ 11 h 666"/>
                <a:gd name="T108" fmla="*/ 266 w 443"/>
                <a:gd name="T109" fmla="*/ 2 h 666"/>
                <a:gd name="T110" fmla="*/ 296 w 443"/>
                <a:gd name="T111" fmla="*/ 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3" h="666">
                  <a:moveTo>
                    <a:pt x="296" y="103"/>
                  </a:moveTo>
                  <a:lnTo>
                    <a:pt x="282" y="105"/>
                  </a:lnTo>
                  <a:lnTo>
                    <a:pt x="271" y="111"/>
                  </a:lnTo>
                  <a:lnTo>
                    <a:pt x="262" y="120"/>
                  </a:lnTo>
                  <a:lnTo>
                    <a:pt x="256" y="132"/>
                  </a:lnTo>
                  <a:lnTo>
                    <a:pt x="254" y="144"/>
                  </a:lnTo>
                  <a:lnTo>
                    <a:pt x="256" y="158"/>
                  </a:lnTo>
                  <a:lnTo>
                    <a:pt x="262" y="169"/>
                  </a:lnTo>
                  <a:lnTo>
                    <a:pt x="271" y="179"/>
                  </a:lnTo>
                  <a:lnTo>
                    <a:pt x="282" y="185"/>
                  </a:lnTo>
                  <a:lnTo>
                    <a:pt x="296" y="187"/>
                  </a:lnTo>
                  <a:lnTo>
                    <a:pt x="310" y="185"/>
                  </a:lnTo>
                  <a:lnTo>
                    <a:pt x="321" y="179"/>
                  </a:lnTo>
                  <a:lnTo>
                    <a:pt x="329" y="169"/>
                  </a:lnTo>
                  <a:lnTo>
                    <a:pt x="336" y="158"/>
                  </a:lnTo>
                  <a:lnTo>
                    <a:pt x="338" y="144"/>
                  </a:lnTo>
                  <a:lnTo>
                    <a:pt x="336" y="132"/>
                  </a:lnTo>
                  <a:lnTo>
                    <a:pt x="329" y="120"/>
                  </a:lnTo>
                  <a:lnTo>
                    <a:pt x="321" y="111"/>
                  </a:lnTo>
                  <a:lnTo>
                    <a:pt x="310" y="105"/>
                  </a:lnTo>
                  <a:lnTo>
                    <a:pt x="296" y="103"/>
                  </a:lnTo>
                  <a:close/>
                  <a:moveTo>
                    <a:pt x="296" y="0"/>
                  </a:moveTo>
                  <a:lnTo>
                    <a:pt x="325" y="2"/>
                  </a:lnTo>
                  <a:lnTo>
                    <a:pt x="353" y="11"/>
                  </a:lnTo>
                  <a:lnTo>
                    <a:pt x="378" y="25"/>
                  </a:lnTo>
                  <a:lnTo>
                    <a:pt x="400" y="42"/>
                  </a:lnTo>
                  <a:lnTo>
                    <a:pt x="418" y="63"/>
                  </a:lnTo>
                  <a:lnTo>
                    <a:pt x="431" y="88"/>
                  </a:lnTo>
                  <a:lnTo>
                    <a:pt x="440" y="115"/>
                  </a:lnTo>
                  <a:lnTo>
                    <a:pt x="443" y="144"/>
                  </a:lnTo>
                  <a:lnTo>
                    <a:pt x="440" y="174"/>
                  </a:lnTo>
                  <a:lnTo>
                    <a:pt x="431" y="201"/>
                  </a:lnTo>
                  <a:lnTo>
                    <a:pt x="418" y="225"/>
                  </a:lnTo>
                  <a:lnTo>
                    <a:pt x="400" y="247"/>
                  </a:lnTo>
                  <a:lnTo>
                    <a:pt x="378" y="265"/>
                  </a:lnTo>
                  <a:lnTo>
                    <a:pt x="353" y="278"/>
                  </a:lnTo>
                  <a:lnTo>
                    <a:pt x="325" y="287"/>
                  </a:lnTo>
                  <a:lnTo>
                    <a:pt x="296" y="290"/>
                  </a:lnTo>
                  <a:lnTo>
                    <a:pt x="281" y="288"/>
                  </a:lnTo>
                  <a:lnTo>
                    <a:pt x="268" y="285"/>
                  </a:lnTo>
                  <a:lnTo>
                    <a:pt x="37" y="666"/>
                  </a:lnTo>
                  <a:lnTo>
                    <a:pt x="0" y="646"/>
                  </a:lnTo>
                  <a:lnTo>
                    <a:pt x="206" y="257"/>
                  </a:lnTo>
                  <a:lnTo>
                    <a:pt x="187" y="239"/>
                  </a:lnTo>
                  <a:lnTo>
                    <a:pt x="171" y="219"/>
                  </a:lnTo>
                  <a:lnTo>
                    <a:pt x="159" y="196"/>
                  </a:lnTo>
                  <a:lnTo>
                    <a:pt x="152" y="171"/>
                  </a:lnTo>
                  <a:lnTo>
                    <a:pt x="149" y="144"/>
                  </a:lnTo>
                  <a:lnTo>
                    <a:pt x="152" y="115"/>
                  </a:lnTo>
                  <a:lnTo>
                    <a:pt x="160" y="88"/>
                  </a:lnTo>
                  <a:lnTo>
                    <a:pt x="174" y="63"/>
                  </a:lnTo>
                  <a:lnTo>
                    <a:pt x="192" y="42"/>
                  </a:lnTo>
                  <a:lnTo>
                    <a:pt x="214" y="25"/>
                  </a:lnTo>
                  <a:lnTo>
                    <a:pt x="238" y="11"/>
                  </a:lnTo>
                  <a:lnTo>
                    <a:pt x="266" y="2"/>
                  </a:lnTo>
                  <a:lnTo>
                    <a:pt x="2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355" y="2498645"/>
            <a:ext cx="2322298" cy="2458903"/>
          </a:xfrm>
          <a:prstGeom prst="rect">
            <a:avLst/>
          </a:prstGeom>
        </p:spPr>
      </p:pic>
      <p:sp>
        <p:nvSpPr>
          <p:cNvPr id="13" name="TextBox 12"/>
          <p:cNvSpPr txBox="1"/>
          <p:nvPr/>
        </p:nvSpPr>
        <p:spPr>
          <a:xfrm>
            <a:off x="2836140" y="387212"/>
            <a:ext cx="9355860" cy="830997"/>
          </a:xfrm>
          <a:prstGeom prst="rect">
            <a:avLst/>
          </a:prstGeom>
          <a:noFill/>
        </p:spPr>
        <p:txBody>
          <a:bodyPr wrap="square" rtlCol="0">
            <a:spAutoFit/>
          </a:bodyPr>
          <a:lstStyle/>
          <a:p>
            <a:r>
              <a:rPr lang="en-US" sz="4800" b="1" dirty="0" smtClean="0">
                <a:ln w="9525">
                  <a:solidFill>
                    <a:prstClr val="white"/>
                  </a:solidFill>
                  <a:prstDash val="solid"/>
                </a:ln>
                <a:solidFill>
                  <a:prstClr val="black"/>
                </a:solidFill>
                <a:effectLst>
                  <a:outerShdw blurRad="12700" dist="38100" dir="2700000" algn="tl" rotWithShape="0">
                    <a:prstClr val="white">
                      <a:lumMod val="50000"/>
                    </a:prstClr>
                  </a:outerShdw>
                </a:effectLst>
              </a:rPr>
              <a:t>Suggestion for preparing glossary</a:t>
            </a:r>
            <a:endParaRPr lang="en-US" sz="4800" b="1" dirty="0">
              <a:ln w="9525">
                <a:solidFill>
                  <a:prstClr val="white"/>
                </a:solidFill>
                <a:prstDash val="solid"/>
              </a:ln>
              <a:solidFill>
                <a:prstClr val="black"/>
              </a:solidFill>
              <a:effectLst>
                <a:outerShdw blurRad="12700" dist="38100" dir="2700000" algn="tl" rotWithShape="0">
                  <a:prstClr val="white">
                    <a:lumMod val="50000"/>
                  </a:prstClr>
                </a:outerShdw>
              </a:effectLst>
            </a:endParaRPr>
          </a:p>
        </p:txBody>
      </p:sp>
      <p:grpSp>
        <p:nvGrpSpPr>
          <p:cNvPr id="277" name="Shape 327"/>
          <p:cNvGrpSpPr/>
          <p:nvPr/>
        </p:nvGrpSpPr>
        <p:grpSpPr>
          <a:xfrm>
            <a:off x="10694044" y="2403261"/>
            <a:ext cx="288876" cy="394072"/>
            <a:chOff x="590250" y="244200"/>
            <a:chExt cx="407975" cy="532175"/>
          </a:xfrm>
        </p:grpSpPr>
        <p:sp>
          <p:nvSpPr>
            <p:cNvPr id="278" name="Shape 328"/>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79" name="Shape 329"/>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solidFill>
              <a:schemeClr val="accent2"/>
            </a:solid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0" name="Shape 330"/>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1" name="Shape 331"/>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2" name="Shape 332"/>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3" name="Shape 333"/>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4" name="Shape 33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5" name="Shape 335"/>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6" name="Shape 336"/>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7" name="Shape 337"/>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8" name="Shape 338"/>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89" name="Shape 339"/>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90" name="Shape 340"/>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sp>
          <p:nvSpPr>
            <p:cNvPr id="291" name="Shape 341"/>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chemeClr val="accent2"/>
              </a:solidFill>
              <a:prstDash val="solid"/>
              <a:round/>
              <a:headEnd type="none" w="med" len="med"/>
              <a:tailEnd type="none" w="med" len="med"/>
            </a:ln>
          </p:spPr>
          <p:txBody>
            <a:bodyPr lIns="91425" tIns="91425" rIns="91425" bIns="91425" anchor="ctr" anchorCtr="0">
              <a:noAutofit/>
            </a:bodyPr>
            <a:lstStyle/>
            <a:p>
              <a:endParaRPr>
                <a:ln>
                  <a:solidFill>
                    <a:srgbClr val="6C2B43">
                      <a:lumMod val="60000"/>
                      <a:lumOff val="40000"/>
                    </a:srgbClr>
                  </a:solidFill>
                </a:ln>
                <a:solidFill>
                  <a:prstClr val="black"/>
                </a:solidFill>
              </a:endParaRPr>
            </a:p>
          </p:txBody>
        </p:sp>
      </p:grpSp>
    </p:spTree>
    <p:extLst>
      <p:ext uri="{BB962C8B-B14F-4D97-AF65-F5344CB8AC3E}">
        <p14:creationId xmlns:p14="http://schemas.microsoft.com/office/powerpoint/2010/main" val="3593149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8"/>
          <p:cNvGrpSpPr>
            <a:grpSpLocks noChangeAspect="1"/>
          </p:cNvGrpSpPr>
          <p:nvPr/>
        </p:nvGrpSpPr>
        <p:grpSpPr bwMode="auto">
          <a:xfrm>
            <a:off x="426468" y="865230"/>
            <a:ext cx="10714354" cy="4963087"/>
            <a:chOff x="-2493" y="-1001"/>
            <a:chExt cx="12683" cy="5875"/>
          </a:xfrm>
          <a:solidFill>
            <a:schemeClr val="bg1">
              <a:lumMod val="65000"/>
              <a:alpha val="16000"/>
            </a:schemeClr>
          </a:solidFill>
        </p:grpSpPr>
        <p:sp>
          <p:nvSpPr>
            <p:cNvPr id="33"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0"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1"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2"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3"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5"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6"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7"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8"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9"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0"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5"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6"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7"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8"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9"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2"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3"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4"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5"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6"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7"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8"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9"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0"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1"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2"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3"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4"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5"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6"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8"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9"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0"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1"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2"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3"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1"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2"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3"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4"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3"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4"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9"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0" name="Up Ribbon 19"/>
          <p:cNvSpPr/>
          <p:nvPr/>
        </p:nvSpPr>
        <p:spPr>
          <a:xfrm>
            <a:off x="4356258" y="1721608"/>
            <a:ext cx="5589692" cy="1368579"/>
          </a:xfrm>
          <a:prstGeom prst="ribbon2">
            <a:avLst>
              <a:gd name="adj1" fmla="val 16667"/>
              <a:gd name="adj2" fmla="val 75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s-UY" sz="2399">
              <a:solidFill>
                <a:prstClr val="white"/>
              </a:solidFill>
            </a:endParaRPr>
          </a:p>
        </p:txBody>
      </p:sp>
      <p:sp>
        <p:nvSpPr>
          <p:cNvPr id="14" name="Rounded Rectangle 13">
            <a:hlinkClick r:id="rId3"/>
          </p:cNvPr>
          <p:cNvSpPr/>
          <p:nvPr/>
        </p:nvSpPr>
        <p:spPr>
          <a:xfrm>
            <a:off x="7467243" y="4650732"/>
            <a:ext cx="2839082" cy="609441"/>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r>
              <a:rPr lang="en-US" sz="2399" b="1" dirty="0">
                <a:solidFill>
                  <a:prstClr val="white"/>
                </a:solidFill>
              </a:rPr>
              <a:t>SUBSCRIBE NOW</a:t>
            </a:r>
            <a:endParaRPr lang="es-UY" sz="2399" b="1" dirty="0">
              <a:solidFill>
                <a:prstClr val="white"/>
              </a:solidFill>
            </a:endParaRPr>
          </a:p>
        </p:txBody>
      </p:sp>
      <p:pic>
        <p:nvPicPr>
          <p:cNvPr id="16" name="Picture 2" descr="E:\cloud\drive\websites\slidemodel\logo\sebastian\slidemodel-logo-tra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404" y="762001"/>
            <a:ext cx="2791118" cy="52836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9"/>
          <p:cNvSpPr>
            <a:spLocks noChangeAspect="1" noEditPoints="1"/>
          </p:cNvSpPr>
          <p:nvPr/>
        </p:nvSpPr>
        <p:spPr bwMode="auto">
          <a:xfrm rot="7401880">
            <a:off x="10690568" y="4826404"/>
            <a:ext cx="1844195" cy="742757"/>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1218987"/>
            <a:endParaRPr lang="en-US" sz="2399">
              <a:solidFill>
                <a:prstClr val="black"/>
              </a:solidFill>
            </a:endParaRPr>
          </a:p>
        </p:txBody>
      </p:sp>
      <p:sp>
        <p:nvSpPr>
          <p:cNvPr id="18" name="TextBox 17"/>
          <p:cNvSpPr txBox="1"/>
          <p:nvPr/>
        </p:nvSpPr>
        <p:spPr>
          <a:xfrm>
            <a:off x="7154367" y="2004164"/>
            <a:ext cx="3624191" cy="830781"/>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1218987"/>
            <a:r>
              <a:rPr lang="en-US" sz="1600" dirty="0">
                <a:solidFill>
                  <a:prstClr val="white"/>
                </a:solidFill>
              </a:rPr>
              <a:t>Coupon Code:</a:t>
            </a:r>
          </a:p>
          <a:p>
            <a:pPr defTabSz="1218987"/>
            <a:r>
              <a:rPr lang="en-US" sz="3199" b="1" dirty="0">
                <a:solidFill>
                  <a:prstClr val="white"/>
                </a:solidFill>
              </a:rPr>
              <a:t>FREEBUNDLE15</a:t>
            </a:r>
            <a:endParaRPr lang="es-UY" sz="2399" b="1" dirty="0">
              <a:solidFill>
                <a:prstClr val="white"/>
              </a:solidFill>
            </a:endParaRPr>
          </a:p>
        </p:txBody>
      </p:sp>
      <p:sp>
        <p:nvSpPr>
          <p:cNvPr id="19" name="TextBox 18"/>
          <p:cNvSpPr txBox="1"/>
          <p:nvPr/>
        </p:nvSpPr>
        <p:spPr>
          <a:xfrm>
            <a:off x="6452515" y="1371698"/>
            <a:ext cx="5027892" cy="338554"/>
          </a:xfrm>
          <a:prstGeom prst="rect">
            <a:avLst/>
          </a:prstGeom>
        </p:spPr>
        <p:txBody>
          <a:bodyPr wrap="square">
            <a:spAutoFit/>
          </a:bodyPr>
          <a:lstStyle>
            <a:defPPr>
              <a:defRPr lang="en-US"/>
            </a:defPPr>
            <a:lvl1pPr>
              <a:defRPr sz="2000">
                <a:latin typeface="Segoe UI" panose="020B0502040204020203" pitchFamily="34" charset="0"/>
                <a:ea typeface="Segoe UI" panose="020B0502040204020203" pitchFamily="34" charset="0"/>
                <a:cs typeface="Segoe UI" panose="020B0502040204020203" pitchFamily="34" charset="0"/>
              </a:defRPr>
            </a:lvl1pPr>
          </a:lstStyle>
          <a:p>
            <a:pPr algn="ctr" defTabSz="1218987"/>
            <a:r>
              <a:rPr lang="en-US" sz="1600" dirty="0">
                <a:solidFill>
                  <a:prstClr val="white"/>
                </a:solidFill>
              </a:rPr>
              <a:t>Get </a:t>
            </a:r>
            <a:r>
              <a:rPr lang="en-US" sz="1600" b="1" dirty="0">
                <a:solidFill>
                  <a:prstClr val="white"/>
                </a:solidFill>
              </a:rPr>
              <a:t>15% discount</a:t>
            </a:r>
            <a:r>
              <a:rPr lang="en-US" sz="1600" dirty="0">
                <a:solidFill>
                  <a:prstClr val="white"/>
                </a:solidFill>
              </a:rPr>
              <a:t> from regular price</a:t>
            </a:r>
            <a:endParaRPr lang="es-UY" sz="1600" dirty="0">
              <a:solidFill>
                <a:prstClr val="white"/>
              </a:solidFill>
            </a:endParaRPr>
          </a:p>
        </p:txBody>
      </p:sp>
      <p:sp>
        <p:nvSpPr>
          <p:cNvPr id="21" name="TextBox 20"/>
          <p:cNvSpPr txBox="1"/>
          <p:nvPr/>
        </p:nvSpPr>
        <p:spPr>
          <a:xfrm>
            <a:off x="6888819" y="3362283"/>
            <a:ext cx="4155282" cy="338466"/>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1218987"/>
            <a:r>
              <a:rPr lang="en-US" sz="1600" dirty="0">
                <a:solidFill>
                  <a:prstClr val="white"/>
                </a:solidFill>
              </a:rPr>
              <a:t>Apply this coupon code during sign up</a:t>
            </a:r>
            <a:endParaRPr lang="es-UY" sz="1600" dirty="0">
              <a:solidFill>
                <a:prstClr val="white"/>
              </a:solidFill>
            </a:endParaRPr>
          </a:p>
        </p:txBody>
      </p:sp>
      <p:grpSp>
        <p:nvGrpSpPr>
          <p:cNvPr id="22" name="Group 21"/>
          <p:cNvGrpSpPr>
            <a:grpSpLocks noChangeAspect="1"/>
          </p:cNvGrpSpPr>
          <p:nvPr/>
        </p:nvGrpSpPr>
        <p:grpSpPr bwMode="auto">
          <a:xfrm>
            <a:off x="960837" y="102516"/>
            <a:ext cx="10083264" cy="6755484"/>
            <a:chOff x="507" y="1182"/>
            <a:chExt cx="3090" cy="2558"/>
          </a:xfrm>
        </p:grpSpPr>
        <p:sp>
          <p:nvSpPr>
            <p:cNvPr id="23" name="AutoShape 3"/>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4" name="Freeform 5"/>
            <p:cNvSpPr>
              <a:spLocks/>
            </p:cNvSpPr>
            <p:nvPr/>
          </p:nvSpPr>
          <p:spPr bwMode="auto">
            <a:xfrm>
              <a:off x="1700" y="3305"/>
              <a:ext cx="669" cy="348"/>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5" name="Freeform 6"/>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6" name="Freeform 7"/>
            <p:cNvSpPr>
              <a:spLocks/>
            </p:cNvSpPr>
            <p:nvPr/>
          </p:nvSpPr>
          <p:spPr bwMode="auto">
            <a:xfrm>
              <a:off x="507" y="1182"/>
              <a:ext cx="3090" cy="1953"/>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8" name="Freeform 9"/>
            <p:cNvSpPr>
              <a:spLocks/>
            </p:cNvSpPr>
            <p:nvPr/>
          </p:nvSpPr>
          <p:spPr bwMode="auto">
            <a:xfrm>
              <a:off x="507" y="3097"/>
              <a:ext cx="3090" cy="222"/>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9" name="Oval 10"/>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30" name="Oval 11"/>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gr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62729" y="543498"/>
            <a:ext cx="9272953" cy="4411954"/>
          </a:xfrm>
          <a:prstGeom prst="rect">
            <a:avLst/>
          </a:prstGeom>
        </p:spPr>
      </p:pic>
    </p:spTree>
    <p:extLst>
      <p:ext uri="{BB962C8B-B14F-4D97-AF65-F5344CB8AC3E}">
        <p14:creationId xmlns:p14="http://schemas.microsoft.com/office/powerpoint/2010/main" val="4193933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a:stretch>
        </a:blipFill>
        <a:effectLst/>
      </p:bgPr>
    </p:bg>
    <p:spTree>
      <p:nvGrpSpPr>
        <p:cNvPr id="1" name=""/>
        <p:cNvGrpSpPr/>
        <p:nvPr/>
      </p:nvGrpSpPr>
      <p:grpSpPr>
        <a:xfrm>
          <a:off x="0" y="0"/>
          <a:ext cx="0" cy="0"/>
          <a:chOff x="0" y="0"/>
          <a:chExt cx="0" cy="0"/>
        </a:xfrm>
      </p:grpSpPr>
      <p:grpSp>
        <p:nvGrpSpPr>
          <p:cNvPr id="61" name="Group 60"/>
          <p:cNvGrpSpPr/>
          <p:nvPr/>
        </p:nvGrpSpPr>
        <p:grpSpPr>
          <a:xfrm>
            <a:off x="9652007" y="15120"/>
            <a:ext cx="2539993" cy="675029"/>
            <a:chOff x="3237284" y="4745828"/>
            <a:chExt cx="8951540" cy="1817443"/>
          </a:xfrm>
          <a:solidFill>
            <a:srgbClr val="D00C54"/>
          </a:solidFill>
        </p:grpSpPr>
        <p:sp>
          <p:nvSpPr>
            <p:cNvPr id="62" name="Rectangle 61"/>
            <p:cNvSpPr/>
            <p:nvPr/>
          </p:nvSpPr>
          <p:spPr>
            <a:xfrm>
              <a:off x="4258126" y="4745828"/>
              <a:ext cx="7930698" cy="18174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63" name="Right Triangle 62"/>
            <p:cNvSpPr/>
            <p:nvPr/>
          </p:nvSpPr>
          <p:spPr>
            <a:xfrm rot="16200000">
              <a:off x="2840059" y="5143054"/>
              <a:ext cx="1817442" cy="102299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grpSp>
        <p:nvGrpSpPr>
          <p:cNvPr id="159" name="Group 158"/>
          <p:cNvGrpSpPr/>
          <p:nvPr/>
        </p:nvGrpSpPr>
        <p:grpSpPr>
          <a:xfrm>
            <a:off x="2053765" y="1981201"/>
            <a:ext cx="3534599" cy="3612955"/>
            <a:chOff x="4778953" y="2339390"/>
            <a:chExt cx="2699704" cy="2759552"/>
          </a:xfrm>
        </p:grpSpPr>
        <p:sp>
          <p:nvSpPr>
            <p:cNvPr id="160" name="Rounded Rectangle 159"/>
            <p:cNvSpPr/>
            <p:nvPr/>
          </p:nvSpPr>
          <p:spPr>
            <a:xfrm rot="2700000">
              <a:off x="4778953" y="2843459"/>
              <a:ext cx="1087471" cy="1087471"/>
            </a:xfrm>
            <a:prstGeom prst="roundRect">
              <a:avLst/>
            </a:prstGeom>
            <a:solidFill>
              <a:schemeClr val="accent1"/>
            </a:solidFill>
            <a:ln>
              <a:noFill/>
            </a:ln>
            <a:effectLst>
              <a:innerShdw blurRad="76200" dist="50800" dir="135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1" name="Rounded Rectangle 160"/>
            <p:cNvSpPr/>
            <p:nvPr/>
          </p:nvSpPr>
          <p:spPr>
            <a:xfrm rot="2700000">
              <a:off x="6322402" y="3519734"/>
              <a:ext cx="1087471" cy="1087471"/>
            </a:xfrm>
            <a:prstGeom prst="roundRect">
              <a:avLst/>
            </a:prstGeom>
            <a:solidFill>
              <a:schemeClr val="accent2"/>
            </a:solidFill>
            <a:ln>
              <a:noFill/>
            </a:ln>
            <a:effectLst>
              <a:innerShdw blurRad="76200" dist="50800" dir="135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2" name="Rounded Rectangle 161"/>
            <p:cNvSpPr/>
            <p:nvPr/>
          </p:nvSpPr>
          <p:spPr>
            <a:xfrm rot="3564405">
              <a:off x="4855806" y="3162781"/>
              <a:ext cx="1087471" cy="1087471"/>
            </a:xfrm>
            <a:prstGeom prst="roundRect">
              <a:avLst/>
            </a:prstGeom>
            <a:solidFill>
              <a:schemeClr val="bg1">
                <a:lumMod val="95000"/>
              </a:schemeClr>
            </a:solidFill>
            <a:ln>
              <a:noFill/>
            </a:ln>
            <a:effectLst>
              <a:outerShdw blurRad="342900" sx="103000" sy="103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3" name="Rounded Rectangle 162"/>
            <p:cNvSpPr/>
            <p:nvPr/>
          </p:nvSpPr>
          <p:spPr>
            <a:xfrm rot="1809825">
              <a:off x="6391186" y="3118467"/>
              <a:ext cx="1087471" cy="1087471"/>
            </a:xfrm>
            <a:prstGeom prst="roundRect">
              <a:avLst/>
            </a:prstGeom>
            <a:solidFill>
              <a:schemeClr val="bg1">
                <a:lumMod val="95000"/>
              </a:schemeClr>
            </a:solidFill>
            <a:ln>
              <a:noFill/>
            </a:ln>
            <a:effectLst>
              <a:outerShdw blurRad="342900" sx="103000" sy="103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64" name="Freeform 6"/>
            <p:cNvSpPr>
              <a:spLocks noEditPoints="1"/>
            </p:cNvSpPr>
            <p:nvPr/>
          </p:nvSpPr>
          <p:spPr bwMode="auto">
            <a:xfrm>
              <a:off x="5105856" y="3554175"/>
              <a:ext cx="533617" cy="431632"/>
            </a:xfrm>
            <a:custGeom>
              <a:avLst/>
              <a:gdLst>
                <a:gd name="T0" fmla="*/ 2528 w 3627"/>
                <a:gd name="T1" fmla="*/ 2261 h 2932"/>
                <a:gd name="T2" fmla="*/ 1100 w 3627"/>
                <a:gd name="T3" fmla="*/ 2360 h 2932"/>
                <a:gd name="T4" fmla="*/ 1100 w 3627"/>
                <a:gd name="T5" fmla="*/ 1937 h 2932"/>
                <a:gd name="T6" fmla="*/ 2528 w 3627"/>
                <a:gd name="T7" fmla="*/ 2036 h 2932"/>
                <a:gd name="T8" fmla="*/ 1100 w 3627"/>
                <a:gd name="T9" fmla="*/ 1937 h 2932"/>
                <a:gd name="T10" fmla="*/ 2528 w 3627"/>
                <a:gd name="T11" fmla="*/ 1589 h 2932"/>
                <a:gd name="T12" fmla="*/ 1100 w 3627"/>
                <a:gd name="T13" fmla="*/ 1688 h 2932"/>
                <a:gd name="T14" fmla="*/ 757 w 3627"/>
                <a:gd name="T15" fmla="*/ 1352 h 2932"/>
                <a:gd name="T16" fmla="*/ 2871 w 3627"/>
                <a:gd name="T17" fmla="*/ 2797 h 2932"/>
                <a:gd name="T18" fmla="*/ 757 w 3627"/>
                <a:gd name="T19" fmla="*/ 1352 h 2932"/>
                <a:gd name="T20" fmla="*/ 270 w 3627"/>
                <a:gd name="T21" fmla="*/ 732 h 2932"/>
                <a:gd name="T22" fmla="*/ 569 w 3627"/>
                <a:gd name="T23" fmla="*/ 672 h 2932"/>
                <a:gd name="T24" fmla="*/ 757 w 3627"/>
                <a:gd name="T25" fmla="*/ 135 h 2932"/>
                <a:gd name="T26" fmla="*/ 2871 w 3627"/>
                <a:gd name="T27" fmla="*/ 545 h 2932"/>
                <a:gd name="T28" fmla="*/ 757 w 3627"/>
                <a:gd name="T29" fmla="*/ 135 h 2932"/>
                <a:gd name="T30" fmla="*/ 3005 w 3627"/>
                <a:gd name="T31" fmla="*/ 0 h 2932"/>
                <a:gd name="T32" fmla="*/ 3403 w 3627"/>
                <a:gd name="T33" fmla="*/ 262 h 2932"/>
                <a:gd name="T34" fmla="*/ 3474 w 3627"/>
                <a:gd name="T35" fmla="*/ 273 h 2932"/>
                <a:gd name="T36" fmla="*/ 3536 w 3627"/>
                <a:gd name="T37" fmla="*/ 305 h 2932"/>
                <a:gd name="T38" fmla="*/ 3584 w 3627"/>
                <a:gd name="T39" fmla="*/ 353 h 2932"/>
                <a:gd name="T40" fmla="*/ 3616 w 3627"/>
                <a:gd name="T41" fmla="*/ 415 h 2932"/>
                <a:gd name="T42" fmla="*/ 3627 w 3627"/>
                <a:gd name="T43" fmla="*/ 486 h 2932"/>
                <a:gd name="T44" fmla="*/ 3625 w 3627"/>
                <a:gd name="T45" fmla="*/ 1687 h 2932"/>
                <a:gd name="T46" fmla="*/ 3603 w 3627"/>
                <a:gd name="T47" fmla="*/ 1753 h 2932"/>
                <a:gd name="T48" fmla="*/ 3562 w 3627"/>
                <a:gd name="T49" fmla="*/ 1810 h 2932"/>
                <a:gd name="T50" fmla="*/ 3506 w 3627"/>
                <a:gd name="T51" fmla="*/ 1849 h 2932"/>
                <a:gd name="T52" fmla="*/ 3439 w 3627"/>
                <a:gd name="T53" fmla="*/ 1872 h 2932"/>
                <a:gd name="T54" fmla="*/ 3321 w 3627"/>
                <a:gd name="T55" fmla="*/ 1875 h 2932"/>
                <a:gd name="T56" fmla="*/ 3005 w 3627"/>
                <a:gd name="T57" fmla="*/ 1352 h 2932"/>
                <a:gd name="T58" fmla="*/ 622 w 3627"/>
                <a:gd name="T59" fmla="*/ 2932 h 2932"/>
                <a:gd name="T60" fmla="*/ 307 w 3627"/>
                <a:gd name="T61" fmla="*/ 1352 h 2932"/>
                <a:gd name="T62" fmla="*/ 225 w 3627"/>
                <a:gd name="T63" fmla="*/ 1875 h 2932"/>
                <a:gd name="T64" fmla="*/ 154 w 3627"/>
                <a:gd name="T65" fmla="*/ 1864 h 2932"/>
                <a:gd name="T66" fmla="*/ 92 w 3627"/>
                <a:gd name="T67" fmla="*/ 1832 h 2932"/>
                <a:gd name="T68" fmla="*/ 43 w 3627"/>
                <a:gd name="T69" fmla="*/ 1783 h 2932"/>
                <a:gd name="T70" fmla="*/ 11 w 3627"/>
                <a:gd name="T71" fmla="*/ 1721 h 2932"/>
                <a:gd name="T72" fmla="*/ 0 w 3627"/>
                <a:gd name="T73" fmla="*/ 1651 h 2932"/>
                <a:gd name="T74" fmla="*/ 3 w 3627"/>
                <a:gd name="T75" fmla="*/ 449 h 2932"/>
                <a:gd name="T76" fmla="*/ 25 w 3627"/>
                <a:gd name="T77" fmla="*/ 383 h 2932"/>
                <a:gd name="T78" fmla="*/ 66 w 3627"/>
                <a:gd name="T79" fmla="*/ 328 h 2932"/>
                <a:gd name="T80" fmla="*/ 122 w 3627"/>
                <a:gd name="T81" fmla="*/ 287 h 2932"/>
                <a:gd name="T82" fmla="*/ 188 w 3627"/>
                <a:gd name="T83" fmla="*/ 265 h 2932"/>
                <a:gd name="T84" fmla="*/ 622 w 3627"/>
                <a:gd name="T85" fmla="*/ 262 h 2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27" h="2932">
                  <a:moveTo>
                    <a:pt x="1100" y="2261"/>
                  </a:moveTo>
                  <a:lnTo>
                    <a:pt x="2528" y="2261"/>
                  </a:lnTo>
                  <a:lnTo>
                    <a:pt x="2528" y="2360"/>
                  </a:lnTo>
                  <a:lnTo>
                    <a:pt x="1100" y="2360"/>
                  </a:lnTo>
                  <a:lnTo>
                    <a:pt x="1100" y="2261"/>
                  </a:lnTo>
                  <a:close/>
                  <a:moveTo>
                    <a:pt x="1100" y="1937"/>
                  </a:moveTo>
                  <a:lnTo>
                    <a:pt x="2528" y="1937"/>
                  </a:lnTo>
                  <a:lnTo>
                    <a:pt x="2528" y="2036"/>
                  </a:lnTo>
                  <a:lnTo>
                    <a:pt x="1100" y="2036"/>
                  </a:lnTo>
                  <a:lnTo>
                    <a:pt x="1100" y="1937"/>
                  </a:lnTo>
                  <a:close/>
                  <a:moveTo>
                    <a:pt x="1100" y="1589"/>
                  </a:moveTo>
                  <a:lnTo>
                    <a:pt x="2528" y="1589"/>
                  </a:lnTo>
                  <a:lnTo>
                    <a:pt x="2528" y="1688"/>
                  </a:lnTo>
                  <a:lnTo>
                    <a:pt x="1100" y="1688"/>
                  </a:lnTo>
                  <a:lnTo>
                    <a:pt x="1100" y="1589"/>
                  </a:lnTo>
                  <a:close/>
                  <a:moveTo>
                    <a:pt x="757" y="1352"/>
                  </a:moveTo>
                  <a:lnTo>
                    <a:pt x="757" y="2797"/>
                  </a:lnTo>
                  <a:lnTo>
                    <a:pt x="2871" y="2797"/>
                  </a:lnTo>
                  <a:lnTo>
                    <a:pt x="2871" y="1352"/>
                  </a:lnTo>
                  <a:lnTo>
                    <a:pt x="757" y="1352"/>
                  </a:lnTo>
                  <a:close/>
                  <a:moveTo>
                    <a:pt x="270" y="672"/>
                  </a:moveTo>
                  <a:lnTo>
                    <a:pt x="270" y="732"/>
                  </a:lnTo>
                  <a:lnTo>
                    <a:pt x="569" y="732"/>
                  </a:lnTo>
                  <a:lnTo>
                    <a:pt x="569" y="672"/>
                  </a:lnTo>
                  <a:lnTo>
                    <a:pt x="270" y="672"/>
                  </a:lnTo>
                  <a:close/>
                  <a:moveTo>
                    <a:pt x="757" y="135"/>
                  </a:moveTo>
                  <a:lnTo>
                    <a:pt x="757" y="545"/>
                  </a:lnTo>
                  <a:lnTo>
                    <a:pt x="2871" y="545"/>
                  </a:lnTo>
                  <a:lnTo>
                    <a:pt x="2871" y="135"/>
                  </a:lnTo>
                  <a:lnTo>
                    <a:pt x="757" y="135"/>
                  </a:lnTo>
                  <a:close/>
                  <a:moveTo>
                    <a:pt x="622" y="0"/>
                  </a:moveTo>
                  <a:lnTo>
                    <a:pt x="3005" y="0"/>
                  </a:lnTo>
                  <a:lnTo>
                    <a:pt x="3005" y="262"/>
                  </a:lnTo>
                  <a:lnTo>
                    <a:pt x="3403" y="262"/>
                  </a:lnTo>
                  <a:lnTo>
                    <a:pt x="3439" y="265"/>
                  </a:lnTo>
                  <a:lnTo>
                    <a:pt x="3474" y="273"/>
                  </a:lnTo>
                  <a:lnTo>
                    <a:pt x="3506" y="287"/>
                  </a:lnTo>
                  <a:lnTo>
                    <a:pt x="3536" y="305"/>
                  </a:lnTo>
                  <a:lnTo>
                    <a:pt x="3562" y="328"/>
                  </a:lnTo>
                  <a:lnTo>
                    <a:pt x="3584" y="353"/>
                  </a:lnTo>
                  <a:lnTo>
                    <a:pt x="3603" y="383"/>
                  </a:lnTo>
                  <a:lnTo>
                    <a:pt x="3616" y="415"/>
                  </a:lnTo>
                  <a:lnTo>
                    <a:pt x="3625" y="449"/>
                  </a:lnTo>
                  <a:lnTo>
                    <a:pt x="3627" y="486"/>
                  </a:lnTo>
                  <a:lnTo>
                    <a:pt x="3627" y="1651"/>
                  </a:lnTo>
                  <a:lnTo>
                    <a:pt x="3625" y="1687"/>
                  </a:lnTo>
                  <a:lnTo>
                    <a:pt x="3616" y="1721"/>
                  </a:lnTo>
                  <a:lnTo>
                    <a:pt x="3603" y="1753"/>
                  </a:lnTo>
                  <a:lnTo>
                    <a:pt x="3584" y="1783"/>
                  </a:lnTo>
                  <a:lnTo>
                    <a:pt x="3562" y="1810"/>
                  </a:lnTo>
                  <a:lnTo>
                    <a:pt x="3536" y="1832"/>
                  </a:lnTo>
                  <a:lnTo>
                    <a:pt x="3506" y="1849"/>
                  </a:lnTo>
                  <a:lnTo>
                    <a:pt x="3474" y="1864"/>
                  </a:lnTo>
                  <a:lnTo>
                    <a:pt x="3439" y="1872"/>
                  </a:lnTo>
                  <a:lnTo>
                    <a:pt x="3403" y="1875"/>
                  </a:lnTo>
                  <a:lnTo>
                    <a:pt x="3321" y="1875"/>
                  </a:lnTo>
                  <a:lnTo>
                    <a:pt x="3321" y="1352"/>
                  </a:lnTo>
                  <a:lnTo>
                    <a:pt x="3005" y="1352"/>
                  </a:lnTo>
                  <a:lnTo>
                    <a:pt x="3005" y="2932"/>
                  </a:lnTo>
                  <a:lnTo>
                    <a:pt x="622" y="2932"/>
                  </a:lnTo>
                  <a:lnTo>
                    <a:pt x="622" y="1352"/>
                  </a:lnTo>
                  <a:lnTo>
                    <a:pt x="307" y="1352"/>
                  </a:lnTo>
                  <a:lnTo>
                    <a:pt x="307" y="1875"/>
                  </a:lnTo>
                  <a:lnTo>
                    <a:pt x="225" y="1875"/>
                  </a:lnTo>
                  <a:lnTo>
                    <a:pt x="188" y="1872"/>
                  </a:lnTo>
                  <a:lnTo>
                    <a:pt x="154" y="1864"/>
                  </a:lnTo>
                  <a:lnTo>
                    <a:pt x="122" y="1849"/>
                  </a:lnTo>
                  <a:lnTo>
                    <a:pt x="92" y="1832"/>
                  </a:lnTo>
                  <a:lnTo>
                    <a:pt x="66" y="1810"/>
                  </a:lnTo>
                  <a:lnTo>
                    <a:pt x="43" y="1783"/>
                  </a:lnTo>
                  <a:lnTo>
                    <a:pt x="25" y="1753"/>
                  </a:lnTo>
                  <a:lnTo>
                    <a:pt x="11" y="1721"/>
                  </a:lnTo>
                  <a:lnTo>
                    <a:pt x="3" y="1687"/>
                  </a:lnTo>
                  <a:lnTo>
                    <a:pt x="0" y="1651"/>
                  </a:lnTo>
                  <a:lnTo>
                    <a:pt x="0" y="486"/>
                  </a:lnTo>
                  <a:lnTo>
                    <a:pt x="3" y="449"/>
                  </a:lnTo>
                  <a:lnTo>
                    <a:pt x="11" y="415"/>
                  </a:lnTo>
                  <a:lnTo>
                    <a:pt x="25" y="383"/>
                  </a:lnTo>
                  <a:lnTo>
                    <a:pt x="43" y="353"/>
                  </a:lnTo>
                  <a:lnTo>
                    <a:pt x="66" y="328"/>
                  </a:lnTo>
                  <a:lnTo>
                    <a:pt x="92" y="305"/>
                  </a:lnTo>
                  <a:lnTo>
                    <a:pt x="122" y="287"/>
                  </a:lnTo>
                  <a:lnTo>
                    <a:pt x="154" y="273"/>
                  </a:lnTo>
                  <a:lnTo>
                    <a:pt x="188" y="265"/>
                  </a:lnTo>
                  <a:lnTo>
                    <a:pt x="225" y="262"/>
                  </a:lnTo>
                  <a:lnTo>
                    <a:pt x="622" y="262"/>
                  </a:lnTo>
                  <a:lnTo>
                    <a:pt x="62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nvGrpSpPr>
            <p:cNvPr id="166" name="Group 165"/>
            <p:cNvGrpSpPr/>
            <p:nvPr/>
          </p:nvGrpSpPr>
          <p:grpSpPr>
            <a:xfrm>
              <a:off x="5197785" y="2339390"/>
              <a:ext cx="283510" cy="223586"/>
              <a:chOff x="1924702" y="2309895"/>
              <a:chExt cx="423801" cy="334225"/>
            </a:xfrm>
            <a:solidFill>
              <a:schemeClr val="bg1">
                <a:lumMod val="50000"/>
              </a:schemeClr>
            </a:solidFill>
          </p:grpSpPr>
          <p:sp>
            <p:nvSpPr>
              <p:cNvPr id="178" name="Oval 177"/>
              <p:cNvSpPr/>
              <p:nvPr/>
            </p:nvSpPr>
            <p:spPr>
              <a:xfrm>
                <a:off x="2085619" y="2309895"/>
                <a:ext cx="101967" cy="1019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79" name="Group 178"/>
              <p:cNvGrpSpPr/>
              <p:nvPr/>
            </p:nvGrpSpPr>
            <p:grpSpPr>
              <a:xfrm>
                <a:off x="2009144" y="2438298"/>
                <a:ext cx="254918" cy="67978"/>
                <a:chOff x="6094412" y="2895600"/>
                <a:chExt cx="1143000" cy="304800"/>
              </a:xfrm>
              <a:grpFill/>
            </p:grpSpPr>
            <p:sp>
              <p:nvSpPr>
                <p:cNvPr id="186" name="Oval 185"/>
                <p:cNvSpPr/>
                <p:nvPr/>
              </p:nvSpPr>
              <p:spPr>
                <a:xfrm>
                  <a:off x="6094412" y="2895600"/>
                  <a:ext cx="304800" cy="304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7" name="Oval 186"/>
                <p:cNvSpPr/>
                <p:nvPr/>
              </p:nvSpPr>
              <p:spPr>
                <a:xfrm>
                  <a:off x="6932612" y="2895600"/>
                  <a:ext cx="304800" cy="304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80" name="Group 179"/>
              <p:cNvGrpSpPr/>
              <p:nvPr/>
            </p:nvGrpSpPr>
            <p:grpSpPr>
              <a:xfrm>
                <a:off x="1958691" y="2532712"/>
                <a:ext cx="355823" cy="50983"/>
                <a:chOff x="5870574" y="3397250"/>
                <a:chExt cx="1595438" cy="228600"/>
              </a:xfrm>
              <a:grpFill/>
            </p:grpSpPr>
            <p:sp>
              <p:nvSpPr>
                <p:cNvPr id="184" name="Oval 183"/>
                <p:cNvSpPr/>
                <p:nvPr/>
              </p:nvSpPr>
              <p:spPr>
                <a:xfrm>
                  <a:off x="5870574" y="3397250"/>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5" name="Oval 184"/>
                <p:cNvSpPr/>
                <p:nvPr/>
              </p:nvSpPr>
              <p:spPr>
                <a:xfrm>
                  <a:off x="7237412" y="3397250"/>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81" name="Group 180"/>
              <p:cNvGrpSpPr/>
              <p:nvPr/>
            </p:nvGrpSpPr>
            <p:grpSpPr>
              <a:xfrm>
                <a:off x="1924702" y="2610131"/>
                <a:ext cx="423801" cy="33989"/>
                <a:chOff x="5718174" y="3708400"/>
                <a:chExt cx="1900238" cy="152400"/>
              </a:xfrm>
              <a:grpFill/>
            </p:grpSpPr>
            <p:sp>
              <p:nvSpPr>
                <p:cNvPr id="182" name="Oval 181"/>
                <p:cNvSpPr/>
                <p:nvPr/>
              </p:nvSpPr>
              <p:spPr>
                <a:xfrm>
                  <a:off x="7466012" y="37084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3" name="Oval 182"/>
                <p:cNvSpPr/>
                <p:nvPr/>
              </p:nvSpPr>
              <p:spPr>
                <a:xfrm>
                  <a:off x="5718174" y="37084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167" name="Group 166"/>
            <p:cNvGrpSpPr/>
            <p:nvPr/>
          </p:nvGrpSpPr>
          <p:grpSpPr>
            <a:xfrm rot="10800000">
              <a:off x="6720090" y="4875356"/>
              <a:ext cx="283510" cy="223586"/>
              <a:chOff x="1924702" y="2309895"/>
              <a:chExt cx="423801" cy="334225"/>
            </a:xfrm>
            <a:solidFill>
              <a:schemeClr val="bg1">
                <a:lumMod val="50000"/>
              </a:schemeClr>
            </a:solidFill>
          </p:grpSpPr>
          <p:sp>
            <p:nvSpPr>
              <p:cNvPr id="168" name="Oval 167"/>
              <p:cNvSpPr/>
              <p:nvPr/>
            </p:nvSpPr>
            <p:spPr>
              <a:xfrm>
                <a:off x="2085619" y="2309895"/>
                <a:ext cx="101967" cy="1019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69" name="Group 168"/>
              <p:cNvGrpSpPr/>
              <p:nvPr/>
            </p:nvGrpSpPr>
            <p:grpSpPr>
              <a:xfrm>
                <a:off x="2009144" y="2438298"/>
                <a:ext cx="254918" cy="67978"/>
                <a:chOff x="6094412" y="2895600"/>
                <a:chExt cx="1143000" cy="304800"/>
              </a:xfrm>
              <a:grpFill/>
            </p:grpSpPr>
            <p:sp>
              <p:nvSpPr>
                <p:cNvPr id="176" name="Oval 175"/>
                <p:cNvSpPr/>
                <p:nvPr/>
              </p:nvSpPr>
              <p:spPr>
                <a:xfrm>
                  <a:off x="6094412" y="2895600"/>
                  <a:ext cx="304800" cy="304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7" name="Oval 176"/>
                <p:cNvSpPr/>
                <p:nvPr/>
              </p:nvSpPr>
              <p:spPr>
                <a:xfrm>
                  <a:off x="6932612" y="2895600"/>
                  <a:ext cx="304800" cy="304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0" name="Group 169"/>
              <p:cNvGrpSpPr/>
              <p:nvPr/>
            </p:nvGrpSpPr>
            <p:grpSpPr>
              <a:xfrm>
                <a:off x="1958691" y="2532712"/>
                <a:ext cx="355823" cy="50983"/>
                <a:chOff x="5870574" y="3397250"/>
                <a:chExt cx="1595438" cy="228600"/>
              </a:xfrm>
              <a:grpFill/>
            </p:grpSpPr>
            <p:sp>
              <p:nvSpPr>
                <p:cNvPr id="174" name="Oval 173"/>
                <p:cNvSpPr/>
                <p:nvPr/>
              </p:nvSpPr>
              <p:spPr>
                <a:xfrm>
                  <a:off x="5870574" y="3397250"/>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5" name="Oval 174"/>
                <p:cNvSpPr/>
                <p:nvPr/>
              </p:nvSpPr>
              <p:spPr>
                <a:xfrm>
                  <a:off x="7237412" y="3397250"/>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nvGrpSpPr>
              <p:cNvPr id="171" name="Group 170"/>
              <p:cNvGrpSpPr/>
              <p:nvPr/>
            </p:nvGrpSpPr>
            <p:grpSpPr>
              <a:xfrm>
                <a:off x="1924702" y="2610131"/>
                <a:ext cx="423801" cy="33989"/>
                <a:chOff x="5718174" y="3708400"/>
                <a:chExt cx="1900238" cy="152400"/>
              </a:xfrm>
              <a:grpFill/>
            </p:grpSpPr>
            <p:sp>
              <p:nvSpPr>
                <p:cNvPr id="172" name="Oval 171"/>
                <p:cNvSpPr/>
                <p:nvPr/>
              </p:nvSpPr>
              <p:spPr>
                <a:xfrm>
                  <a:off x="7466012" y="37084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3" name="Oval 172"/>
                <p:cNvSpPr/>
                <p:nvPr/>
              </p:nvSpPr>
              <p:spPr>
                <a:xfrm>
                  <a:off x="5718174" y="37084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sp>
        <p:nvSpPr>
          <p:cNvPr id="192" name="TextBox 191"/>
          <p:cNvSpPr txBox="1"/>
          <p:nvPr/>
        </p:nvSpPr>
        <p:spPr>
          <a:xfrm>
            <a:off x="2416936" y="1299886"/>
            <a:ext cx="718595"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Arial" panose="020B0604020202020204" pitchFamily="34" charset="0"/>
                <a:cs typeface="Arial" panose="020B0604020202020204" pitchFamily="34" charset="0"/>
              </a:rPr>
              <a:t>Title</a:t>
            </a:r>
            <a:r>
              <a:rPr lang="en-US" sz="1600" dirty="0" smtClean="0">
                <a:solidFill>
                  <a:schemeClr val="tx1">
                    <a:lumMod val="75000"/>
                    <a:lumOff val="25000"/>
                  </a:schemeClr>
                </a:solidFill>
                <a:latin typeface="Arial" panose="020B0604020202020204" pitchFamily="34" charset="0"/>
                <a:cs typeface="Arial" panose="020B0604020202020204" pitchFamily="34" charset="0"/>
              </a:rPr>
              <a:t> </a:t>
            </a:r>
            <a:endParaRPr lang="en-US" sz="16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93" name="TextBox 192"/>
          <p:cNvSpPr txBox="1"/>
          <p:nvPr/>
        </p:nvSpPr>
        <p:spPr>
          <a:xfrm>
            <a:off x="3891942" y="5733435"/>
            <a:ext cx="1694695" cy="400110"/>
          </a:xfrm>
          <a:prstGeom prst="rect">
            <a:avLst/>
          </a:prstGeom>
          <a:noFill/>
        </p:spPr>
        <p:txBody>
          <a:bodyPr wrap="none" rtlCol="0">
            <a:spAutoFit/>
          </a:bodyPr>
          <a:lstStyle/>
          <a:p>
            <a:pPr algn="ctr"/>
            <a:r>
              <a:rPr lang="en-US" sz="2000" dirty="0" smtClean="0">
                <a:solidFill>
                  <a:schemeClr val="tx1">
                    <a:lumMod val="75000"/>
                    <a:lumOff val="25000"/>
                  </a:schemeClr>
                </a:solidFill>
                <a:latin typeface="Arial" panose="020B0604020202020204" pitchFamily="34" charset="0"/>
                <a:cs typeface="Arial" panose="020B0604020202020204" pitchFamily="34" charset="0"/>
              </a:rPr>
              <a:t>Author Name</a:t>
            </a:r>
            <a:endParaRPr lang="en-US" sz="2000"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195" name="Rounded Rectangle 194"/>
          <p:cNvSpPr/>
          <p:nvPr/>
        </p:nvSpPr>
        <p:spPr>
          <a:xfrm>
            <a:off x="6958810" y="1853853"/>
            <a:ext cx="3886200" cy="1585992"/>
          </a:xfrm>
          <a:prstGeom prst="roundRect">
            <a:avLst/>
          </a:prstGeom>
          <a:solidFill>
            <a:schemeClr val="accent1"/>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96" name="Group 195"/>
          <p:cNvGrpSpPr/>
          <p:nvPr/>
        </p:nvGrpSpPr>
        <p:grpSpPr>
          <a:xfrm>
            <a:off x="7177643" y="2143162"/>
            <a:ext cx="3448537" cy="761156"/>
            <a:chOff x="7085012" y="1587993"/>
            <a:chExt cx="3448537" cy="761156"/>
          </a:xfrm>
        </p:grpSpPr>
        <p:sp>
          <p:nvSpPr>
            <p:cNvPr id="202" name="TextBox 201"/>
            <p:cNvSpPr txBox="1"/>
            <p:nvPr/>
          </p:nvSpPr>
          <p:spPr>
            <a:xfrm>
              <a:off x="7934351" y="2010595"/>
              <a:ext cx="1730345" cy="338554"/>
            </a:xfrm>
            <a:prstGeom prst="rect">
              <a:avLst/>
            </a:prstGeom>
            <a:noFill/>
          </p:spPr>
          <p:txBody>
            <a:bodyPr wrap="none" rtlCol="0">
              <a:spAutoFit/>
            </a:bodyPr>
            <a:lstStyle/>
            <a:p>
              <a:pPr algn="ctr"/>
              <a:r>
                <a:rPr lang="en-US" sz="1600" dirty="0" smtClean="0">
                  <a:solidFill>
                    <a:schemeClr val="bg1"/>
                  </a:solidFill>
                  <a:latin typeface="Arial" panose="020B0604020202020204" pitchFamily="34" charset="0"/>
                  <a:cs typeface="Arial" panose="020B0604020202020204" pitchFamily="34" charset="0"/>
                </a:rPr>
                <a:t>Title of the report</a:t>
              </a:r>
              <a:endParaRPr lang="en-US" sz="1600" dirty="0">
                <a:solidFill>
                  <a:schemeClr val="bg1"/>
                </a:solidFill>
                <a:latin typeface="Arial" panose="020B0604020202020204" pitchFamily="34" charset="0"/>
                <a:cs typeface="Arial" panose="020B0604020202020204" pitchFamily="34" charset="0"/>
              </a:endParaRPr>
            </a:p>
          </p:txBody>
        </p:sp>
        <p:sp>
          <p:nvSpPr>
            <p:cNvPr id="203" name="TextBox 202"/>
            <p:cNvSpPr txBox="1"/>
            <p:nvPr/>
          </p:nvSpPr>
          <p:spPr>
            <a:xfrm>
              <a:off x="7370275" y="1587993"/>
              <a:ext cx="2849891" cy="400110"/>
            </a:xfrm>
            <a:prstGeom prst="rect">
              <a:avLst/>
            </a:prstGeom>
            <a:noFill/>
          </p:spPr>
          <p:txBody>
            <a:bodyPr wrap="square" rtlCol="0">
              <a:spAutoFit/>
            </a:bodyPr>
            <a:lstStyle/>
            <a:p>
              <a:pPr algn="ctr"/>
              <a:r>
                <a:rPr lang="en-US" sz="2000" dirty="0" smtClean="0">
                  <a:solidFill>
                    <a:schemeClr val="bg1"/>
                  </a:solidFill>
                  <a:latin typeface="Arial" panose="020B0604020202020204" pitchFamily="34" charset="0"/>
                  <a:cs typeface="Arial" panose="020B0604020202020204" pitchFamily="34" charset="0"/>
                </a:rPr>
                <a:t>The Title</a:t>
              </a:r>
              <a:endParaRPr lang="en-US" sz="2000" dirty="0">
                <a:solidFill>
                  <a:schemeClr val="bg1"/>
                </a:solidFill>
                <a:latin typeface="Arial" panose="020B0604020202020204" pitchFamily="34" charset="0"/>
                <a:cs typeface="Arial" panose="020B0604020202020204" pitchFamily="34" charset="0"/>
              </a:endParaRPr>
            </a:p>
          </p:txBody>
        </p:sp>
        <p:cxnSp>
          <p:nvCxnSpPr>
            <p:cNvPr id="204" name="Straight Connector 203"/>
            <p:cNvCxnSpPr/>
            <p:nvPr/>
          </p:nvCxnSpPr>
          <p:spPr>
            <a:xfrm>
              <a:off x="7085012" y="2006699"/>
              <a:ext cx="34485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7" name="Rounded Rectangle 196"/>
          <p:cNvSpPr/>
          <p:nvPr/>
        </p:nvSpPr>
        <p:spPr>
          <a:xfrm>
            <a:off x="6958810" y="4178249"/>
            <a:ext cx="3886200" cy="1585992"/>
          </a:xfrm>
          <a:prstGeom prst="roundRect">
            <a:avLst/>
          </a:prstGeom>
          <a:solidFill>
            <a:schemeClr val="accent2"/>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98" name="Group 197"/>
          <p:cNvGrpSpPr/>
          <p:nvPr/>
        </p:nvGrpSpPr>
        <p:grpSpPr>
          <a:xfrm>
            <a:off x="7177643" y="4467558"/>
            <a:ext cx="3448537" cy="761156"/>
            <a:chOff x="7085012" y="1587993"/>
            <a:chExt cx="3448537" cy="761156"/>
          </a:xfrm>
        </p:grpSpPr>
        <p:sp>
          <p:nvSpPr>
            <p:cNvPr id="199" name="TextBox 198"/>
            <p:cNvSpPr txBox="1"/>
            <p:nvPr/>
          </p:nvSpPr>
          <p:spPr>
            <a:xfrm>
              <a:off x="7133037" y="2010595"/>
              <a:ext cx="3332964" cy="338554"/>
            </a:xfrm>
            <a:prstGeom prst="rect">
              <a:avLst/>
            </a:prstGeom>
            <a:noFill/>
          </p:spPr>
          <p:txBody>
            <a:bodyPr wrap="none" rtlCol="0">
              <a:spAutoFit/>
            </a:bodyPr>
            <a:lstStyle/>
            <a:p>
              <a:pPr algn="ctr"/>
              <a:r>
                <a:rPr lang="en-US" sz="1600" dirty="0">
                  <a:solidFill>
                    <a:schemeClr val="bg1"/>
                  </a:solidFill>
                  <a:latin typeface="Arial" panose="020B0604020202020204" pitchFamily="34" charset="0"/>
                  <a:cs typeface="Arial" panose="020B0604020202020204" pitchFamily="34" charset="0"/>
                </a:rPr>
                <a:t>Researcher name on the title page</a:t>
              </a:r>
            </a:p>
          </p:txBody>
        </p:sp>
        <p:sp>
          <p:nvSpPr>
            <p:cNvPr id="200" name="TextBox 199"/>
            <p:cNvSpPr txBox="1"/>
            <p:nvPr/>
          </p:nvSpPr>
          <p:spPr>
            <a:xfrm>
              <a:off x="7370275" y="1587993"/>
              <a:ext cx="2849891" cy="400110"/>
            </a:xfrm>
            <a:prstGeom prst="rect">
              <a:avLst/>
            </a:prstGeom>
            <a:noFill/>
          </p:spPr>
          <p:txBody>
            <a:bodyPr wrap="square" rtlCol="0">
              <a:spAutoFit/>
            </a:bodyPr>
            <a:lstStyle/>
            <a:p>
              <a:pPr algn="ctr"/>
              <a:r>
                <a:rPr lang="en-US" sz="2000" dirty="0" smtClean="0">
                  <a:solidFill>
                    <a:schemeClr val="bg1"/>
                  </a:solidFill>
                  <a:latin typeface="Arial" panose="020B0604020202020204" pitchFamily="34" charset="0"/>
                  <a:cs typeface="Arial" panose="020B0604020202020204" pitchFamily="34" charset="0"/>
                </a:rPr>
                <a:t>Author name</a:t>
              </a:r>
              <a:endParaRPr lang="en-US" sz="2000" dirty="0">
                <a:solidFill>
                  <a:schemeClr val="bg1"/>
                </a:solidFill>
                <a:latin typeface="Arial" panose="020B0604020202020204" pitchFamily="34" charset="0"/>
                <a:cs typeface="Arial" panose="020B0604020202020204" pitchFamily="34" charset="0"/>
              </a:endParaRPr>
            </a:p>
          </p:txBody>
        </p:sp>
        <p:cxnSp>
          <p:nvCxnSpPr>
            <p:cNvPr id="201" name="Straight Connector 200"/>
            <p:cNvCxnSpPr/>
            <p:nvPr/>
          </p:nvCxnSpPr>
          <p:spPr>
            <a:xfrm>
              <a:off x="7085012" y="2006699"/>
              <a:ext cx="34485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4594998" y="3439845"/>
            <a:ext cx="668166" cy="602808"/>
            <a:chOff x="-1527175" y="3087688"/>
            <a:chExt cx="835025" cy="752475"/>
          </a:xfrm>
          <a:solidFill>
            <a:schemeClr val="bg1"/>
          </a:solidFill>
        </p:grpSpPr>
        <p:sp>
          <p:nvSpPr>
            <p:cNvPr id="50" name="Rectangle 147"/>
            <p:cNvSpPr>
              <a:spLocks noChangeArrowheads="1"/>
            </p:cNvSpPr>
            <p:nvPr/>
          </p:nvSpPr>
          <p:spPr bwMode="auto">
            <a:xfrm>
              <a:off x="-1406525" y="3467101"/>
              <a:ext cx="73025" cy="7461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Rectangle 148"/>
            <p:cNvSpPr>
              <a:spLocks noChangeArrowheads="1"/>
            </p:cNvSpPr>
            <p:nvPr/>
          </p:nvSpPr>
          <p:spPr bwMode="auto">
            <a:xfrm>
              <a:off x="-1406525" y="3584576"/>
              <a:ext cx="73025" cy="7461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Rectangle 149"/>
            <p:cNvSpPr>
              <a:spLocks noChangeArrowheads="1"/>
            </p:cNvSpPr>
            <p:nvPr/>
          </p:nvSpPr>
          <p:spPr bwMode="auto">
            <a:xfrm>
              <a:off x="-1282700" y="3348038"/>
              <a:ext cx="73025" cy="7461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Rectangle 150"/>
            <p:cNvSpPr>
              <a:spLocks noChangeArrowheads="1"/>
            </p:cNvSpPr>
            <p:nvPr/>
          </p:nvSpPr>
          <p:spPr bwMode="auto">
            <a:xfrm>
              <a:off x="-1282700" y="3467101"/>
              <a:ext cx="73025" cy="7461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Rectangle 151"/>
            <p:cNvSpPr>
              <a:spLocks noChangeArrowheads="1"/>
            </p:cNvSpPr>
            <p:nvPr/>
          </p:nvSpPr>
          <p:spPr bwMode="auto">
            <a:xfrm>
              <a:off x="-1282700" y="3584576"/>
              <a:ext cx="73025" cy="74613"/>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152"/>
            <p:cNvSpPr>
              <a:spLocks noEditPoints="1"/>
            </p:cNvSpPr>
            <p:nvPr/>
          </p:nvSpPr>
          <p:spPr bwMode="auto">
            <a:xfrm>
              <a:off x="-1527175" y="3087688"/>
              <a:ext cx="835025" cy="752475"/>
            </a:xfrm>
            <a:custGeom>
              <a:avLst/>
              <a:gdLst>
                <a:gd name="T0" fmla="*/ 2510 w 3679"/>
                <a:gd name="T1" fmla="*/ 3044 h 3314"/>
                <a:gd name="T2" fmla="*/ 2498 w 3679"/>
                <a:gd name="T3" fmla="*/ 3153 h 3314"/>
                <a:gd name="T4" fmla="*/ 2587 w 3679"/>
                <a:gd name="T5" fmla="*/ 3210 h 3314"/>
                <a:gd name="T6" fmla="*/ 2677 w 3679"/>
                <a:gd name="T7" fmla="*/ 3153 h 3314"/>
                <a:gd name="T8" fmla="*/ 2666 w 3679"/>
                <a:gd name="T9" fmla="*/ 3044 h 3314"/>
                <a:gd name="T10" fmla="*/ 1698 w 3679"/>
                <a:gd name="T11" fmla="*/ 2105 h 3314"/>
                <a:gd name="T12" fmla="*/ 1608 w 3679"/>
                <a:gd name="T13" fmla="*/ 2161 h 3314"/>
                <a:gd name="T14" fmla="*/ 1620 w 3679"/>
                <a:gd name="T15" fmla="*/ 2270 h 3314"/>
                <a:gd name="T16" fmla="*/ 1721 w 3679"/>
                <a:gd name="T17" fmla="*/ 2306 h 3314"/>
                <a:gd name="T18" fmla="*/ 1797 w 3679"/>
                <a:gd name="T19" fmla="*/ 2230 h 3314"/>
                <a:gd name="T20" fmla="*/ 1760 w 3679"/>
                <a:gd name="T21" fmla="*/ 2127 h 3314"/>
                <a:gd name="T22" fmla="*/ 3453 w 3679"/>
                <a:gd name="T23" fmla="*/ 2108 h 3314"/>
                <a:gd name="T24" fmla="*/ 3379 w 3679"/>
                <a:gd name="T25" fmla="*/ 2183 h 3314"/>
                <a:gd name="T26" fmla="*/ 3414 w 3679"/>
                <a:gd name="T27" fmla="*/ 2286 h 3314"/>
                <a:gd name="T28" fmla="*/ 3521 w 3679"/>
                <a:gd name="T29" fmla="*/ 2298 h 3314"/>
                <a:gd name="T30" fmla="*/ 3577 w 3679"/>
                <a:gd name="T31" fmla="*/ 2206 h 3314"/>
                <a:gd name="T32" fmla="*/ 3521 w 3679"/>
                <a:gd name="T33" fmla="*/ 2114 h 3314"/>
                <a:gd name="T34" fmla="*/ 3113 w 3679"/>
                <a:gd name="T35" fmla="*/ 1608 h 3314"/>
                <a:gd name="T36" fmla="*/ 2637 w 3679"/>
                <a:gd name="T37" fmla="*/ 2015 h 3314"/>
                <a:gd name="T38" fmla="*/ 2501 w 3679"/>
                <a:gd name="T39" fmla="*/ 2028 h 3314"/>
                <a:gd name="T40" fmla="*/ 2011 w 3679"/>
                <a:gd name="T41" fmla="*/ 1723 h 3314"/>
                <a:gd name="T42" fmla="*/ 1927 w 3679"/>
                <a:gd name="T43" fmla="*/ 1751 h 3314"/>
                <a:gd name="T44" fmla="*/ 1921 w 3679"/>
                <a:gd name="T45" fmla="*/ 1840 h 3314"/>
                <a:gd name="T46" fmla="*/ 2406 w 3679"/>
                <a:gd name="T47" fmla="*/ 2289 h 3314"/>
                <a:gd name="T48" fmla="*/ 2519 w 3679"/>
                <a:gd name="T49" fmla="*/ 2400 h 3314"/>
                <a:gd name="T50" fmla="*/ 2685 w 3679"/>
                <a:gd name="T51" fmla="*/ 2384 h 3314"/>
                <a:gd name="T52" fmla="*/ 2779 w 3679"/>
                <a:gd name="T53" fmla="*/ 2247 h 3314"/>
                <a:gd name="T54" fmla="*/ 3193 w 3679"/>
                <a:gd name="T55" fmla="*/ 1749 h 3314"/>
                <a:gd name="T56" fmla="*/ 3220 w 3679"/>
                <a:gd name="T57" fmla="*/ 1655 h 3314"/>
                <a:gd name="T58" fmla="*/ 3151 w 3679"/>
                <a:gd name="T59" fmla="*/ 1601 h 3314"/>
                <a:gd name="T60" fmla="*/ 2510 w 3679"/>
                <a:gd name="T61" fmla="*/ 1241 h 3314"/>
                <a:gd name="T62" fmla="*/ 2498 w 3679"/>
                <a:gd name="T63" fmla="*/ 1350 h 3314"/>
                <a:gd name="T64" fmla="*/ 2587 w 3679"/>
                <a:gd name="T65" fmla="*/ 1406 h 3314"/>
                <a:gd name="T66" fmla="*/ 2677 w 3679"/>
                <a:gd name="T67" fmla="*/ 1350 h 3314"/>
                <a:gd name="T68" fmla="*/ 2666 w 3679"/>
                <a:gd name="T69" fmla="*/ 1241 h 3314"/>
                <a:gd name="T70" fmla="*/ 282 w 3679"/>
                <a:gd name="T71" fmla="*/ 763 h 3314"/>
                <a:gd name="T72" fmla="*/ 1546 w 3679"/>
                <a:gd name="T73" fmla="*/ 2534 h 3314"/>
                <a:gd name="T74" fmla="*/ 1499 w 3679"/>
                <a:gd name="T75" fmla="*/ 2124 h 3314"/>
                <a:gd name="T76" fmla="*/ 1600 w 3679"/>
                <a:gd name="T77" fmla="*/ 1737 h 3314"/>
                <a:gd name="T78" fmla="*/ 1620 w 3679"/>
                <a:gd name="T79" fmla="*/ 1477 h 3314"/>
                <a:gd name="T80" fmla="*/ 2071 w 3679"/>
                <a:gd name="T81" fmla="*/ 1232 h 3314"/>
                <a:gd name="T82" fmla="*/ 2430 w 3679"/>
                <a:gd name="T83" fmla="*/ 1111 h 3314"/>
                <a:gd name="T84" fmla="*/ 2746 w 3679"/>
                <a:gd name="T85" fmla="*/ 1112 h 3314"/>
                <a:gd name="T86" fmla="*/ 2036 w 3679"/>
                <a:gd name="T87" fmla="*/ 501 h 3314"/>
                <a:gd name="T88" fmla="*/ 2837 w 3679"/>
                <a:gd name="T89" fmla="*/ 3 h 3314"/>
                <a:gd name="T90" fmla="*/ 2984 w 3679"/>
                <a:gd name="T91" fmla="*/ 94 h 3314"/>
                <a:gd name="T92" fmla="*/ 3029 w 3679"/>
                <a:gd name="T93" fmla="*/ 1195 h 3314"/>
                <a:gd name="T94" fmla="*/ 3367 w 3679"/>
                <a:gd name="T95" fmla="*/ 1432 h 3314"/>
                <a:gd name="T96" fmla="*/ 3595 w 3679"/>
                <a:gd name="T97" fmla="*/ 1782 h 3314"/>
                <a:gd name="T98" fmla="*/ 3679 w 3679"/>
                <a:gd name="T99" fmla="*/ 2206 h 3314"/>
                <a:gd name="T100" fmla="*/ 3601 w 3679"/>
                <a:gd name="T101" fmla="*/ 2619 h 3314"/>
                <a:gd name="T102" fmla="*/ 3387 w 3679"/>
                <a:gd name="T103" fmla="*/ 2961 h 3314"/>
                <a:gd name="T104" fmla="*/ 3067 w 3679"/>
                <a:gd name="T105" fmla="*/ 3201 h 3314"/>
                <a:gd name="T106" fmla="*/ 2673 w 3679"/>
                <a:gd name="T107" fmla="*/ 3310 h 3314"/>
                <a:gd name="T108" fmla="*/ 2259 w 3679"/>
                <a:gd name="T109" fmla="*/ 3262 h 3314"/>
                <a:gd name="T110" fmla="*/ 1907 w 3679"/>
                <a:gd name="T111" fmla="*/ 3071 h 3314"/>
                <a:gd name="T112" fmla="*/ 94 w 3679"/>
                <a:gd name="T113" fmla="*/ 3026 h 3314"/>
                <a:gd name="T114" fmla="*/ 3 w 3679"/>
                <a:gd name="T115" fmla="*/ 2877 h 3314"/>
                <a:gd name="T116" fmla="*/ 26 w 3679"/>
                <a:gd name="T117" fmla="*/ 125 h 3314"/>
                <a:gd name="T118" fmla="*/ 156 w 3679"/>
                <a:gd name="T119" fmla="*/ 12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79" h="3314">
                  <a:moveTo>
                    <a:pt x="2587" y="3006"/>
                  </a:moveTo>
                  <a:lnTo>
                    <a:pt x="2564" y="3010"/>
                  </a:lnTo>
                  <a:lnTo>
                    <a:pt x="2544" y="3017"/>
                  </a:lnTo>
                  <a:lnTo>
                    <a:pt x="2525" y="3029"/>
                  </a:lnTo>
                  <a:lnTo>
                    <a:pt x="2510" y="3044"/>
                  </a:lnTo>
                  <a:lnTo>
                    <a:pt x="2498" y="3064"/>
                  </a:lnTo>
                  <a:lnTo>
                    <a:pt x="2491" y="3085"/>
                  </a:lnTo>
                  <a:lnTo>
                    <a:pt x="2487" y="3108"/>
                  </a:lnTo>
                  <a:lnTo>
                    <a:pt x="2491" y="3133"/>
                  </a:lnTo>
                  <a:lnTo>
                    <a:pt x="2498" y="3153"/>
                  </a:lnTo>
                  <a:lnTo>
                    <a:pt x="2510" y="3171"/>
                  </a:lnTo>
                  <a:lnTo>
                    <a:pt x="2525" y="3188"/>
                  </a:lnTo>
                  <a:lnTo>
                    <a:pt x="2544" y="3200"/>
                  </a:lnTo>
                  <a:lnTo>
                    <a:pt x="2564" y="3207"/>
                  </a:lnTo>
                  <a:lnTo>
                    <a:pt x="2587" y="3210"/>
                  </a:lnTo>
                  <a:lnTo>
                    <a:pt x="2611" y="3207"/>
                  </a:lnTo>
                  <a:lnTo>
                    <a:pt x="2632" y="3200"/>
                  </a:lnTo>
                  <a:lnTo>
                    <a:pt x="2650" y="3188"/>
                  </a:lnTo>
                  <a:lnTo>
                    <a:pt x="2666" y="3171"/>
                  </a:lnTo>
                  <a:lnTo>
                    <a:pt x="2677" y="3153"/>
                  </a:lnTo>
                  <a:lnTo>
                    <a:pt x="2685" y="3133"/>
                  </a:lnTo>
                  <a:lnTo>
                    <a:pt x="2687" y="3108"/>
                  </a:lnTo>
                  <a:lnTo>
                    <a:pt x="2685" y="3085"/>
                  </a:lnTo>
                  <a:lnTo>
                    <a:pt x="2677" y="3064"/>
                  </a:lnTo>
                  <a:lnTo>
                    <a:pt x="2666" y="3044"/>
                  </a:lnTo>
                  <a:lnTo>
                    <a:pt x="2650" y="3029"/>
                  </a:lnTo>
                  <a:lnTo>
                    <a:pt x="2632" y="3017"/>
                  </a:lnTo>
                  <a:lnTo>
                    <a:pt x="2611" y="3010"/>
                  </a:lnTo>
                  <a:lnTo>
                    <a:pt x="2587" y="3006"/>
                  </a:lnTo>
                  <a:close/>
                  <a:moveTo>
                    <a:pt x="1698" y="2105"/>
                  </a:moveTo>
                  <a:lnTo>
                    <a:pt x="1676" y="2108"/>
                  </a:lnTo>
                  <a:lnTo>
                    <a:pt x="1654" y="2116"/>
                  </a:lnTo>
                  <a:lnTo>
                    <a:pt x="1636" y="2127"/>
                  </a:lnTo>
                  <a:lnTo>
                    <a:pt x="1620" y="2143"/>
                  </a:lnTo>
                  <a:lnTo>
                    <a:pt x="1608" y="2161"/>
                  </a:lnTo>
                  <a:lnTo>
                    <a:pt x="1601" y="2183"/>
                  </a:lnTo>
                  <a:lnTo>
                    <a:pt x="1598" y="2206"/>
                  </a:lnTo>
                  <a:lnTo>
                    <a:pt x="1601" y="2230"/>
                  </a:lnTo>
                  <a:lnTo>
                    <a:pt x="1608" y="2251"/>
                  </a:lnTo>
                  <a:lnTo>
                    <a:pt x="1620" y="2270"/>
                  </a:lnTo>
                  <a:lnTo>
                    <a:pt x="1636" y="2286"/>
                  </a:lnTo>
                  <a:lnTo>
                    <a:pt x="1654" y="2298"/>
                  </a:lnTo>
                  <a:lnTo>
                    <a:pt x="1676" y="2306"/>
                  </a:lnTo>
                  <a:lnTo>
                    <a:pt x="1698" y="2308"/>
                  </a:lnTo>
                  <a:lnTo>
                    <a:pt x="1721" y="2306"/>
                  </a:lnTo>
                  <a:lnTo>
                    <a:pt x="1742" y="2298"/>
                  </a:lnTo>
                  <a:lnTo>
                    <a:pt x="1761" y="2286"/>
                  </a:lnTo>
                  <a:lnTo>
                    <a:pt x="1776" y="2270"/>
                  </a:lnTo>
                  <a:lnTo>
                    <a:pt x="1789" y="2251"/>
                  </a:lnTo>
                  <a:lnTo>
                    <a:pt x="1797" y="2230"/>
                  </a:lnTo>
                  <a:lnTo>
                    <a:pt x="1799" y="2206"/>
                  </a:lnTo>
                  <a:lnTo>
                    <a:pt x="1795" y="2183"/>
                  </a:lnTo>
                  <a:lnTo>
                    <a:pt x="1789" y="2161"/>
                  </a:lnTo>
                  <a:lnTo>
                    <a:pt x="1776" y="2143"/>
                  </a:lnTo>
                  <a:lnTo>
                    <a:pt x="1760" y="2127"/>
                  </a:lnTo>
                  <a:lnTo>
                    <a:pt x="1742" y="2116"/>
                  </a:lnTo>
                  <a:lnTo>
                    <a:pt x="1721" y="2108"/>
                  </a:lnTo>
                  <a:lnTo>
                    <a:pt x="1698" y="2105"/>
                  </a:lnTo>
                  <a:close/>
                  <a:moveTo>
                    <a:pt x="3477" y="2104"/>
                  </a:moveTo>
                  <a:lnTo>
                    <a:pt x="3453" y="2108"/>
                  </a:lnTo>
                  <a:lnTo>
                    <a:pt x="3433" y="2114"/>
                  </a:lnTo>
                  <a:lnTo>
                    <a:pt x="3414" y="2127"/>
                  </a:lnTo>
                  <a:lnTo>
                    <a:pt x="3399" y="2143"/>
                  </a:lnTo>
                  <a:lnTo>
                    <a:pt x="3386" y="2161"/>
                  </a:lnTo>
                  <a:lnTo>
                    <a:pt x="3379" y="2183"/>
                  </a:lnTo>
                  <a:lnTo>
                    <a:pt x="3376" y="2206"/>
                  </a:lnTo>
                  <a:lnTo>
                    <a:pt x="3379" y="2230"/>
                  </a:lnTo>
                  <a:lnTo>
                    <a:pt x="3386" y="2251"/>
                  </a:lnTo>
                  <a:lnTo>
                    <a:pt x="3399" y="2270"/>
                  </a:lnTo>
                  <a:lnTo>
                    <a:pt x="3414" y="2286"/>
                  </a:lnTo>
                  <a:lnTo>
                    <a:pt x="3433" y="2298"/>
                  </a:lnTo>
                  <a:lnTo>
                    <a:pt x="3453" y="2306"/>
                  </a:lnTo>
                  <a:lnTo>
                    <a:pt x="3477" y="2308"/>
                  </a:lnTo>
                  <a:lnTo>
                    <a:pt x="3499" y="2306"/>
                  </a:lnTo>
                  <a:lnTo>
                    <a:pt x="3521" y="2298"/>
                  </a:lnTo>
                  <a:lnTo>
                    <a:pt x="3540" y="2286"/>
                  </a:lnTo>
                  <a:lnTo>
                    <a:pt x="3555" y="2270"/>
                  </a:lnTo>
                  <a:lnTo>
                    <a:pt x="3567" y="2251"/>
                  </a:lnTo>
                  <a:lnTo>
                    <a:pt x="3574" y="2230"/>
                  </a:lnTo>
                  <a:lnTo>
                    <a:pt x="3577" y="2206"/>
                  </a:lnTo>
                  <a:lnTo>
                    <a:pt x="3574" y="2183"/>
                  </a:lnTo>
                  <a:lnTo>
                    <a:pt x="3567" y="2161"/>
                  </a:lnTo>
                  <a:lnTo>
                    <a:pt x="3555" y="2143"/>
                  </a:lnTo>
                  <a:lnTo>
                    <a:pt x="3540" y="2127"/>
                  </a:lnTo>
                  <a:lnTo>
                    <a:pt x="3521" y="2114"/>
                  </a:lnTo>
                  <a:lnTo>
                    <a:pt x="3499" y="2108"/>
                  </a:lnTo>
                  <a:lnTo>
                    <a:pt x="3477" y="2104"/>
                  </a:lnTo>
                  <a:close/>
                  <a:moveTo>
                    <a:pt x="3151" y="1601"/>
                  </a:moveTo>
                  <a:lnTo>
                    <a:pt x="3132" y="1602"/>
                  </a:lnTo>
                  <a:lnTo>
                    <a:pt x="3113" y="1608"/>
                  </a:lnTo>
                  <a:lnTo>
                    <a:pt x="3094" y="1618"/>
                  </a:lnTo>
                  <a:lnTo>
                    <a:pt x="3078" y="1632"/>
                  </a:lnTo>
                  <a:lnTo>
                    <a:pt x="2680" y="2034"/>
                  </a:lnTo>
                  <a:lnTo>
                    <a:pt x="2659" y="2024"/>
                  </a:lnTo>
                  <a:lnTo>
                    <a:pt x="2637" y="2015"/>
                  </a:lnTo>
                  <a:lnTo>
                    <a:pt x="2613" y="2009"/>
                  </a:lnTo>
                  <a:lnTo>
                    <a:pt x="2587" y="2008"/>
                  </a:lnTo>
                  <a:lnTo>
                    <a:pt x="2557" y="2010"/>
                  </a:lnTo>
                  <a:lnTo>
                    <a:pt x="2528" y="2017"/>
                  </a:lnTo>
                  <a:lnTo>
                    <a:pt x="2501" y="2028"/>
                  </a:lnTo>
                  <a:lnTo>
                    <a:pt x="2477" y="2044"/>
                  </a:lnTo>
                  <a:lnTo>
                    <a:pt x="2455" y="2063"/>
                  </a:lnTo>
                  <a:lnTo>
                    <a:pt x="2048" y="1741"/>
                  </a:lnTo>
                  <a:lnTo>
                    <a:pt x="2029" y="1729"/>
                  </a:lnTo>
                  <a:lnTo>
                    <a:pt x="2011" y="1723"/>
                  </a:lnTo>
                  <a:lnTo>
                    <a:pt x="1992" y="1721"/>
                  </a:lnTo>
                  <a:lnTo>
                    <a:pt x="1974" y="1722"/>
                  </a:lnTo>
                  <a:lnTo>
                    <a:pt x="1956" y="1728"/>
                  </a:lnTo>
                  <a:lnTo>
                    <a:pt x="1940" y="1737"/>
                  </a:lnTo>
                  <a:lnTo>
                    <a:pt x="1927" y="1751"/>
                  </a:lnTo>
                  <a:lnTo>
                    <a:pt x="1916" y="1768"/>
                  </a:lnTo>
                  <a:lnTo>
                    <a:pt x="1912" y="1785"/>
                  </a:lnTo>
                  <a:lnTo>
                    <a:pt x="1911" y="1804"/>
                  </a:lnTo>
                  <a:lnTo>
                    <a:pt x="1913" y="1823"/>
                  </a:lnTo>
                  <a:lnTo>
                    <a:pt x="1921" y="1840"/>
                  </a:lnTo>
                  <a:lnTo>
                    <a:pt x="1931" y="1858"/>
                  </a:lnTo>
                  <a:lnTo>
                    <a:pt x="1946" y="1872"/>
                  </a:lnTo>
                  <a:lnTo>
                    <a:pt x="2391" y="2222"/>
                  </a:lnTo>
                  <a:lnTo>
                    <a:pt x="2396" y="2257"/>
                  </a:lnTo>
                  <a:lnTo>
                    <a:pt x="2406" y="2289"/>
                  </a:lnTo>
                  <a:lnTo>
                    <a:pt x="2421" y="2318"/>
                  </a:lnTo>
                  <a:lnTo>
                    <a:pt x="2440" y="2345"/>
                  </a:lnTo>
                  <a:lnTo>
                    <a:pt x="2464" y="2367"/>
                  </a:lnTo>
                  <a:lnTo>
                    <a:pt x="2490" y="2385"/>
                  </a:lnTo>
                  <a:lnTo>
                    <a:pt x="2519" y="2400"/>
                  </a:lnTo>
                  <a:lnTo>
                    <a:pt x="2552" y="2408"/>
                  </a:lnTo>
                  <a:lnTo>
                    <a:pt x="2586" y="2411"/>
                  </a:lnTo>
                  <a:lnTo>
                    <a:pt x="2621" y="2408"/>
                  </a:lnTo>
                  <a:lnTo>
                    <a:pt x="2655" y="2399"/>
                  </a:lnTo>
                  <a:lnTo>
                    <a:pt x="2685" y="2384"/>
                  </a:lnTo>
                  <a:lnTo>
                    <a:pt x="2712" y="2364"/>
                  </a:lnTo>
                  <a:lnTo>
                    <a:pt x="2736" y="2340"/>
                  </a:lnTo>
                  <a:lnTo>
                    <a:pt x="2755" y="2313"/>
                  </a:lnTo>
                  <a:lnTo>
                    <a:pt x="2770" y="2282"/>
                  </a:lnTo>
                  <a:lnTo>
                    <a:pt x="2779" y="2247"/>
                  </a:lnTo>
                  <a:lnTo>
                    <a:pt x="2782" y="2212"/>
                  </a:lnTo>
                  <a:lnTo>
                    <a:pt x="2781" y="2198"/>
                  </a:lnTo>
                  <a:lnTo>
                    <a:pt x="2778" y="2185"/>
                  </a:lnTo>
                  <a:lnTo>
                    <a:pt x="2775" y="2173"/>
                  </a:lnTo>
                  <a:lnTo>
                    <a:pt x="3193" y="1749"/>
                  </a:lnTo>
                  <a:lnTo>
                    <a:pt x="3208" y="1731"/>
                  </a:lnTo>
                  <a:lnTo>
                    <a:pt x="3217" y="1713"/>
                  </a:lnTo>
                  <a:lnTo>
                    <a:pt x="3222" y="1694"/>
                  </a:lnTo>
                  <a:lnTo>
                    <a:pt x="3223" y="1674"/>
                  </a:lnTo>
                  <a:lnTo>
                    <a:pt x="3220" y="1655"/>
                  </a:lnTo>
                  <a:lnTo>
                    <a:pt x="3213" y="1637"/>
                  </a:lnTo>
                  <a:lnTo>
                    <a:pt x="3202" y="1623"/>
                  </a:lnTo>
                  <a:lnTo>
                    <a:pt x="3187" y="1611"/>
                  </a:lnTo>
                  <a:lnTo>
                    <a:pt x="3170" y="1603"/>
                  </a:lnTo>
                  <a:lnTo>
                    <a:pt x="3151" y="1601"/>
                  </a:lnTo>
                  <a:close/>
                  <a:moveTo>
                    <a:pt x="2587" y="1203"/>
                  </a:moveTo>
                  <a:lnTo>
                    <a:pt x="2564" y="1205"/>
                  </a:lnTo>
                  <a:lnTo>
                    <a:pt x="2544" y="1213"/>
                  </a:lnTo>
                  <a:lnTo>
                    <a:pt x="2525" y="1225"/>
                  </a:lnTo>
                  <a:lnTo>
                    <a:pt x="2510" y="1241"/>
                  </a:lnTo>
                  <a:lnTo>
                    <a:pt x="2498" y="1260"/>
                  </a:lnTo>
                  <a:lnTo>
                    <a:pt x="2491" y="1281"/>
                  </a:lnTo>
                  <a:lnTo>
                    <a:pt x="2487" y="1305"/>
                  </a:lnTo>
                  <a:lnTo>
                    <a:pt x="2491" y="1328"/>
                  </a:lnTo>
                  <a:lnTo>
                    <a:pt x="2498" y="1350"/>
                  </a:lnTo>
                  <a:lnTo>
                    <a:pt x="2510" y="1368"/>
                  </a:lnTo>
                  <a:lnTo>
                    <a:pt x="2525" y="1384"/>
                  </a:lnTo>
                  <a:lnTo>
                    <a:pt x="2544" y="1396"/>
                  </a:lnTo>
                  <a:lnTo>
                    <a:pt x="2564" y="1404"/>
                  </a:lnTo>
                  <a:lnTo>
                    <a:pt x="2587" y="1406"/>
                  </a:lnTo>
                  <a:lnTo>
                    <a:pt x="2611" y="1404"/>
                  </a:lnTo>
                  <a:lnTo>
                    <a:pt x="2632" y="1396"/>
                  </a:lnTo>
                  <a:lnTo>
                    <a:pt x="2650" y="1384"/>
                  </a:lnTo>
                  <a:lnTo>
                    <a:pt x="2666" y="1368"/>
                  </a:lnTo>
                  <a:lnTo>
                    <a:pt x="2677" y="1350"/>
                  </a:lnTo>
                  <a:lnTo>
                    <a:pt x="2685" y="1328"/>
                  </a:lnTo>
                  <a:lnTo>
                    <a:pt x="2687" y="1305"/>
                  </a:lnTo>
                  <a:lnTo>
                    <a:pt x="2685" y="1281"/>
                  </a:lnTo>
                  <a:lnTo>
                    <a:pt x="2677" y="1260"/>
                  </a:lnTo>
                  <a:lnTo>
                    <a:pt x="2666" y="1241"/>
                  </a:lnTo>
                  <a:lnTo>
                    <a:pt x="2650" y="1225"/>
                  </a:lnTo>
                  <a:lnTo>
                    <a:pt x="2632" y="1213"/>
                  </a:lnTo>
                  <a:lnTo>
                    <a:pt x="2611" y="1205"/>
                  </a:lnTo>
                  <a:lnTo>
                    <a:pt x="2587" y="1203"/>
                  </a:lnTo>
                  <a:close/>
                  <a:moveTo>
                    <a:pt x="282" y="763"/>
                  </a:moveTo>
                  <a:lnTo>
                    <a:pt x="282" y="2755"/>
                  </a:lnTo>
                  <a:lnTo>
                    <a:pt x="1641" y="2755"/>
                  </a:lnTo>
                  <a:lnTo>
                    <a:pt x="1603" y="2684"/>
                  </a:lnTo>
                  <a:lnTo>
                    <a:pt x="1572" y="2611"/>
                  </a:lnTo>
                  <a:lnTo>
                    <a:pt x="1546" y="2534"/>
                  </a:lnTo>
                  <a:lnTo>
                    <a:pt x="1524" y="2455"/>
                  </a:lnTo>
                  <a:lnTo>
                    <a:pt x="1509" y="2375"/>
                  </a:lnTo>
                  <a:lnTo>
                    <a:pt x="1499" y="2291"/>
                  </a:lnTo>
                  <a:lnTo>
                    <a:pt x="1497" y="2206"/>
                  </a:lnTo>
                  <a:lnTo>
                    <a:pt x="1499" y="2124"/>
                  </a:lnTo>
                  <a:lnTo>
                    <a:pt x="1508" y="2042"/>
                  </a:lnTo>
                  <a:lnTo>
                    <a:pt x="1523" y="1962"/>
                  </a:lnTo>
                  <a:lnTo>
                    <a:pt x="1543" y="1885"/>
                  </a:lnTo>
                  <a:lnTo>
                    <a:pt x="1569" y="1809"/>
                  </a:lnTo>
                  <a:lnTo>
                    <a:pt x="1600" y="1737"/>
                  </a:lnTo>
                  <a:lnTo>
                    <a:pt x="1635" y="1667"/>
                  </a:lnTo>
                  <a:lnTo>
                    <a:pt x="1676" y="1601"/>
                  </a:lnTo>
                  <a:lnTo>
                    <a:pt x="1720" y="1537"/>
                  </a:lnTo>
                  <a:lnTo>
                    <a:pt x="1768" y="1477"/>
                  </a:lnTo>
                  <a:lnTo>
                    <a:pt x="1620" y="1477"/>
                  </a:lnTo>
                  <a:lnTo>
                    <a:pt x="1620" y="1147"/>
                  </a:lnTo>
                  <a:lnTo>
                    <a:pt x="1946" y="1147"/>
                  </a:lnTo>
                  <a:lnTo>
                    <a:pt x="1946" y="1313"/>
                  </a:lnTo>
                  <a:lnTo>
                    <a:pt x="2007" y="1271"/>
                  </a:lnTo>
                  <a:lnTo>
                    <a:pt x="2071" y="1232"/>
                  </a:lnTo>
                  <a:lnTo>
                    <a:pt x="2138" y="1198"/>
                  </a:lnTo>
                  <a:lnTo>
                    <a:pt x="2208" y="1169"/>
                  </a:lnTo>
                  <a:lnTo>
                    <a:pt x="2280" y="1144"/>
                  </a:lnTo>
                  <a:lnTo>
                    <a:pt x="2354" y="1125"/>
                  </a:lnTo>
                  <a:lnTo>
                    <a:pt x="2430" y="1111"/>
                  </a:lnTo>
                  <a:lnTo>
                    <a:pt x="2508" y="1102"/>
                  </a:lnTo>
                  <a:lnTo>
                    <a:pt x="2587" y="1100"/>
                  </a:lnTo>
                  <a:lnTo>
                    <a:pt x="2641" y="1101"/>
                  </a:lnTo>
                  <a:lnTo>
                    <a:pt x="2694" y="1105"/>
                  </a:lnTo>
                  <a:lnTo>
                    <a:pt x="2746" y="1112"/>
                  </a:lnTo>
                  <a:lnTo>
                    <a:pt x="2746" y="763"/>
                  </a:lnTo>
                  <a:lnTo>
                    <a:pt x="282" y="763"/>
                  </a:lnTo>
                  <a:close/>
                  <a:moveTo>
                    <a:pt x="992" y="227"/>
                  </a:moveTo>
                  <a:lnTo>
                    <a:pt x="992" y="501"/>
                  </a:lnTo>
                  <a:lnTo>
                    <a:pt x="2036" y="501"/>
                  </a:lnTo>
                  <a:lnTo>
                    <a:pt x="2036" y="227"/>
                  </a:lnTo>
                  <a:lnTo>
                    <a:pt x="992" y="227"/>
                  </a:lnTo>
                  <a:close/>
                  <a:moveTo>
                    <a:pt x="228" y="0"/>
                  </a:moveTo>
                  <a:lnTo>
                    <a:pt x="2799" y="0"/>
                  </a:lnTo>
                  <a:lnTo>
                    <a:pt x="2837" y="3"/>
                  </a:lnTo>
                  <a:lnTo>
                    <a:pt x="2872" y="12"/>
                  </a:lnTo>
                  <a:lnTo>
                    <a:pt x="2905" y="25"/>
                  </a:lnTo>
                  <a:lnTo>
                    <a:pt x="2935" y="45"/>
                  </a:lnTo>
                  <a:lnTo>
                    <a:pt x="2961" y="68"/>
                  </a:lnTo>
                  <a:lnTo>
                    <a:pt x="2984" y="94"/>
                  </a:lnTo>
                  <a:lnTo>
                    <a:pt x="3003" y="125"/>
                  </a:lnTo>
                  <a:lnTo>
                    <a:pt x="3016" y="158"/>
                  </a:lnTo>
                  <a:lnTo>
                    <a:pt x="3026" y="194"/>
                  </a:lnTo>
                  <a:lnTo>
                    <a:pt x="3029" y="232"/>
                  </a:lnTo>
                  <a:lnTo>
                    <a:pt x="3029" y="1195"/>
                  </a:lnTo>
                  <a:lnTo>
                    <a:pt x="3104" y="1232"/>
                  </a:lnTo>
                  <a:lnTo>
                    <a:pt x="3175" y="1274"/>
                  </a:lnTo>
                  <a:lnTo>
                    <a:pt x="3243" y="1322"/>
                  </a:lnTo>
                  <a:lnTo>
                    <a:pt x="3307" y="1375"/>
                  </a:lnTo>
                  <a:lnTo>
                    <a:pt x="3367" y="1432"/>
                  </a:lnTo>
                  <a:lnTo>
                    <a:pt x="3423" y="1495"/>
                  </a:lnTo>
                  <a:lnTo>
                    <a:pt x="3474" y="1561"/>
                  </a:lnTo>
                  <a:lnTo>
                    <a:pt x="3520" y="1631"/>
                  </a:lnTo>
                  <a:lnTo>
                    <a:pt x="3560" y="1704"/>
                  </a:lnTo>
                  <a:lnTo>
                    <a:pt x="3595" y="1782"/>
                  </a:lnTo>
                  <a:lnTo>
                    <a:pt x="3625" y="1861"/>
                  </a:lnTo>
                  <a:lnTo>
                    <a:pt x="3648" y="1945"/>
                  </a:lnTo>
                  <a:lnTo>
                    <a:pt x="3665" y="2030"/>
                  </a:lnTo>
                  <a:lnTo>
                    <a:pt x="3676" y="2117"/>
                  </a:lnTo>
                  <a:lnTo>
                    <a:pt x="3679" y="2206"/>
                  </a:lnTo>
                  <a:lnTo>
                    <a:pt x="3677" y="2293"/>
                  </a:lnTo>
                  <a:lnTo>
                    <a:pt x="3667" y="2378"/>
                  </a:lnTo>
                  <a:lnTo>
                    <a:pt x="3651" y="2461"/>
                  </a:lnTo>
                  <a:lnTo>
                    <a:pt x="3629" y="2541"/>
                  </a:lnTo>
                  <a:lnTo>
                    <a:pt x="3601" y="2619"/>
                  </a:lnTo>
                  <a:lnTo>
                    <a:pt x="3568" y="2693"/>
                  </a:lnTo>
                  <a:lnTo>
                    <a:pt x="3531" y="2766"/>
                  </a:lnTo>
                  <a:lnTo>
                    <a:pt x="3487" y="2833"/>
                  </a:lnTo>
                  <a:lnTo>
                    <a:pt x="3439" y="2899"/>
                  </a:lnTo>
                  <a:lnTo>
                    <a:pt x="3387" y="2961"/>
                  </a:lnTo>
                  <a:lnTo>
                    <a:pt x="3331" y="3017"/>
                  </a:lnTo>
                  <a:lnTo>
                    <a:pt x="3271" y="3071"/>
                  </a:lnTo>
                  <a:lnTo>
                    <a:pt x="3206" y="3119"/>
                  </a:lnTo>
                  <a:lnTo>
                    <a:pt x="3139" y="3162"/>
                  </a:lnTo>
                  <a:lnTo>
                    <a:pt x="3067" y="3201"/>
                  </a:lnTo>
                  <a:lnTo>
                    <a:pt x="2994" y="3235"/>
                  </a:lnTo>
                  <a:lnTo>
                    <a:pt x="2917" y="3262"/>
                  </a:lnTo>
                  <a:lnTo>
                    <a:pt x="2838" y="3284"/>
                  </a:lnTo>
                  <a:lnTo>
                    <a:pt x="2756" y="3300"/>
                  </a:lnTo>
                  <a:lnTo>
                    <a:pt x="2673" y="3310"/>
                  </a:lnTo>
                  <a:lnTo>
                    <a:pt x="2587" y="3314"/>
                  </a:lnTo>
                  <a:lnTo>
                    <a:pt x="2502" y="3310"/>
                  </a:lnTo>
                  <a:lnTo>
                    <a:pt x="2419" y="3300"/>
                  </a:lnTo>
                  <a:lnTo>
                    <a:pt x="2338" y="3284"/>
                  </a:lnTo>
                  <a:lnTo>
                    <a:pt x="2259" y="3262"/>
                  </a:lnTo>
                  <a:lnTo>
                    <a:pt x="2182" y="3235"/>
                  </a:lnTo>
                  <a:lnTo>
                    <a:pt x="2109" y="3201"/>
                  </a:lnTo>
                  <a:lnTo>
                    <a:pt x="2038" y="3162"/>
                  </a:lnTo>
                  <a:lnTo>
                    <a:pt x="1971" y="3119"/>
                  </a:lnTo>
                  <a:lnTo>
                    <a:pt x="1907" y="3071"/>
                  </a:lnTo>
                  <a:lnTo>
                    <a:pt x="228" y="3071"/>
                  </a:lnTo>
                  <a:lnTo>
                    <a:pt x="191" y="3067"/>
                  </a:lnTo>
                  <a:lnTo>
                    <a:pt x="156" y="3059"/>
                  </a:lnTo>
                  <a:lnTo>
                    <a:pt x="123" y="3044"/>
                  </a:lnTo>
                  <a:lnTo>
                    <a:pt x="94" y="3026"/>
                  </a:lnTo>
                  <a:lnTo>
                    <a:pt x="67" y="3003"/>
                  </a:lnTo>
                  <a:lnTo>
                    <a:pt x="44" y="2975"/>
                  </a:lnTo>
                  <a:lnTo>
                    <a:pt x="26" y="2946"/>
                  </a:lnTo>
                  <a:lnTo>
                    <a:pt x="11" y="2912"/>
                  </a:lnTo>
                  <a:lnTo>
                    <a:pt x="3" y="2877"/>
                  </a:lnTo>
                  <a:lnTo>
                    <a:pt x="0" y="2839"/>
                  </a:lnTo>
                  <a:lnTo>
                    <a:pt x="0" y="232"/>
                  </a:lnTo>
                  <a:lnTo>
                    <a:pt x="3" y="194"/>
                  </a:lnTo>
                  <a:lnTo>
                    <a:pt x="11" y="158"/>
                  </a:lnTo>
                  <a:lnTo>
                    <a:pt x="26" y="125"/>
                  </a:lnTo>
                  <a:lnTo>
                    <a:pt x="44" y="94"/>
                  </a:lnTo>
                  <a:lnTo>
                    <a:pt x="67" y="68"/>
                  </a:lnTo>
                  <a:lnTo>
                    <a:pt x="94" y="45"/>
                  </a:lnTo>
                  <a:lnTo>
                    <a:pt x="123" y="25"/>
                  </a:lnTo>
                  <a:lnTo>
                    <a:pt x="156" y="12"/>
                  </a:lnTo>
                  <a:lnTo>
                    <a:pt x="191" y="3"/>
                  </a:lnTo>
                  <a:lnTo>
                    <a:pt x="228" y="0"/>
                  </a:lnTo>
                  <a:close/>
                </a:path>
              </a:pathLst>
            </a:custGeom>
            <a:ln>
              <a:headEnd/>
              <a:tailEn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60" name="Title 50"/>
          <p:cNvSpPr>
            <a:spLocks noGrp="1"/>
          </p:cNvSpPr>
          <p:nvPr>
            <p:ph type="title"/>
          </p:nvPr>
        </p:nvSpPr>
        <p:spPr>
          <a:xfrm>
            <a:off x="9730433" y="-52619"/>
            <a:ext cx="2655294" cy="711081"/>
          </a:xfrm>
        </p:spPr>
        <p:txBody>
          <a:bodyPr/>
          <a:lstStyle/>
          <a:p>
            <a:pPr algn="ctr"/>
            <a:r>
              <a:rPr lang="en-US" sz="4400" dirty="0" smtClean="0">
                <a:solidFill>
                  <a:srgbClr val="0174A6"/>
                </a:solidFill>
                <a:latin typeface="Arial" panose="020B0604020202020204" pitchFamily="34" charset="0"/>
              </a:rPr>
              <a:t>Title</a:t>
            </a:r>
            <a:endParaRPr lang="en-US" sz="4400" dirty="0">
              <a:solidFill>
                <a:srgbClr val="0174A6"/>
              </a:solidFill>
              <a:latin typeface="Arial" panose="020B0604020202020204" pitchFamily="34" charset="0"/>
            </a:endParaRPr>
          </a:p>
        </p:txBody>
      </p:sp>
    </p:spTree>
    <p:extLst>
      <p:ext uri="{BB962C8B-B14F-4D97-AF65-F5344CB8AC3E}">
        <p14:creationId xmlns:p14="http://schemas.microsoft.com/office/powerpoint/2010/main" val="392820968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119"/>
            <a:ext cx="12192000" cy="6858000"/>
          </a:xfrm>
          <a:prstGeom prst="rect">
            <a:avLst/>
          </a:prstGeom>
        </p:spPr>
      </p:pic>
      <p:sp>
        <p:nvSpPr>
          <p:cNvPr id="5" name="AutoShape 6" descr="Image result for bibliography backgrou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000000"/>
              </a:solidFill>
            </a:endParaRPr>
          </a:p>
        </p:txBody>
      </p:sp>
      <p:sp>
        <p:nvSpPr>
          <p:cNvPr id="7" name="Up Ribbon 6"/>
          <p:cNvSpPr/>
          <p:nvPr/>
        </p:nvSpPr>
        <p:spPr>
          <a:xfrm>
            <a:off x="155575" y="401681"/>
            <a:ext cx="5589692" cy="1368579"/>
          </a:xfrm>
          <a:prstGeom prst="ribbon2">
            <a:avLst>
              <a:gd name="adj1" fmla="val 16667"/>
              <a:gd name="adj2" fmla="val 75000"/>
            </a:avLst>
          </a:prstGeom>
          <a:solidFill>
            <a:schemeClr val="bg1"/>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s-UY" sz="2399">
              <a:solidFill>
                <a:prstClr val="white"/>
              </a:solidFill>
            </a:endParaRPr>
          </a:p>
        </p:txBody>
      </p:sp>
      <p:sp>
        <p:nvSpPr>
          <p:cNvPr id="3" name="TextBox 2"/>
          <p:cNvSpPr txBox="1"/>
          <p:nvPr/>
        </p:nvSpPr>
        <p:spPr>
          <a:xfrm>
            <a:off x="1031632" y="443595"/>
            <a:ext cx="5498123" cy="830997"/>
          </a:xfrm>
          <a:prstGeom prst="rect">
            <a:avLst/>
          </a:prstGeom>
          <a:noFill/>
        </p:spPr>
        <p:txBody>
          <a:bodyPr wrap="square" rtlCol="0">
            <a:spAutoFit/>
          </a:bodyPr>
          <a:lstStyle/>
          <a:p>
            <a:r>
              <a:rPr lang="en-US" sz="4800" b="1" dirty="0">
                <a:ln w="9525">
                  <a:solidFill>
                    <a:srgbClr val="FFFFFF"/>
                  </a:solidFill>
                  <a:prstDash val="solid"/>
                </a:ln>
                <a:solidFill>
                  <a:srgbClr val="000000"/>
                </a:solidFill>
                <a:effectLst>
                  <a:outerShdw blurRad="12700" dist="38100" dir="2700000" algn="tl" rotWithShape="0">
                    <a:srgbClr val="FFFFFF">
                      <a:lumMod val="50000"/>
                    </a:srgbClr>
                  </a:outerShdw>
                </a:effectLst>
              </a:rPr>
              <a:t>Bibliography</a:t>
            </a:r>
          </a:p>
        </p:txBody>
      </p:sp>
      <p:sp>
        <p:nvSpPr>
          <p:cNvPr id="15" name="Rounded Rectangle 14"/>
          <p:cNvSpPr/>
          <p:nvPr/>
        </p:nvSpPr>
        <p:spPr>
          <a:xfrm>
            <a:off x="624506" y="3023349"/>
            <a:ext cx="10957894" cy="3025391"/>
          </a:xfrm>
          <a:prstGeom prst="roundRect">
            <a:avLst/>
          </a:prstGeom>
          <a:solidFill>
            <a:srgbClr val="856E4B"/>
          </a:solid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solidFill>
                <a:srgbClr val="FFFFFF"/>
              </a:solidFill>
              <a:latin typeface="Arial" panose="020B0604020202020204" pitchFamily="34" charset="0"/>
              <a:cs typeface="Arial" panose="020B0604020202020204" pitchFamily="34" charset="0"/>
            </a:endParaRPr>
          </a:p>
        </p:txBody>
      </p:sp>
      <p:sp>
        <p:nvSpPr>
          <p:cNvPr id="14" name="TextBox 13"/>
          <p:cNvSpPr txBox="1"/>
          <p:nvPr/>
        </p:nvSpPr>
        <p:spPr>
          <a:xfrm>
            <a:off x="1739284" y="3142442"/>
            <a:ext cx="10081847" cy="2610843"/>
          </a:xfrm>
          <a:prstGeom prst="rect">
            <a:avLst/>
          </a:prstGeom>
          <a:noFill/>
        </p:spPr>
        <p:txBody>
          <a:bodyPr wrap="square" rtlCol="0">
            <a:spAutoFit/>
          </a:bodyPr>
          <a:lstStyle/>
          <a:p>
            <a:pPr>
              <a:lnSpc>
                <a:spcPct val="150000"/>
              </a:lnSpc>
            </a:pPr>
            <a:r>
              <a:rPr lang="en-US" sz="2800" dirty="0" smtClean="0">
                <a:solidFill>
                  <a:srgbClr val="FFFFFF">
                    <a:lumMod val="95000"/>
                  </a:srgbClr>
                </a:solidFill>
              </a:rPr>
              <a:t>Simply a list of books.</a:t>
            </a:r>
          </a:p>
          <a:p>
            <a:pPr>
              <a:lnSpc>
                <a:spcPct val="150000"/>
              </a:lnSpc>
            </a:pPr>
            <a:r>
              <a:rPr lang="en-US" sz="2800" dirty="0" smtClean="0">
                <a:solidFill>
                  <a:srgbClr val="FFFFFF">
                    <a:lumMod val="95000"/>
                  </a:srgbClr>
                </a:solidFill>
              </a:rPr>
              <a:t>List of all material which help you while writing a research report.</a:t>
            </a:r>
          </a:p>
          <a:p>
            <a:pPr>
              <a:lnSpc>
                <a:spcPct val="150000"/>
              </a:lnSpc>
            </a:pPr>
            <a:r>
              <a:rPr lang="en-US" sz="2800" dirty="0" smtClean="0">
                <a:solidFill>
                  <a:srgbClr val="FFFFFF">
                    <a:lumMod val="95000"/>
                  </a:srgbClr>
                </a:solidFill>
              </a:rPr>
              <a:t>it may be books, articles ,websites ,radio recording or a debate.</a:t>
            </a:r>
          </a:p>
          <a:p>
            <a:pPr>
              <a:lnSpc>
                <a:spcPct val="150000"/>
              </a:lnSpc>
            </a:pPr>
            <a:r>
              <a:rPr lang="en-US" sz="2800" dirty="0" smtClean="0">
                <a:solidFill>
                  <a:srgbClr val="FFFFFF">
                    <a:lumMod val="95000"/>
                  </a:srgbClr>
                </a:solidFill>
              </a:rPr>
              <a:t>Acknowledgment of data information and ideas of others.</a:t>
            </a:r>
            <a:endParaRPr lang="en-US" sz="2800" dirty="0">
              <a:solidFill>
                <a:srgbClr val="FFFFFF">
                  <a:lumMod val="95000"/>
                </a:srgbClr>
              </a:solidFill>
            </a:endParaRPr>
          </a:p>
        </p:txBody>
      </p:sp>
      <p:sp>
        <p:nvSpPr>
          <p:cNvPr id="10" name="Freeform 9"/>
          <p:cNvSpPr>
            <a:spLocks noEditPoints="1"/>
          </p:cNvSpPr>
          <p:nvPr/>
        </p:nvSpPr>
        <p:spPr bwMode="auto">
          <a:xfrm>
            <a:off x="984153" y="3385944"/>
            <a:ext cx="648587" cy="534066"/>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Freeform 10"/>
          <p:cNvSpPr>
            <a:spLocks noEditPoints="1"/>
          </p:cNvSpPr>
          <p:nvPr/>
        </p:nvSpPr>
        <p:spPr bwMode="auto">
          <a:xfrm>
            <a:off x="1031632" y="4676558"/>
            <a:ext cx="571576" cy="615634"/>
          </a:xfrm>
          <a:custGeom>
            <a:avLst/>
            <a:gdLst>
              <a:gd name="T0" fmla="*/ 494 w 496"/>
              <a:gd name="T1" fmla="*/ 221 h 496"/>
              <a:gd name="T2" fmla="*/ 478 w 496"/>
              <a:gd name="T3" fmla="*/ 208 h 496"/>
              <a:gd name="T4" fmla="*/ 427 w 496"/>
              <a:gd name="T5" fmla="*/ 175 h 496"/>
              <a:gd name="T6" fmla="*/ 441 w 496"/>
              <a:gd name="T7" fmla="*/ 113 h 496"/>
              <a:gd name="T8" fmla="*/ 442 w 496"/>
              <a:gd name="T9" fmla="*/ 95 h 496"/>
              <a:gd name="T10" fmla="*/ 403 w 496"/>
              <a:gd name="T11" fmla="*/ 55 h 496"/>
              <a:gd name="T12" fmla="*/ 384 w 496"/>
              <a:gd name="T13" fmla="*/ 56 h 496"/>
              <a:gd name="T14" fmla="*/ 322 w 496"/>
              <a:gd name="T15" fmla="*/ 70 h 496"/>
              <a:gd name="T16" fmla="*/ 289 w 496"/>
              <a:gd name="T17" fmla="*/ 17 h 496"/>
              <a:gd name="T18" fmla="*/ 277 w 496"/>
              <a:gd name="T19" fmla="*/ 2 h 496"/>
              <a:gd name="T20" fmla="*/ 221 w 496"/>
              <a:gd name="T21" fmla="*/ 2 h 496"/>
              <a:gd name="T22" fmla="*/ 209 w 496"/>
              <a:gd name="T23" fmla="*/ 16 h 496"/>
              <a:gd name="T24" fmla="*/ 175 w 496"/>
              <a:gd name="T25" fmla="*/ 69 h 496"/>
              <a:gd name="T26" fmla="*/ 114 w 496"/>
              <a:gd name="T27" fmla="*/ 55 h 496"/>
              <a:gd name="T28" fmla="*/ 95 w 496"/>
              <a:gd name="T29" fmla="*/ 53 h 496"/>
              <a:gd name="T30" fmla="*/ 55 w 496"/>
              <a:gd name="T31" fmla="*/ 93 h 496"/>
              <a:gd name="T32" fmla="*/ 56 w 496"/>
              <a:gd name="T33" fmla="*/ 112 h 496"/>
              <a:gd name="T34" fmla="*/ 70 w 496"/>
              <a:gd name="T35" fmla="*/ 174 h 496"/>
              <a:gd name="T36" fmla="*/ 16 w 496"/>
              <a:gd name="T37" fmla="*/ 207 h 496"/>
              <a:gd name="T38" fmla="*/ 2 w 496"/>
              <a:gd name="T39" fmla="*/ 219 h 496"/>
              <a:gd name="T40" fmla="*/ 2 w 496"/>
              <a:gd name="T41" fmla="*/ 276 h 496"/>
              <a:gd name="T42" fmla="*/ 18 w 496"/>
              <a:gd name="T43" fmla="*/ 288 h 496"/>
              <a:gd name="T44" fmla="*/ 69 w 496"/>
              <a:gd name="T45" fmla="*/ 322 h 496"/>
              <a:gd name="T46" fmla="*/ 55 w 496"/>
              <a:gd name="T47" fmla="*/ 383 h 496"/>
              <a:gd name="T48" fmla="*/ 54 w 496"/>
              <a:gd name="T49" fmla="*/ 402 h 496"/>
              <a:gd name="T50" fmla="*/ 93 w 496"/>
              <a:gd name="T51" fmla="*/ 441 h 496"/>
              <a:gd name="T52" fmla="*/ 112 w 496"/>
              <a:gd name="T53" fmla="*/ 440 h 496"/>
              <a:gd name="T54" fmla="*/ 173 w 496"/>
              <a:gd name="T55" fmla="*/ 426 h 496"/>
              <a:gd name="T56" fmla="*/ 207 w 496"/>
              <a:gd name="T57" fmla="*/ 480 h 496"/>
              <a:gd name="T58" fmla="*/ 219 w 496"/>
              <a:gd name="T59" fmla="*/ 494 h 496"/>
              <a:gd name="T60" fmla="*/ 248 w 496"/>
              <a:gd name="T61" fmla="*/ 496 h 496"/>
              <a:gd name="T62" fmla="*/ 275 w 496"/>
              <a:gd name="T63" fmla="*/ 494 h 496"/>
              <a:gd name="T64" fmla="*/ 287 w 496"/>
              <a:gd name="T65" fmla="*/ 480 h 496"/>
              <a:gd name="T66" fmla="*/ 321 w 496"/>
              <a:gd name="T67" fmla="*/ 427 h 496"/>
              <a:gd name="T68" fmla="*/ 382 w 496"/>
              <a:gd name="T69" fmla="*/ 441 h 496"/>
              <a:gd name="T70" fmla="*/ 401 w 496"/>
              <a:gd name="T71" fmla="*/ 443 h 496"/>
              <a:gd name="T72" fmla="*/ 441 w 496"/>
              <a:gd name="T73" fmla="*/ 403 h 496"/>
              <a:gd name="T74" fmla="*/ 440 w 496"/>
              <a:gd name="T75" fmla="*/ 384 h 496"/>
              <a:gd name="T76" fmla="*/ 426 w 496"/>
              <a:gd name="T77" fmla="*/ 323 h 496"/>
              <a:gd name="T78" fmla="*/ 476 w 496"/>
              <a:gd name="T79" fmla="*/ 289 h 496"/>
              <a:gd name="T80" fmla="*/ 480 w 496"/>
              <a:gd name="T81" fmla="*/ 289 h 496"/>
              <a:gd name="T82" fmla="*/ 494 w 496"/>
              <a:gd name="T83" fmla="*/ 277 h 496"/>
              <a:gd name="T84" fmla="*/ 494 w 496"/>
              <a:gd name="T85" fmla="*/ 221 h 496"/>
              <a:gd name="T86" fmla="*/ 248 w 496"/>
              <a:gd name="T87" fmla="*/ 307 h 496"/>
              <a:gd name="T88" fmla="*/ 190 w 496"/>
              <a:gd name="T89" fmla="*/ 249 h 496"/>
              <a:gd name="T90" fmla="*/ 248 w 496"/>
              <a:gd name="T91" fmla="*/ 191 h 496"/>
              <a:gd name="T92" fmla="*/ 306 w 496"/>
              <a:gd name="T93" fmla="*/ 249 h 496"/>
              <a:gd name="T94" fmla="*/ 248 w 496"/>
              <a:gd name="T95" fmla="*/ 307 h 496"/>
              <a:gd name="T96" fmla="*/ 248 w 496"/>
              <a:gd name="T97" fmla="*/ 331 h 496"/>
              <a:gd name="T98" fmla="*/ 248 w 496"/>
              <a:gd name="T99" fmla="*/ 331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6" h="496">
                <a:moveTo>
                  <a:pt x="494" y="221"/>
                </a:moveTo>
                <a:cubicBezTo>
                  <a:pt x="493" y="214"/>
                  <a:pt x="485" y="208"/>
                  <a:pt x="478" y="208"/>
                </a:cubicBezTo>
                <a:cubicBezTo>
                  <a:pt x="456" y="208"/>
                  <a:pt x="435" y="195"/>
                  <a:pt x="427" y="175"/>
                </a:cubicBezTo>
                <a:cubicBezTo>
                  <a:pt x="418" y="153"/>
                  <a:pt x="424" y="129"/>
                  <a:pt x="441" y="113"/>
                </a:cubicBezTo>
                <a:cubicBezTo>
                  <a:pt x="446" y="108"/>
                  <a:pt x="447" y="100"/>
                  <a:pt x="442" y="95"/>
                </a:cubicBezTo>
                <a:cubicBezTo>
                  <a:pt x="431" y="80"/>
                  <a:pt x="417" y="66"/>
                  <a:pt x="403" y="55"/>
                </a:cubicBezTo>
                <a:cubicBezTo>
                  <a:pt x="397" y="50"/>
                  <a:pt x="389" y="51"/>
                  <a:pt x="384" y="56"/>
                </a:cubicBezTo>
                <a:cubicBezTo>
                  <a:pt x="369" y="73"/>
                  <a:pt x="343" y="79"/>
                  <a:pt x="322" y="70"/>
                </a:cubicBezTo>
                <a:cubicBezTo>
                  <a:pt x="301" y="61"/>
                  <a:pt x="288" y="40"/>
                  <a:pt x="289" y="17"/>
                </a:cubicBezTo>
                <a:cubicBezTo>
                  <a:pt x="289" y="9"/>
                  <a:pt x="284" y="3"/>
                  <a:pt x="277" y="2"/>
                </a:cubicBezTo>
                <a:cubicBezTo>
                  <a:pt x="258" y="0"/>
                  <a:pt x="240" y="0"/>
                  <a:pt x="221" y="2"/>
                </a:cubicBezTo>
                <a:cubicBezTo>
                  <a:pt x="214" y="3"/>
                  <a:pt x="209" y="9"/>
                  <a:pt x="209" y="16"/>
                </a:cubicBezTo>
                <a:cubicBezTo>
                  <a:pt x="210" y="39"/>
                  <a:pt x="196" y="60"/>
                  <a:pt x="175" y="69"/>
                </a:cubicBezTo>
                <a:cubicBezTo>
                  <a:pt x="155" y="77"/>
                  <a:pt x="128" y="71"/>
                  <a:pt x="114" y="55"/>
                </a:cubicBezTo>
                <a:cubicBezTo>
                  <a:pt x="109" y="50"/>
                  <a:pt x="101" y="49"/>
                  <a:pt x="95" y="53"/>
                </a:cubicBezTo>
                <a:cubicBezTo>
                  <a:pt x="80" y="65"/>
                  <a:pt x="67" y="78"/>
                  <a:pt x="55" y="93"/>
                </a:cubicBezTo>
                <a:cubicBezTo>
                  <a:pt x="50" y="99"/>
                  <a:pt x="51" y="107"/>
                  <a:pt x="56" y="112"/>
                </a:cubicBezTo>
                <a:cubicBezTo>
                  <a:pt x="74" y="128"/>
                  <a:pt x="79" y="152"/>
                  <a:pt x="70" y="174"/>
                </a:cubicBezTo>
                <a:cubicBezTo>
                  <a:pt x="62" y="194"/>
                  <a:pt x="40" y="207"/>
                  <a:pt x="16" y="207"/>
                </a:cubicBezTo>
                <a:cubicBezTo>
                  <a:pt x="8" y="207"/>
                  <a:pt x="3" y="212"/>
                  <a:pt x="2" y="219"/>
                </a:cubicBezTo>
                <a:cubicBezTo>
                  <a:pt x="0" y="238"/>
                  <a:pt x="0" y="257"/>
                  <a:pt x="2" y="276"/>
                </a:cubicBezTo>
                <a:cubicBezTo>
                  <a:pt x="3" y="283"/>
                  <a:pt x="11" y="288"/>
                  <a:pt x="18" y="288"/>
                </a:cubicBezTo>
                <a:cubicBezTo>
                  <a:pt x="40" y="287"/>
                  <a:pt x="60" y="301"/>
                  <a:pt x="69" y="322"/>
                </a:cubicBezTo>
                <a:cubicBezTo>
                  <a:pt x="78" y="343"/>
                  <a:pt x="72" y="368"/>
                  <a:pt x="55" y="383"/>
                </a:cubicBezTo>
                <a:cubicBezTo>
                  <a:pt x="50" y="388"/>
                  <a:pt x="49" y="396"/>
                  <a:pt x="54" y="402"/>
                </a:cubicBezTo>
                <a:cubicBezTo>
                  <a:pt x="65" y="416"/>
                  <a:pt x="78" y="430"/>
                  <a:pt x="93" y="441"/>
                </a:cubicBezTo>
                <a:cubicBezTo>
                  <a:pt x="99" y="446"/>
                  <a:pt x="107" y="445"/>
                  <a:pt x="112" y="440"/>
                </a:cubicBezTo>
                <a:cubicBezTo>
                  <a:pt x="127" y="424"/>
                  <a:pt x="153" y="417"/>
                  <a:pt x="173" y="426"/>
                </a:cubicBezTo>
                <a:cubicBezTo>
                  <a:pt x="195" y="435"/>
                  <a:pt x="208" y="457"/>
                  <a:pt x="207" y="480"/>
                </a:cubicBezTo>
                <a:cubicBezTo>
                  <a:pt x="207" y="487"/>
                  <a:pt x="212" y="493"/>
                  <a:pt x="219" y="494"/>
                </a:cubicBezTo>
                <a:cubicBezTo>
                  <a:pt x="229" y="495"/>
                  <a:pt x="238" y="496"/>
                  <a:pt x="248" y="496"/>
                </a:cubicBezTo>
                <a:cubicBezTo>
                  <a:pt x="257" y="496"/>
                  <a:pt x="266" y="495"/>
                  <a:pt x="275" y="494"/>
                </a:cubicBezTo>
                <a:cubicBezTo>
                  <a:pt x="282" y="494"/>
                  <a:pt x="287" y="487"/>
                  <a:pt x="287" y="480"/>
                </a:cubicBezTo>
                <a:cubicBezTo>
                  <a:pt x="286" y="457"/>
                  <a:pt x="300" y="436"/>
                  <a:pt x="321" y="427"/>
                </a:cubicBezTo>
                <a:cubicBezTo>
                  <a:pt x="341" y="419"/>
                  <a:pt x="368" y="425"/>
                  <a:pt x="382" y="441"/>
                </a:cubicBezTo>
                <a:cubicBezTo>
                  <a:pt x="387" y="447"/>
                  <a:pt x="395" y="447"/>
                  <a:pt x="401" y="443"/>
                </a:cubicBezTo>
                <a:cubicBezTo>
                  <a:pt x="416" y="431"/>
                  <a:pt x="429" y="418"/>
                  <a:pt x="441" y="403"/>
                </a:cubicBezTo>
                <a:cubicBezTo>
                  <a:pt x="446" y="398"/>
                  <a:pt x="445" y="389"/>
                  <a:pt x="440" y="384"/>
                </a:cubicBezTo>
                <a:cubicBezTo>
                  <a:pt x="422" y="369"/>
                  <a:pt x="417" y="344"/>
                  <a:pt x="426" y="323"/>
                </a:cubicBezTo>
                <a:cubicBezTo>
                  <a:pt x="434" y="303"/>
                  <a:pt x="455" y="289"/>
                  <a:pt x="476" y="289"/>
                </a:cubicBezTo>
                <a:cubicBezTo>
                  <a:pt x="480" y="289"/>
                  <a:pt x="480" y="289"/>
                  <a:pt x="480" y="289"/>
                </a:cubicBezTo>
                <a:cubicBezTo>
                  <a:pt x="487" y="290"/>
                  <a:pt x="493" y="284"/>
                  <a:pt x="494" y="277"/>
                </a:cubicBezTo>
                <a:cubicBezTo>
                  <a:pt x="496" y="258"/>
                  <a:pt x="496" y="239"/>
                  <a:pt x="494" y="221"/>
                </a:cubicBezTo>
                <a:close/>
                <a:moveTo>
                  <a:pt x="248" y="307"/>
                </a:moveTo>
                <a:cubicBezTo>
                  <a:pt x="216" y="307"/>
                  <a:pt x="190" y="281"/>
                  <a:pt x="190" y="249"/>
                </a:cubicBezTo>
                <a:cubicBezTo>
                  <a:pt x="190" y="217"/>
                  <a:pt x="216" y="191"/>
                  <a:pt x="248" y="191"/>
                </a:cubicBezTo>
                <a:cubicBezTo>
                  <a:pt x="280" y="191"/>
                  <a:pt x="306" y="217"/>
                  <a:pt x="306" y="249"/>
                </a:cubicBezTo>
                <a:cubicBezTo>
                  <a:pt x="306" y="281"/>
                  <a:pt x="280" y="307"/>
                  <a:pt x="248" y="307"/>
                </a:cubicBezTo>
                <a:close/>
                <a:moveTo>
                  <a:pt x="248" y="331"/>
                </a:moveTo>
                <a:cubicBezTo>
                  <a:pt x="248" y="331"/>
                  <a:pt x="248" y="331"/>
                  <a:pt x="248" y="331"/>
                </a:cubicBezTo>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 name="Freeform 11"/>
          <p:cNvSpPr>
            <a:spLocks noEditPoints="1"/>
          </p:cNvSpPr>
          <p:nvPr/>
        </p:nvSpPr>
        <p:spPr bwMode="auto">
          <a:xfrm>
            <a:off x="946129" y="3959211"/>
            <a:ext cx="657078" cy="626704"/>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2"/>
          <p:cNvSpPr>
            <a:spLocks noEditPoints="1"/>
          </p:cNvSpPr>
          <p:nvPr/>
        </p:nvSpPr>
        <p:spPr bwMode="auto">
          <a:xfrm>
            <a:off x="1050237" y="5292192"/>
            <a:ext cx="642421" cy="691408"/>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139712455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28"/>
          <p:cNvGrpSpPr>
            <a:grpSpLocks noChangeAspect="1"/>
          </p:cNvGrpSpPr>
          <p:nvPr/>
        </p:nvGrpSpPr>
        <p:grpSpPr bwMode="auto">
          <a:xfrm>
            <a:off x="392585" y="865230"/>
            <a:ext cx="10727026" cy="5340704"/>
            <a:chOff x="-2508" y="-1001"/>
            <a:chExt cx="12698" cy="6322"/>
          </a:xfrm>
          <a:solidFill>
            <a:schemeClr val="bg1">
              <a:lumMod val="65000"/>
              <a:alpha val="16000"/>
            </a:schemeClr>
          </a:solidFill>
        </p:grpSpPr>
        <p:sp>
          <p:nvSpPr>
            <p:cNvPr id="66"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0"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1"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2"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3"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4"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5"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6"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7"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8"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9"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0"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1"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5"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6"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7"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8"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9"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2"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3"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4"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5"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6"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7"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8"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9"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0"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1"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2"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3"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4"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5"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6"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8"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9"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0"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1"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2"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3"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1"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2"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3"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4"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3"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4"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9"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5"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6"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7"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8"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9"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0"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1"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4"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5"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6"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7"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8"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9"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0"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1"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2"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3"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4"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5"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6"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7"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8"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9"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0"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1"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2"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3"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cxnSp>
        <p:nvCxnSpPr>
          <p:cNvPr id="18" name="Elbow Connector 17"/>
          <p:cNvCxnSpPr>
            <a:stCxn id="11" idx="3"/>
          </p:cNvCxnSpPr>
          <p:nvPr/>
        </p:nvCxnSpPr>
        <p:spPr>
          <a:xfrm>
            <a:off x="3586224" y="2591028"/>
            <a:ext cx="1395209" cy="1857301"/>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Elbow Connector 18"/>
          <p:cNvCxnSpPr/>
          <p:nvPr/>
        </p:nvCxnSpPr>
        <p:spPr>
          <a:xfrm flipH="1">
            <a:off x="7213241" y="2606932"/>
            <a:ext cx="1395209" cy="1857301"/>
          </a:xfrm>
          <a:prstGeom prst="bentConnector2">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5400000">
            <a:off x="5689763" y="2736412"/>
            <a:ext cx="2334167" cy="441563"/>
          </a:xfrm>
          <a:prstGeom prst="bentConnector3">
            <a:avLst>
              <a:gd name="adj1" fmla="val -868"/>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16200000" flipH="1">
            <a:off x="4300487" y="2761067"/>
            <a:ext cx="2334167" cy="441563"/>
          </a:xfrm>
          <a:prstGeom prst="bentConnector3">
            <a:avLst>
              <a:gd name="adj1" fmla="val -868"/>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2580384" y="2088108"/>
            <a:ext cx="1005840" cy="1005840"/>
          </a:xfrm>
          <a:prstGeom prst="roundRect">
            <a:avLst/>
          </a:prstGeom>
          <a:solidFill>
            <a:schemeClr val="accent2"/>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Rounded Rectangle 11"/>
          <p:cNvSpPr/>
          <p:nvPr/>
        </p:nvSpPr>
        <p:spPr>
          <a:xfrm>
            <a:off x="8618446" y="2217240"/>
            <a:ext cx="1005840" cy="1005840"/>
          </a:xfrm>
          <a:prstGeom prst="roundRect">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Rounded Rectangle 12"/>
          <p:cNvSpPr/>
          <p:nvPr/>
        </p:nvSpPr>
        <p:spPr>
          <a:xfrm>
            <a:off x="4182494" y="1224206"/>
            <a:ext cx="1005840" cy="1005840"/>
          </a:xfrm>
          <a:prstGeom prst="roundRect">
            <a:avLst/>
          </a:prstGeom>
          <a:solidFill>
            <a:schemeClr val="accent3"/>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ounded Rectangle 13"/>
          <p:cNvSpPr/>
          <p:nvPr/>
        </p:nvSpPr>
        <p:spPr>
          <a:xfrm>
            <a:off x="7017025" y="1233601"/>
            <a:ext cx="1005840" cy="1005840"/>
          </a:xfrm>
          <a:prstGeom prst="roundRect">
            <a:avLst/>
          </a:prstGeom>
          <a:solidFill>
            <a:schemeClr val="accent5"/>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Rectangle 27"/>
          <p:cNvSpPr/>
          <p:nvPr/>
        </p:nvSpPr>
        <p:spPr>
          <a:xfrm>
            <a:off x="584719" y="2249580"/>
            <a:ext cx="1989787"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smtClean="0">
                <a:solidFill>
                  <a:prstClr val="black">
                    <a:lumMod val="65000"/>
                    <a:lumOff val="35000"/>
                  </a:prstClr>
                </a:solidFill>
                <a:latin typeface="Arial" panose="020B0604020202020204" pitchFamily="34" charset="0"/>
                <a:cs typeface="Arial" panose="020B0604020202020204" pitchFamily="34" charset="0"/>
              </a:rPr>
              <a:t>Webpages </a:t>
            </a:r>
            <a:endParaRPr lang="en-US" dirty="0">
              <a:solidFill>
                <a:prstClr val="black">
                  <a:lumMod val="65000"/>
                  <a:lumOff val="35000"/>
                </a:prstClr>
              </a:solidFill>
              <a:latin typeface="Arial" panose="020B0604020202020204" pitchFamily="34" charset="0"/>
              <a:cs typeface="Arial" panose="020B0604020202020204" pitchFamily="34" charset="0"/>
            </a:endParaRPr>
          </a:p>
        </p:txBody>
      </p:sp>
      <p:sp>
        <p:nvSpPr>
          <p:cNvPr id="29" name="Rectangle 28"/>
          <p:cNvSpPr/>
          <p:nvPr/>
        </p:nvSpPr>
        <p:spPr>
          <a:xfrm>
            <a:off x="2008934" y="1026387"/>
            <a:ext cx="2155102"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smtClean="0">
                <a:solidFill>
                  <a:prstClr val="black">
                    <a:lumMod val="65000"/>
                    <a:lumOff val="35000"/>
                  </a:prstClr>
                </a:solidFill>
                <a:latin typeface="Arial" panose="020B0604020202020204" pitchFamily="34" charset="0"/>
                <a:cs typeface="Arial" panose="020B0604020202020204" pitchFamily="34" charset="0"/>
              </a:rPr>
              <a:t>Article ,books other research papers</a:t>
            </a:r>
            <a:endParaRPr lang="en-US" dirty="0">
              <a:solidFill>
                <a:prstClr val="black">
                  <a:lumMod val="65000"/>
                  <a:lumOff val="35000"/>
                </a:prstClr>
              </a:solidFill>
              <a:latin typeface="Arial" panose="020B0604020202020204" pitchFamily="34" charset="0"/>
              <a:cs typeface="Arial" panose="020B0604020202020204" pitchFamily="34" charset="0"/>
            </a:endParaRPr>
          </a:p>
        </p:txBody>
      </p:sp>
      <p:sp>
        <p:nvSpPr>
          <p:cNvPr id="30" name="Rectangle 29"/>
          <p:cNvSpPr/>
          <p:nvPr/>
        </p:nvSpPr>
        <p:spPr>
          <a:xfrm>
            <a:off x="8030701" y="1087959"/>
            <a:ext cx="2274298"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prstClr val="black">
                    <a:lumMod val="65000"/>
                    <a:lumOff val="35000"/>
                  </a:prstClr>
                </a:solidFill>
                <a:latin typeface="Arial" panose="020B0604020202020204" pitchFamily="34" charset="0"/>
                <a:cs typeface="Arial" panose="020B0604020202020204" pitchFamily="34" charset="0"/>
              </a:rPr>
              <a:t>Movies, TV shows  debates or radio recordings</a:t>
            </a:r>
            <a:endParaRPr lang="en-US" dirty="0">
              <a:solidFill>
                <a:prstClr val="black">
                  <a:lumMod val="65000"/>
                  <a:lumOff val="35000"/>
                </a:prstClr>
              </a:solidFill>
              <a:latin typeface="Arial" panose="020B0604020202020204" pitchFamily="34" charset="0"/>
              <a:cs typeface="Arial" panose="020B0604020202020204" pitchFamily="34" charset="0"/>
            </a:endParaRPr>
          </a:p>
        </p:txBody>
      </p:sp>
      <p:sp>
        <p:nvSpPr>
          <p:cNvPr id="31" name="Rectangle 30"/>
          <p:cNvSpPr/>
          <p:nvPr/>
        </p:nvSpPr>
        <p:spPr>
          <a:xfrm>
            <a:off x="9687927" y="2480902"/>
            <a:ext cx="2373932" cy="9526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prstClr val="black">
                    <a:lumMod val="65000"/>
                    <a:lumOff val="35000"/>
                  </a:prstClr>
                </a:solidFill>
                <a:latin typeface="Arial" panose="020B0604020202020204" pitchFamily="34" charset="0"/>
                <a:cs typeface="Arial" panose="020B0604020202020204" pitchFamily="34" charset="0"/>
              </a:rPr>
              <a:t>Name of any person regarding research paper</a:t>
            </a:r>
            <a:endParaRPr lang="en-US" dirty="0">
              <a:solidFill>
                <a:prstClr val="black">
                  <a:lumMod val="65000"/>
                  <a:lumOff val="35000"/>
                </a:prstClr>
              </a:solidFill>
              <a:latin typeface="Arial" panose="020B0604020202020204" pitchFamily="34" charset="0"/>
              <a:cs typeface="Arial" panose="020B0604020202020204" pitchFamily="34" charset="0"/>
            </a:endParaRPr>
          </a:p>
        </p:txBody>
      </p:sp>
      <p:grpSp>
        <p:nvGrpSpPr>
          <p:cNvPr id="3" name="Group 4"/>
          <p:cNvGrpSpPr>
            <a:grpSpLocks noChangeAspect="1"/>
          </p:cNvGrpSpPr>
          <p:nvPr/>
        </p:nvGrpSpPr>
        <p:grpSpPr bwMode="auto">
          <a:xfrm>
            <a:off x="3776485" y="4082961"/>
            <a:ext cx="4622800" cy="2674937"/>
            <a:chOff x="2388" y="1995"/>
            <a:chExt cx="2912" cy="1685"/>
          </a:xfrm>
          <a:effectLst/>
        </p:grpSpPr>
        <p:sp>
          <p:nvSpPr>
            <p:cNvPr id="5" name="Rectangle 5"/>
            <p:cNvSpPr>
              <a:spLocks noChangeArrowheads="1"/>
            </p:cNvSpPr>
            <p:nvPr/>
          </p:nvSpPr>
          <p:spPr bwMode="auto">
            <a:xfrm>
              <a:off x="2708" y="2056"/>
              <a:ext cx="2311" cy="148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6"/>
            <p:cNvSpPr>
              <a:spLocks noEditPoints="1"/>
            </p:cNvSpPr>
            <p:nvPr/>
          </p:nvSpPr>
          <p:spPr bwMode="auto">
            <a:xfrm>
              <a:off x="2649" y="1995"/>
              <a:ext cx="2381" cy="1597"/>
            </a:xfrm>
            <a:custGeom>
              <a:avLst/>
              <a:gdLst>
                <a:gd name="T0" fmla="*/ 273 w 273"/>
                <a:gd name="T1" fmla="*/ 175 h 182"/>
                <a:gd name="T2" fmla="*/ 273 w 273"/>
                <a:gd name="T3" fmla="*/ 11 h 182"/>
                <a:gd name="T4" fmla="*/ 263 w 273"/>
                <a:gd name="T5" fmla="*/ 0 h 182"/>
                <a:gd name="T6" fmla="*/ 11 w 273"/>
                <a:gd name="T7" fmla="*/ 0 h 182"/>
                <a:gd name="T8" fmla="*/ 0 w 273"/>
                <a:gd name="T9" fmla="*/ 11 h 182"/>
                <a:gd name="T10" fmla="*/ 0 w 273"/>
                <a:gd name="T11" fmla="*/ 175 h 182"/>
                <a:gd name="T12" fmla="*/ 3 w 273"/>
                <a:gd name="T13" fmla="*/ 182 h 182"/>
                <a:gd name="T14" fmla="*/ 270 w 273"/>
                <a:gd name="T15" fmla="*/ 182 h 182"/>
                <a:gd name="T16" fmla="*/ 273 w 273"/>
                <a:gd name="T17" fmla="*/ 175 h 182"/>
                <a:gd name="T18" fmla="*/ 263 w 273"/>
                <a:gd name="T19" fmla="*/ 170 h 182"/>
                <a:gd name="T20" fmla="*/ 9 w 273"/>
                <a:gd name="T21" fmla="*/ 170 h 182"/>
                <a:gd name="T22" fmla="*/ 9 w 273"/>
                <a:gd name="T23" fmla="*/ 11 h 182"/>
                <a:gd name="T24" fmla="*/ 263 w 273"/>
                <a:gd name="T25" fmla="*/ 11 h 182"/>
                <a:gd name="T26" fmla="*/ 263 w 273"/>
                <a:gd name="T27" fmla="*/ 1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82">
                  <a:moveTo>
                    <a:pt x="273" y="175"/>
                  </a:moveTo>
                  <a:cubicBezTo>
                    <a:pt x="273" y="11"/>
                    <a:pt x="273" y="11"/>
                    <a:pt x="273" y="11"/>
                  </a:cubicBezTo>
                  <a:cubicBezTo>
                    <a:pt x="273" y="5"/>
                    <a:pt x="268" y="0"/>
                    <a:pt x="263" y="0"/>
                  </a:cubicBezTo>
                  <a:cubicBezTo>
                    <a:pt x="11" y="0"/>
                    <a:pt x="11" y="0"/>
                    <a:pt x="11" y="0"/>
                  </a:cubicBezTo>
                  <a:cubicBezTo>
                    <a:pt x="5" y="0"/>
                    <a:pt x="0" y="5"/>
                    <a:pt x="0" y="11"/>
                  </a:cubicBezTo>
                  <a:cubicBezTo>
                    <a:pt x="0" y="175"/>
                    <a:pt x="0" y="175"/>
                    <a:pt x="0" y="175"/>
                  </a:cubicBezTo>
                  <a:cubicBezTo>
                    <a:pt x="0" y="177"/>
                    <a:pt x="1" y="180"/>
                    <a:pt x="3" y="182"/>
                  </a:cubicBezTo>
                  <a:cubicBezTo>
                    <a:pt x="270" y="182"/>
                    <a:pt x="270" y="182"/>
                    <a:pt x="270" y="182"/>
                  </a:cubicBezTo>
                  <a:cubicBezTo>
                    <a:pt x="272" y="180"/>
                    <a:pt x="273" y="177"/>
                    <a:pt x="273" y="175"/>
                  </a:cubicBezTo>
                  <a:close/>
                  <a:moveTo>
                    <a:pt x="263" y="170"/>
                  </a:moveTo>
                  <a:cubicBezTo>
                    <a:pt x="9" y="170"/>
                    <a:pt x="9" y="170"/>
                    <a:pt x="9" y="170"/>
                  </a:cubicBezTo>
                  <a:cubicBezTo>
                    <a:pt x="9" y="11"/>
                    <a:pt x="9" y="11"/>
                    <a:pt x="9" y="11"/>
                  </a:cubicBezTo>
                  <a:cubicBezTo>
                    <a:pt x="263" y="11"/>
                    <a:pt x="263" y="11"/>
                    <a:pt x="263" y="11"/>
                  </a:cubicBezTo>
                  <a:lnTo>
                    <a:pt x="263" y="17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2388" y="3592"/>
              <a:ext cx="2912" cy="53"/>
            </a:xfrm>
            <a:custGeom>
              <a:avLst/>
              <a:gdLst>
                <a:gd name="T0" fmla="*/ 2616 w 2912"/>
                <a:gd name="T1" fmla="*/ 0 h 53"/>
                <a:gd name="T2" fmla="*/ 288 w 2912"/>
                <a:gd name="T3" fmla="*/ 0 h 53"/>
                <a:gd name="T4" fmla="*/ 0 w 2912"/>
                <a:gd name="T5" fmla="*/ 0 h 53"/>
                <a:gd name="T6" fmla="*/ 0 w 2912"/>
                <a:gd name="T7" fmla="*/ 53 h 53"/>
                <a:gd name="T8" fmla="*/ 2912 w 2912"/>
                <a:gd name="T9" fmla="*/ 53 h 53"/>
                <a:gd name="T10" fmla="*/ 2912 w 2912"/>
                <a:gd name="T11" fmla="*/ 0 h 53"/>
                <a:gd name="T12" fmla="*/ 2616 w 2912"/>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912" h="53">
                  <a:moveTo>
                    <a:pt x="2616" y="0"/>
                  </a:moveTo>
                  <a:lnTo>
                    <a:pt x="288" y="0"/>
                  </a:lnTo>
                  <a:lnTo>
                    <a:pt x="0" y="0"/>
                  </a:lnTo>
                  <a:lnTo>
                    <a:pt x="0" y="53"/>
                  </a:lnTo>
                  <a:lnTo>
                    <a:pt x="2912" y="53"/>
                  </a:lnTo>
                  <a:lnTo>
                    <a:pt x="2912" y="0"/>
                  </a:lnTo>
                  <a:lnTo>
                    <a:pt x="2616"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Oval 8"/>
            <p:cNvSpPr>
              <a:spLocks noChangeArrowheads="1"/>
            </p:cNvSpPr>
            <p:nvPr/>
          </p:nvSpPr>
          <p:spPr bwMode="auto">
            <a:xfrm>
              <a:off x="3827" y="2039"/>
              <a:ext cx="26" cy="17"/>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9"/>
            <p:cNvSpPr>
              <a:spLocks/>
            </p:cNvSpPr>
            <p:nvPr/>
          </p:nvSpPr>
          <p:spPr bwMode="auto">
            <a:xfrm>
              <a:off x="3635" y="3592"/>
              <a:ext cx="410" cy="35"/>
            </a:xfrm>
            <a:custGeom>
              <a:avLst/>
              <a:gdLst>
                <a:gd name="T0" fmla="*/ 24 w 47"/>
                <a:gd name="T1" fmla="*/ 0 h 4"/>
                <a:gd name="T2" fmla="*/ 23 w 47"/>
                <a:gd name="T3" fmla="*/ 0 h 4"/>
                <a:gd name="T4" fmla="*/ 0 w 47"/>
                <a:gd name="T5" fmla="*/ 0 h 4"/>
                <a:gd name="T6" fmla="*/ 4 w 47"/>
                <a:gd name="T7" fmla="*/ 4 h 4"/>
                <a:gd name="T8" fmla="*/ 23 w 47"/>
                <a:gd name="T9" fmla="*/ 4 h 4"/>
                <a:gd name="T10" fmla="*/ 24 w 47"/>
                <a:gd name="T11" fmla="*/ 4 h 4"/>
                <a:gd name="T12" fmla="*/ 43 w 47"/>
                <a:gd name="T13" fmla="*/ 4 h 4"/>
                <a:gd name="T14" fmla="*/ 47 w 47"/>
                <a:gd name="T15" fmla="*/ 0 h 4"/>
                <a:gd name="T16" fmla="*/ 24 w 4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
                  <a:moveTo>
                    <a:pt x="24" y="0"/>
                  </a:moveTo>
                  <a:cubicBezTo>
                    <a:pt x="23" y="0"/>
                    <a:pt x="23" y="0"/>
                    <a:pt x="23" y="0"/>
                  </a:cubicBezTo>
                  <a:cubicBezTo>
                    <a:pt x="0" y="0"/>
                    <a:pt x="0" y="0"/>
                    <a:pt x="0" y="0"/>
                  </a:cubicBezTo>
                  <a:cubicBezTo>
                    <a:pt x="0" y="0"/>
                    <a:pt x="1" y="4"/>
                    <a:pt x="4" y="4"/>
                  </a:cubicBezTo>
                  <a:cubicBezTo>
                    <a:pt x="7" y="4"/>
                    <a:pt x="20" y="4"/>
                    <a:pt x="23" y="4"/>
                  </a:cubicBezTo>
                  <a:cubicBezTo>
                    <a:pt x="23" y="4"/>
                    <a:pt x="24" y="4"/>
                    <a:pt x="24" y="4"/>
                  </a:cubicBezTo>
                  <a:cubicBezTo>
                    <a:pt x="27" y="4"/>
                    <a:pt x="39" y="4"/>
                    <a:pt x="43" y="4"/>
                  </a:cubicBezTo>
                  <a:cubicBezTo>
                    <a:pt x="46" y="4"/>
                    <a:pt x="47" y="0"/>
                    <a:pt x="47" y="0"/>
                  </a:cubicBezTo>
                  <a:lnTo>
                    <a:pt x="24"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0"/>
            <p:cNvSpPr>
              <a:spLocks/>
            </p:cNvSpPr>
            <p:nvPr/>
          </p:nvSpPr>
          <p:spPr bwMode="auto">
            <a:xfrm>
              <a:off x="2388" y="3645"/>
              <a:ext cx="2912" cy="35"/>
            </a:xfrm>
            <a:custGeom>
              <a:avLst/>
              <a:gdLst>
                <a:gd name="T0" fmla="*/ 0 w 334"/>
                <a:gd name="T1" fmla="*/ 0 h 4"/>
                <a:gd name="T2" fmla="*/ 19 w 334"/>
                <a:gd name="T3" fmla="*/ 4 h 4"/>
                <a:gd name="T4" fmla="*/ 166 w 334"/>
                <a:gd name="T5" fmla="*/ 4 h 4"/>
                <a:gd name="T6" fmla="*/ 168 w 334"/>
                <a:gd name="T7" fmla="*/ 4 h 4"/>
                <a:gd name="T8" fmla="*/ 314 w 334"/>
                <a:gd name="T9" fmla="*/ 4 h 4"/>
                <a:gd name="T10" fmla="*/ 334 w 334"/>
                <a:gd name="T11" fmla="*/ 0 h 4"/>
              </a:gdLst>
              <a:ahLst/>
              <a:cxnLst>
                <a:cxn ang="0">
                  <a:pos x="T0" y="T1"/>
                </a:cxn>
                <a:cxn ang="0">
                  <a:pos x="T2" y="T3"/>
                </a:cxn>
                <a:cxn ang="0">
                  <a:pos x="T4" y="T5"/>
                </a:cxn>
                <a:cxn ang="0">
                  <a:pos x="T6" y="T7"/>
                </a:cxn>
                <a:cxn ang="0">
                  <a:pos x="T8" y="T9"/>
                </a:cxn>
                <a:cxn ang="0">
                  <a:pos x="T10" y="T11"/>
                </a:cxn>
              </a:cxnLst>
              <a:rect l="0" t="0" r="r" b="b"/>
              <a:pathLst>
                <a:path w="334" h="4">
                  <a:moveTo>
                    <a:pt x="0" y="0"/>
                  </a:moveTo>
                  <a:cubicBezTo>
                    <a:pt x="0" y="0"/>
                    <a:pt x="2" y="4"/>
                    <a:pt x="19" y="4"/>
                  </a:cubicBezTo>
                  <a:cubicBezTo>
                    <a:pt x="37" y="4"/>
                    <a:pt x="166" y="4"/>
                    <a:pt x="166" y="4"/>
                  </a:cubicBezTo>
                  <a:cubicBezTo>
                    <a:pt x="168" y="4"/>
                    <a:pt x="168" y="4"/>
                    <a:pt x="168" y="4"/>
                  </a:cubicBezTo>
                  <a:cubicBezTo>
                    <a:pt x="168" y="4"/>
                    <a:pt x="297" y="4"/>
                    <a:pt x="314" y="4"/>
                  </a:cubicBezTo>
                  <a:cubicBezTo>
                    <a:pt x="332" y="4"/>
                    <a:pt x="334" y="0"/>
                    <a:pt x="334"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39" name="Group 13"/>
          <p:cNvGrpSpPr>
            <a:grpSpLocks noChangeAspect="1"/>
          </p:cNvGrpSpPr>
          <p:nvPr/>
        </p:nvGrpSpPr>
        <p:grpSpPr bwMode="auto">
          <a:xfrm>
            <a:off x="2781679" y="2321947"/>
            <a:ext cx="603250" cy="538163"/>
            <a:chOff x="244" y="2738"/>
            <a:chExt cx="380" cy="339"/>
          </a:xfrm>
          <a:solidFill>
            <a:schemeClr val="bg1"/>
          </a:solidFill>
        </p:grpSpPr>
        <p:sp>
          <p:nvSpPr>
            <p:cNvPr id="42" name="Freeform 15"/>
            <p:cNvSpPr>
              <a:spLocks noEditPoints="1"/>
            </p:cNvSpPr>
            <p:nvPr/>
          </p:nvSpPr>
          <p:spPr bwMode="auto">
            <a:xfrm>
              <a:off x="303" y="2739"/>
              <a:ext cx="264" cy="335"/>
            </a:xfrm>
            <a:custGeom>
              <a:avLst/>
              <a:gdLst>
                <a:gd name="T0" fmla="*/ 1585 w 2376"/>
                <a:gd name="T1" fmla="*/ 2445 h 3012"/>
                <a:gd name="T2" fmla="*/ 1542 w 2376"/>
                <a:gd name="T3" fmla="*/ 2463 h 3012"/>
                <a:gd name="T4" fmla="*/ 1510 w 2376"/>
                <a:gd name="T5" fmla="*/ 2494 h 3012"/>
                <a:gd name="T6" fmla="*/ 1493 w 2376"/>
                <a:gd name="T7" fmla="*/ 2535 h 3012"/>
                <a:gd name="T8" fmla="*/ 1491 w 2376"/>
                <a:gd name="T9" fmla="*/ 2580 h 3012"/>
                <a:gd name="T10" fmla="*/ 1509 w 2376"/>
                <a:gd name="T11" fmla="*/ 2623 h 3012"/>
                <a:gd name="T12" fmla="*/ 1541 w 2376"/>
                <a:gd name="T13" fmla="*/ 2655 h 3012"/>
                <a:gd name="T14" fmla="*/ 1580 w 2376"/>
                <a:gd name="T15" fmla="*/ 2672 h 3012"/>
                <a:gd name="T16" fmla="*/ 1626 w 2376"/>
                <a:gd name="T17" fmla="*/ 2673 h 3012"/>
                <a:gd name="T18" fmla="*/ 1668 w 2376"/>
                <a:gd name="T19" fmla="*/ 2656 h 3012"/>
                <a:gd name="T20" fmla="*/ 1700 w 2376"/>
                <a:gd name="T21" fmla="*/ 2624 h 3012"/>
                <a:gd name="T22" fmla="*/ 1718 w 2376"/>
                <a:gd name="T23" fmla="*/ 2583 h 3012"/>
                <a:gd name="T24" fmla="*/ 1718 w 2376"/>
                <a:gd name="T25" fmla="*/ 2539 h 3012"/>
                <a:gd name="T26" fmla="*/ 1701 w 2376"/>
                <a:gd name="T27" fmla="*/ 2496 h 3012"/>
                <a:gd name="T28" fmla="*/ 1670 w 2376"/>
                <a:gd name="T29" fmla="*/ 2463 h 3012"/>
                <a:gd name="T30" fmla="*/ 1629 w 2376"/>
                <a:gd name="T31" fmla="*/ 2446 h 3012"/>
                <a:gd name="T32" fmla="*/ 1276 w 2376"/>
                <a:gd name="T33" fmla="*/ 334 h 3012"/>
                <a:gd name="T34" fmla="*/ 332 w 2376"/>
                <a:gd name="T35" fmla="*/ 712 h 3012"/>
                <a:gd name="T36" fmla="*/ 308 w 2376"/>
                <a:gd name="T37" fmla="*/ 732 h 3012"/>
                <a:gd name="T38" fmla="*/ 301 w 2376"/>
                <a:gd name="T39" fmla="*/ 761 h 3012"/>
                <a:gd name="T40" fmla="*/ 976 w 2376"/>
                <a:gd name="T41" fmla="*/ 2460 h 3012"/>
                <a:gd name="T42" fmla="*/ 996 w 2376"/>
                <a:gd name="T43" fmla="*/ 2483 h 3012"/>
                <a:gd name="T44" fmla="*/ 1025 w 2376"/>
                <a:gd name="T45" fmla="*/ 2491 h 3012"/>
                <a:gd name="T46" fmla="*/ 1969 w 2376"/>
                <a:gd name="T47" fmla="*/ 2114 h 3012"/>
                <a:gd name="T48" fmla="*/ 1993 w 2376"/>
                <a:gd name="T49" fmla="*/ 2093 h 3012"/>
                <a:gd name="T50" fmla="*/ 2000 w 2376"/>
                <a:gd name="T51" fmla="*/ 2063 h 3012"/>
                <a:gd name="T52" fmla="*/ 1325 w 2376"/>
                <a:gd name="T53" fmla="*/ 365 h 3012"/>
                <a:gd name="T54" fmla="*/ 1305 w 2376"/>
                <a:gd name="T55" fmla="*/ 341 h 3012"/>
                <a:gd name="T56" fmla="*/ 1276 w 2376"/>
                <a:gd name="T57" fmla="*/ 334 h 3012"/>
                <a:gd name="T58" fmla="*/ 1339 w 2376"/>
                <a:gd name="T59" fmla="*/ 1 h 3012"/>
                <a:gd name="T60" fmla="*/ 1393 w 2376"/>
                <a:gd name="T61" fmla="*/ 15 h 3012"/>
                <a:gd name="T62" fmla="*/ 1440 w 2376"/>
                <a:gd name="T63" fmla="*/ 44 h 3012"/>
                <a:gd name="T64" fmla="*/ 1478 w 2376"/>
                <a:gd name="T65" fmla="*/ 88 h 3012"/>
                <a:gd name="T66" fmla="*/ 2363 w 2376"/>
                <a:gd name="T67" fmla="*/ 2300 h 3012"/>
                <a:gd name="T68" fmla="*/ 2376 w 2376"/>
                <a:gd name="T69" fmla="*/ 2358 h 3012"/>
                <a:gd name="T70" fmla="*/ 2371 w 2376"/>
                <a:gd name="T71" fmla="*/ 2414 h 3012"/>
                <a:gd name="T72" fmla="*/ 2349 w 2376"/>
                <a:gd name="T73" fmla="*/ 2466 h 3012"/>
                <a:gd name="T74" fmla="*/ 2311 w 2376"/>
                <a:gd name="T75" fmla="*/ 2509 h 3012"/>
                <a:gd name="T76" fmla="*/ 2262 w 2376"/>
                <a:gd name="T77" fmla="*/ 2539 h 3012"/>
                <a:gd name="T78" fmla="*/ 1095 w 2376"/>
                <a:gd name="T79" fmla="*/ 3008 h 3012"/>
                <a:gd name="T80" fmla="*/ 1037 w 2376"/>
                <a:gd name="T81" fmla="*/ 3012 h 3012"/>
                <a:gd name="T82" fmla="*/ 982 w 2376"/>
                <a:gd name="T83" fmla="*/ 2997 h 3012"/>
                <a:gd name="T84" fmla="*/ 935 w 2376"/>
                <a:gd name="T85" fmla="*/ 2968 h 3012"/>
                <a:gd name="T86" fmla="*/ 899 w 2376"/>
                <a:gd name="T87" fmla="*/ 2924 h 3012"/>
                <a:gd name="T88" fmla="*/ 13 w 2376"/>
                <a:gd name="T89" fmla="*/ 712 h 3012"/>
                <a:gd name="T90" fmla="*/ 0 w 2376"/>
                <a:gd name="T91" fmla="*/ 655 h 3012"/>
                <a:gd name="T92" fmla="*/ 5 w 2376"/>
                <a:gd name="T93" fmla="*/ 598 h 3012"/>
                <a:gd name="T94" fmla="*/ 27 w 2376"/>
                <a:gd name="T95" fmla="*/ 546 h 3012"/>
                <a:gd name="T96" fmla="*/ 64 w 2376"/>
                <a:gd name="T97" fmla="*/ 503 h 3012"/>
                <a:gd name="T98" fmla="*/ 114 w 2376"/>
                <a:gd name="T99" fmla="*/ 473 h 3012"/>
                <a:gd name="T100" fmla="*/ 1282 w 2376"/>
                <a:gd name="T101" fmla="*/ 4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376" h="3012">
                  <a:moveTo>
                    <a:pt x="1607" y="2443"/>
                  </a:moveTo>
                  <a:lnTo>
                    <a:pt x="1585" y="2445"/>
                  </a:lnTo>
                  <a:lnTo>
                    <a:pt x="1563" y="2452"/>
                  </a:lnTo>
                  <a:lnTo>
                    <a:pt x="1542" y="2463"/>
                  </a:lnTo>
                  <a:lnTo>
                    <a:pt x="1524" y="2477"/>
                  </a:lnTo>
                  <a:lnTo>
                    <a:pt x="1510" y="2494"/>
                  </a:lnTo>
                  <a:lnTo>
                    <a:pt x="1500" y="2514"/>
                  </a:lnTo>
                  <a:lnTo>
                    <a:pt x="1493" y="2535"/>
                  </a:lnTo>
                  <a:lnTo>
                    <a:pt x="1490" y="2557"/>
                  </a:lnTo>
                  <a:lnTo>
                    <a:pt x="1491" y="2580"/>
                  </a:lnTo>
                  <a:lnTo>
                    <a:pt x="1499" y="2602"/>
                  </a:lnTo>
                  <a:lnTo>
                    <a:pt x="1509" y="2623"/>
                  </a:lnTo>
                  <a:lnTo>
                    <a:pt x="1524" y="2640"/>
                  </a:lnTo>
                  <a:lnTo>
                    <a:pt x="1541" y="2655"/>
                  </a:lnTo>
                  <a:lnTo>
                    <a:pt x="1560" y="2666"/>
                  </a:lnTo>
                  <a:lnTo>
                    <a:pt x="1580" y="2672"/>
                  </a:lnTo>
                  <a:lnTo>
                    <a:pt x="1602" y="2675"/>
                  </a:lnTo>
                  <a:lnTo>
                    <a:pt x="1626" y="2673"/>
                  </a:lnTo>
                  <a:lnTo>
                    <a:pt x="1648" y="2667"/>
                  </a:lnTo>
                  <a:lnTo>
                    <a:pt x="1668" y="2656"/>
                  </a:lnTo>
                  <a:lnTo>
                    <a:pt x="1686" y="2641"/>
                  </a:lnTo>
                  <a:lnTo>
                    <a:pt x="1700" y="2624"/>
                  </a:lnTo>
                  <a:lnTo>
                    <a:pt x="1710" y="2604"/>
                  </a:lnTo>
                  <a:lnTo>
                    <a:pt x="1718" y="2583"/>
                  </a:lnTo>
                  <a:lnTo>
                    <a:pt x="1720" y="2561"/>
                  </a:lnTo>
                  <a:lnTo>
                    <a:pt x="1718" y="2539"/>
                  </a:lnTo>
                  <a:lnTo>
                    <a:pt x="1711" y="2516"/>
                  </a:lnTo>
                  <a:lnTo>
                    <a:pt x="1701" y="2496"/>
                  </a:lnTo>
                  <a:lnTo>
                    <a:pt x="1686" y="2478"/>
                  </a:lnTo>
                  <a:lnTo>
                    <a:pt x="1670" y="2463"/>
                  </a:lnTo>
                  <a:lnTo>
                    <a:pt x="1650" y="2453"/>
                  </a:lnTo>
                  <a:lnTo>
                    <a:pt x="1629" y="2446"/>
                  </a:lnTo>
                  <a:lnTo>
                    <a:pt x="1607" y="2443"/>
                  </a:lnTo>
                  <a:close/>
                  <a:moveTo>
                    <a:pt x="1276" y="334"/>
                  </a:moveTo>
                  <a:lnTo>
                    <a:pt x="1260" y="337"/>
                  </a:lnTo>
                  <a:lnTo>
                    <a:pt x="332" y="712"/>
                  </a:lnTo>
                  <a:lnTo>
                    <a:pt x="319" y="720"/>
                  </a:lnTo>
                  <a:lnTo>
                    <a:pt x="308" y="732"/>
                  </a:lnTo>
                  <a:lnTo>
                    <a:pt x="303" y="746"/>
                  </a:lnTo>
                  <a:lnTo>
                    <a:pt x="301" y="761"/>
                  </a:lnTo>
                  <a:lnTo>
                    <a:pt x="305" y="777"/>
                  </a:lnTo>
                  <a:lnTo>
                    <a:pt x="976" y="2460"/>
                  </a:lnTo>
                  <a:lnTo>
                    <a:pt x="985" y="2474"/>
                  </a:lnTo>
                  <a:lnTo>
                    <a:pt x="996" y="2483"/>
                  </a:lnTo>
                  <a:lnTo>
                    <a:pt x="1010" y="2490"/>
                  </a:lnTo>
                  <a:lnTo>
                    <a:pt x="1025" y="2491"/>
                  </a:lnTo>
                  <a:lnTo>
                    <a:pt x="1041" y="2488"/>
                  </a:lnTo>
                  <a:lnTo>
                    <a:pt x="1969" y="2114"/>
                  </a:lnTo>
                  <a:lnTo>
                    <a:pt x="1983" y="2105"/>
                  </a:lnTo>
                  <a:lnTo>
                    <a:pt x="1993" y="2093"/>
                  </a:lnTo>
                  <a:lnTo>
                    <a:pt x="1998" y="2079"/>
                  </a:lnTo>
                  <a:lnTo>
                    <a:pt x="2000" y="2063"/>
                  </a:lnTo>
                  <a:lnTo>
                    <a:pt x="1997" y="2047"/>
                  </a:lnTo>
                  <a:lnTo>
                    <a:pt x="1325" y="365"/>
                  </a:lnTo>
                  <a:lnTo>
                    <a:pt x="1317" y="352"/>
                  </a:lnTo>
                  <a:lnTo>
                    <a:pt x="1305" y="341"/>
                  </a:lnTo>
                  <a:lnTo>
                    <a:pt x="1290" y="335"/>
                  </a:lnTo>
                  <a:lnTo>
                    <a:pt x="1276" y="334"/>
                  </a:lnTo>
                  <a:close/>
                  <a:moveTo>
                    <a:pt x="1310" y="0"/>
                  </a:moveTo>
                  <a:lnTo>
                    <a:pt x="1339" y="1"/>
                  </a:lnTo>
                  <a:lnTo>
                    <a:pt x="1367" y="5"/>
                  </a:lnTo>
                  <a:lnTo>
                    <a:pt x="1393" y="15"/>
                  </a:lnTo>
                  <a:lnTo>
                    <a:pt x="1418" y="27"/>
                  </a:lnTo>
                  <a:lnTo>
                    <a:pt x="1440" y="44"/>
                  </a:lnTo>
                  <a:lnTo>
                    <a:pt x="1461" y="65"/>
                  </a:lnTo>
                  <a:lnTo>
                    <a:pt x="1478" y="88"/>
                  </a:lnTo>
                  <a:lnTo>
                    <a:pt x="1490" y="115"/>
                  </a:lnTo>
                  <a:lnTo>
                    <a:pt x="2363" y="2300"/>
                  </a:lnTo>
                  <a:lnTo>
                    <a:pt x="2372" y="2329"/>
                  </a:lnTo>
                  <a:lnTo>
                    <a:pt x="2376" y="2358"/>
                  </a:lnTo>
                  <a:lnTo>
                    <a:pt x="2375" y="2386"/>
                  </a:lnTo>
                  <a:lnTo>
                    <a:pt x="2371" y="2414"/>
                  </a:lnTo>
                  <a:lnTo>
                    <a:pt x="2362" y="2441"/>
                  </a:lnTo>
                  <a:lnTo>
                    <a:pt x="2349" y="2466"/>
                  </a:lnTo>
                  <a:lnTo>
                    <a:pt x="2332" y="2489"/>
                  </a:lnTo>
                  <a:lnTo>
                    <a:pt x="2311" y="2509"/>
                  </a:lnTo>
                  <a:lnTo>
                    <a:pt x="2288" y="2527"/>
                  </a:lnTo>
                  <a:lnTo>
                    <a:pt x="2262" y="2539"/>
                  </a:lnTo>
                  <a:lnTo>
                    <a:pt x="1123" y="2999"/>
                  </a:lnTo>
                  <a:lnTo>
                    <a:pt x="1095" y="3008"/>
                  </a:lnTo>
                  <a:lnTo>
                    <a:pt x="1065" y="3012"/>
                  </a:lnTo>
                  <a:lnTo>
                    <a:pt x="1037" y="3012"/>
                  </a:lnTo>
                  <a:lnTo>
                    <a:pt x="1010" y="3007"/>
                  </a:lnTo>
                  <a:lnTo>
                    <a:pt x="982" y="2997"/>
                  </a:lnTo>
                  <a:lnTo>
                    <a:pt x="958" y="2985"/>
                  </a:lnTo>
                  <a:lnTo>
                    <a:pt x="935" y="2968"/>
                  </a:lnTo>
                  <a:lnTo>
                    <a:pt x="915" y="2948"/>
                  </a:lnTo>
                  <a:lnTo>
                    <a:pt x="899" y="2924"/>
                  </a:lnTo>
                  <a:lnTo>
                    <a:pt x="885" y="2897"/>
                  </a:lnTo>
                  <a:lnTo>
                    <a:pt x="13" y="712"/>
                  </a:lnTo>
                  <a:lnTo>
                    <a:pt x="4" y="683"/>
                  </a:lnTo>
                  <a:lnTo>
                    <a:pt x="0" y="655"/>
                  </a:lnTo>
                  <a:lnTo>
                    <a:pt x="0" y="625"/>
                  </a:lnTo>
                  <a:lnTo>
                    <a:pt x="5" y="598"/>
                  </a:lnTo>
                  <a:lnTo>
                    <a:pt x="14" y="572"/>
                  </a:lnTo>
                  <a:lnTo>
                    <a:pt x="27" y="546"/>
                  </a:lnTo>
                  <a:lnTo>
                    <a:pt x="44" y="523"/>
                  </a:lnTo>
                  <a:lnTo>
                    <a:pt x="64" y="503"/>
                  </a:lnTo>
                  <a:lnTo>
                    <a:pt x="87" y="486"/>
                  </a:lnTo>
                  <a:lnTo>
                    <a:pt x="114" y="473"/>
                  </a:lnTo>
                  <a:lnTo>
                    <a:pt x="1253" y="14"/>
                  </a:lnTo>
                  <a:lnTo>
                    <a:pt x="1282" y="4"/>
                  </a:lnTo>
                  <a:lnTo>
                    <a:pt x="131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16"/>
            <p:cNvSpPr>
              <a:spLocks/>
            </p:cNvSpPr>
            <p:nvPr/>
          </p:nvSpPr>
          <p:spPr bwMode="auto">
            <a:xfrm>
              <a:off x="272" y="2765"/>
              <a:ext cx="57" cy="67"/>
            </a:xfrm>
            <a:custGeom>
              <a:avLst/>
              <a:gdLst>
                <a:gd name="T0" fmla="*/ 443 w 511"/>
                <a:gd name="T1" fmla="*/ 0 h 595"/>
                <a:gd name="T2" fmla="*/ 458 w 511"/>
                <a:gd name="T3" fmla="*/ 1 h 595"/>
                <a:gd name="T4" fmla="*/ 474 w 511"/>
                <a:gd name="T5" fmla="*/ 5 h 595"/>
                <a:gd name="T6" fmla="*/ 488 w 511"/>
                <a:gd name="T7" fmla="*/ 13 h 595"/>
                <a:gd name="T8" fmla="*/ 499 w 511"/>
                <a:gd name="T9" fmla="*/ 25 h 595"/>
                <a:gd name="T10" fmla="*/ 506 w 511"/>
                <a:gd name="T11" fmla="*/ 40 h 595"/>
                <a:gd name="T12" fmla="*/ 511 w 511"/>
                <a:gd name="T13" fmla="*/ 58 h 595"/>
                <a:gd name="T14" fmla="*/ 511 w 511"/>
                <a:gd name="T15" fmla="*/ 74 h 595"/>
                <a:gd name="T16" fmla="*/ 505 w 511"/>
                <a:gd name="T17" fmla="*/ 90 h 595"/>
                <a:gd name="T18" fmla="*/ 497 w 511"/>
                <a:gd name="T19" fmla="*/ 104 h 595"/>
                <a:gd name="T20" fmla="*/ 485 w 511"/>
                <a:gd name="T21" fmla="*/ 114 h 595"/>
                <a:gd name="T22" fmla="*/ 471 w 511"/>
                <a:gd name="T23" fmla="*/ 123 h 595"/>
                <a:gd name="T24" fmla="*/ 454 w 511"/>
                <a:gd name="T25" fmla="*/ 126 h 595"/>
                <a:gd name="T26" fmla="*/ 413 w 511"/>
                <a:gd name="T27" fmla="*/ 132 h 595"/>
                <a:gd name="T28" fmla="*/ 374 w 511"/>
                <a:gd name="T29" fmla="*/ 143 h 595"/>
                <a:gd name="T30" fmla="*/ 337 w 511"/>
                <a:gd name="T31" fmla="*/ 159 h 595"/>
                <a:gd name="T32" fmla="*/ 301 w 511"/>
                <a:gd name="T33" fmla="*/ 178 h 595"/>
                <a:gd name="T34" fmla="*/ 268 w 511"/>
                <a:gd name="T35" fmla="*/ 201 h 595"/>
                <a:gd name="T36" fmla="*/ 237 w 511"/>
                <a:gd name="T37" fmla="*/ 227 h 595"/>
                <a:gd name="T38" fmla="*/ 209 w 511"/>
                <a:gd name="T39" fmla="*/ 258 h 595"/>
                <a:gd name="T40" fmla="*/ 185 w 511"/>
                <a:gd name="T41" fmla="*/ 291 h 595"/>
                <a:gd name="T42" fmla="*/ 164 w 511"/>
                <a:gd name="T43" fmla="*/ 327 h 595"/>
                <a:gd name="T44" fmla="*/ 148 w 511"/>
                <a:gd name="T45" fmla="*/ 364 h 595"/>
                <a:gd name="T46" fmla="*/ 137 w 511"/>
                <a:gd name="T47" fmla="*/ 403 h 595"/>
                <a:gd name="T48" fmla="*/ 129 w 511"/>
                <a:gd name="T49" fmla="*/ 443 h 595"/>
                <a:gd name="T50" fmla="*/ 126 w 511"/>
                <a:gd name="T51" fmla="*/ 484 h 595"/>
                <a:gd name="T52" fmla="*/ 128 w 511"/>
                <a:gd name="T53" fmla="*/ 525 h 595"/>
                <a:gd name="T54" fmla="*/ 127 w 511"/>
                <a:gd name="T55" fmla="*/ 542 h 595"/>
                <a:gd name="T56" fmla="*/ 123 w 511"/>
                <a:gd name="T57" fmla="*/ 558 h 595"/>
                <a:gd name="T58" fmla="*/ 114 w 511"/>
                <a:gd name="T59" fmla="*/ 572 h 595"/>
                <a:gd name="T60" fmla="*/ 102 w 511"/>
                <a:gd name="T61" fmla="*/ 583 h 595"/>
                <a:gd name="T62" fmla="*/ 88 w 511"/>
                <a:gd name="T63" fmla="*/ 591 h 595"/>
                <a:gd name="T64" fmla="*/ 71 w 511"/>
                <a:gd name="T65" fmla="*/ 595 h 595"/>
                <a:gd name="T66" fmla="*/ 54 w 511"/>
                <a:gd name="T67" fmla="*/ 594 h 595"/>
                <a:gd name="T68" fmla="*/ 39 w 511"/>
                <a:gd name="T69" fmla="*/ 588 h 595"/>
                <a:gd name="T70" fmla="*/ 25 w 511"/>
                <a:gd name="T71" fmla="*/ 580 h 595"/>
                <a:gd name="T72" fmla="*/ 14 w 511"/>
                <a:gd name="T73" fmla="*/ 568 h 595"/>
                <a:gd name="T74" fmla="*/ 6 w 511"/>
                <a:gd name="T75" fmla="*/ 554 h 595"/>
                <a:gd name="T76" fmla="*/ 2 w 511"/>
                <a:gd name="T77" fmla="*/ 537 h 595"/>
                <a:gd name="T78" fmla="*/ 0 w 511"/>
                <a:gd name="T79" fmla="*/ 484 h 595"/>
                <a:gd name="T80" fmla="*/ 3 w 511"/>
                <a:gd name="T81" fmla="*/ 431 h 595"/>
                <a:gd name="T82" fmla="*/ 12 w 511"/>
                <a:gd name="T83" fmla="*/ 380 h 595"/>
                <a:gd name="T84" fmla="*/ 26 w 511"/>
                <a:gd name="T85" fmla="*/ 331 h 595"/>
                <a:gd name="T86" fmla="*/ 45 w 511"/>
                <a:gd name="T87" fmla="*/ 284 h 595"/>
                <a:gd name="T88" fmla="*/ 69 w 511"/>
                <a:gd name="T89" fmla="*/ 239 h 595"/>
                <a:gd name="T90" fmla="*/ 96 w 511"/>
                <a:gd name="T91" fmla="*/ 197 h 595"/>
                <a:gd name="T92" fmla="*/ 128 w 511"/>
                <a:gd name="T93" fmla="*/ 158 h 595"/>
                <a:gd name="T94" fmla="*/ 164 w 511"/>
                <a:gd name="T95" fmla="*/ 123 h 595"/>
                <a:gd name="T96" fmla="*/ 203 w 511"/>
                <a:gd name="T97" fmla="*/ 91 h 595"/>
                <a:gd name="T98" fmla="*/ 246 w 511"/>
                <a:gd name="T99" fmla="*/ 63 h 595"/>
                <a:gd name="T100" fmla="*/ 291 w 511"/>
                <a:gd name="T101" fmla="*/ 40 h 595"/>
                <a:gd name="T102" fmla="*/ 339 w 511"/>
                <a:gd name="T103" fmla="*/ 22 h 595"/>
                <a:gd name="T104" fmla="*/ 389 w 511"/>
                <a:gd name="T105" fmla="*/ 8 h 595"/>
                <a:gd name="T106" fmla="*/ 443 w 511"/>
                <a:gd name="T107"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1" h="595">
                  <a:moveTo>
                    <a:pt x="443" y="0"/>
                  </a:moveTo>
                  <a:lnTo>
                    <a:pt x="458" y="1"/>
                  </a:lnTo>
                  <a:lnTo>
                    <a:pt x="474" y="5"/>
                  </a:lnTo>
                  <a:lnTo>
                    <a:pt x="488" y="13"/>
                  </a:lnTo>
                  <a:lnTo>
                    <a:pt x="499" y="25"/>
                  </a:lnTo>
                  <a:lnTo>
                    <a:pt x="506" y="40"/>
                  </a:lnTo>
                  <a:lnTo>
                    <a:pt x="511" y="58"/>
                  </a:lnTo>
                  <a:lnTo>
                    <a:pt x="511" y="74"/>
                  </a:lnTo>
                  <a:lnTo>
                    <a:pt x="505" y="90"/>
                  </a:lnTo>
                  <a:lnTo>
                    <a:pt x="497" y="104"/>
                  </a:lnTo>
                  <a:lnTo>
                    <a:pt x="485" y="114"/>
                  </a:lnTo>
                  <a:lnTo>
                    <a:pt x="471" y="123"/>
                  </a:lnTo>
                  <a:lnTo>
                    <a:pt x="454" y="126"/>
                  </a:lnTo>
                  <a:lnTo>
                    <a:pt x="413" y="132"/>
                  </a:lnTo>
                  <a:lnTo>
                    <a:pt x="374" y="143"/>
                  </a:lnTo>
                  <a:lnTo>
                    <a:pt x="337" y="159"/>
                  </a:lnTo>
                  <a:lnTo>
                    <a:pt x="301" y="178"/>
                  </a:lnTo>
                  <a:lnTo>
                    <a:pt x="268" y="201"/>
                  </a:lnTo>
                  <a:lnTo>
                    <a:pt x="237" y="227"/>
                  </a:lnTo>
                  <a:lnTo>
                    <a:pt x="209" y="258"/>
                  </a:lnTo>
                  <a:lnTo>
                    <a:pt x="185" y="291"/>
                  </a:lnTo>
                  <a:lnTo>
                    <a:pt x="164" y="327"/>
                  </a:lnTo>
                  <a:lnTo>
                    <a:pt x="148" y="364"/>
                  </a:lnTo>
                  <a:lnTo>
                    <a:pt x="137" y="403"/>
                  </a:lnTo>
                  <a:lnTo>
                    <a:pt x="129" y="443"/>
                  </a:lnTo>
                  <a:lnTo>
                    <a:pt x="126" y="484"/>
                  </a:lnTo>
                  <a:lnTo>
                    <a:pt x="128" y="525"/>
                  </a:lnTo>
                  <a:lnTo>
                    <a:pt x="127" y="542"/>
                  </a:lnTo>
                  <a:lnTo>
                    <a:pt x="123" y="558"/>
                  </a:lnTo>
                  <a:lnTo>
                    <a:pt x="114" y="572"/>
                  </a:lnTo>
                  <a:lnTo>
                    <a:pt x="102" y="583"/>
                  </a:lnTo>
                  <a:lnTo>
                    <a:pt x="88" y="591"/>
                  </a:lnTo>
                  <a:lnTo>
                    <a:pt x="71" y="595"/>
                  </a:lnTo>
                  <a:lnTo>
                    <a:pt x="54" y="594"/>
                  </a:lnTo>
                  <a:lnTo>
                    <a:pt x="39" y="588"/>
                  </a:lnTo>
                  <a:lnTo>
                    <a:pt x="25" y="580"/>
                  </a:lnTo>
                  <a:lnTo>
                    <a:pt x="14" y="568"/>
                  </a:lnTo>
                  <a:lnTo>
                    <a:pt x="6" y="554"/>
                  </a:lnTo>
                  <a:lnTo>
                    <a:pt x="2" y="537"/>
                  </a:lnTo>
                  <a:lnTo>
                    <a:pt x="0" y="484"/>
                  </a:lnTo>
                  <a:lnTo>
                    <a:pt x="3" y="431"/>
                  </a:lnTo>
                  <a:lnTo>
                    <a:pt x="12" y="380"/>
                  </a:lnTo>
                  <a:lnTo>
                    <a:pt x="26" y="331"/>
                  </a:lnTo>
                  <a:lnTo>
                    <a:pt x="45" y="284"/>
                  </a:lnTo>
                  <a:lnTo>
                    <a:pt x="69" y="239"/>
                  </a:lnTo>
                  <a:lnTo>
                    <a:pt x="96" y="197"/>
                  </a:lnTo>
                  <a:lnTo>
                    <a:pt x="128" y="158"/>
                  </a:lnTo>
                  <a:lnTo>
                    <a:pt x="164" y="123"/>
                  </a:lnTo>
                  <a:lnTo>
                    <a:pt x="203" y="91"/>
                  </a:lnTo>
                  <a:lnTo>
                    <a:pt x="246" y="63"/>
                  </a:lnTo>
                  <a:lnTo>
                    <a:pt x="291" y="40"/>
                  </a:lnTo>
                  <a:lnTo>
                    <a:pt x="339" y="22"/>
                  </a:lnTo>
                  <a:lnTo>
                    <a:pt x="389" y="8"/>
                  </a:lnTo>
                  <a:lnTo>
                    <a:pt x="4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17"/>
            <p:cNvSpPr>
              <a:spLocks/>
            </p:cNvSpPr>
            <p:nvPr/>
          </p:nvSpPr>
          <p:spPr bwMode="auto">
            <a:xfrm>
              <a:off x="244" y="2738"/>
              <a:ext cx="81" cy="95"/>
            </a:xfrm>
            <a:custGeom>
              <a:avLst/>
              <a:gdLst>
                <a:gd name="T0" fmla="*/ 661 w 730"/>
                <a:gd name="T1" fmla="*/ 0 h 861"/>
                <a:gd name="T2" fmla="*/ 678 w 730"/>
                <a:gd name="T3" fmla="*/ 1 h 861"/>
                <a:gd name="T4" fmla="*/ 692 w 730"/>
                <a:gd name="T5" fmla="*/ 5 h 861"/>
                <a:gd name="T6" fmla="*/ 706 w 730"/>
                <a:gd name="T7" fmla="*/ 14 h 861"/>
                <a:gd name="T8" fmla="*/ 717 w 730"/>
                <a:gd name="T9" fmla="*/ 25 h 861"/>
                <a:gd name="T10" fmla="*/ 726 w 730"/>
                <a:gd name="T11" fmla="*/ 40 h 861"/>
                <a:gd name="T12" fmla="*/ 728 w 730"/>
                <a:gd name="T13" fmla="*/ 48 h 861"/>
                <a:gd name="T14" fmla="*/ 730 w 730"/>
                <a:gd name="T15" fmla="*/ 58 h 861"/>
                <a:gd name="T16" fmla="*/ 729 w 730"/>
                <a:gd name="T17" fmla="*/ 75 h 861"/>
                <a:gd name="T18" fmla="*/ 724 w 730"/>
                <a:gd name="T19" fmla="*/ 91 h 861"/>
                <a:gd name="T20" fmla="*/ 715 w 730"/>
                <a:gd name="T21" fmla="*/ 104 h 861"/>
                <a:gd name="T22" fmla="*/ 704 w 730"/>
                <a:gd name="T23" fmla="*/ 115 h 861"/>
                <a:gd name="T24" fmla="*/ 689 w 730"/>
                <a:gd name="T25" fmla="*/ 123 h 861"/>
                <a:gd name="T26" fmla="*/ 673 w 730"/>
                <a:gd name="T27" fmla="*/ 126 h 861"/>
                <a:gd name="T28" fmla="*/ 612 w 730"/>
                <a:gd name="T29" fmla="*/ 136 h 861"/>
                <a:gd name="T30" fmla="*/ 553 w 730"/>
                <a:gd name="T31" fmla="*/ 151 h 861"/>
                <a:gd name="T32" fmla="*/ 496 w 730"/>
                <a:gd name="T33" fmla="*/ 172 h 861"/>
                <a:gd name="T34" fmla="*/ 443 w 730"/>
                <a:gd name="T35" fmla="*/ 197 h 861"/>
                <a:gd name="T36" fmla="*/ 393 w 730"/>
                <a:gd name="T37" fmla="*/ 229 h 861"/>
                <a:gd name="T38" fmla="*/ 347 w 730"/>
                <a:gd name="T39" fmla="*/ 263 h 861"/>
                <a:gd name="T40" fmla="*/ 304 w 730"/>
                <a:gd name="T41" fmla="*/ 302 h 861"/>
                <a:gd name="T42" fmla="*/ 265 w 730"/>
                <a:gd name="T43" fmla="*/ 345 h 861"/>
                <a:gd name="T44" fmla="*/ 229 w 730"/>
                <a:gd name="T45" fmla="*/ 393 h 861"/>
                <a:gd name="T46" fmla="*/ 200 w 730"/>
                <a:gd name="T47" fmla="*/ 442 h 861"/>
                <a:gd name="T48" fmla="*/ 174 w 730"/>
                <a:gd name="T49" fmla="*/ 496 h 861"/>
                <a:gd name="T50" fmla="*/ 154 w 730"/>
                <a:gd name="T51" fmla="*/ 551 h 861"/>
                <a:gd name="T52" fmla="*/ 139 w 730"/>
                <a:gd name="T53" fmla="*/ 609 h 861"/>
                <a:gd name="T54" fmla="*/ 130 w 730"/>
                <a:gd name="T55" fmla="*/ 668 h 861"/>
                <a:gd name="T56" fmla="*/ 127 w 730"/>
                <a:gd name="T57" fmla="*/ 729 h 861"/>
                <a:gd name="T58" fmla="*/ 129 w 730"/>
                <a:gd name="T59" fmla="*/ 791 h 861"/>
                <a:gd name="T60" fmla="*/ 129 w 730"/>
                <a:gd name="T61" fmla="*/ 808 h 861"/>
                <a:gd name="T62" fmla="*/ 124 w 730"/>
                <a:gd name="T63" fmla="*/ 824 h 861"/>
                <a:gd name="T64" fmla="*/ 115 w 730"/>
                <a:gd name="T65" fmla="*/ 838 h 861"/>
                <a:gd name="T66" fmla="*/ 103 w 730"/>
                <a:gd name="T67" fmla="*/ 849 h 861"/>
                <a:gd name="T68" fmla="*/ 88 w 730"/>
                <a:gd name="T69" fmla="*/ 857 h 861"/>
                <a:gd name="T70" fmla="*/ 72 w 730"/>
                <a:gd name="T71" fmla="*/ 861 h 861"/>
                <a:gd name="T72" fmla="*/ 56 w 730"/>
                <a:gd name="T73" fmla="*/ 859 h 861"/>
                <a:gd name="T74" fmla="*/ 41 w 730"/>
                <a:gd name="T75" fmla="*/ 855 h 861"/>
                <a:gd name="T76" fmla="*/ 26 w 730"/>
                <a:gd name="T77" fmla="*/ 846 h 861"/>
                <a:gd name="T78" fmla="*/ 16 w 730"/>
                <a:gd name="T79" fmla="*/ 834 h 861"/>
                <a:gd name="T80" fmla="*/ 7 w 730"/>
                <a:gd name="T81" fmla="*/ 820 h 861"/>
                <a:gd name="T82" fmla="*/ 3 w 730"/>
                <a:gd name="T83" fmla="*/ 804 h 861"/>
                <a:gd name="T84" fmla="*/ 0 w 730"/>
                <a:gd name="T85" fmla="*/ 740 h 861"/>
                <a:gd name="T86" fmla="*/ 0 w 730"/>
                <a:gd name="T87" fmla="*/ 737 h 861"/>
                <a:gd name="T88" fmla="*/ 2 w 730"/>
                <a:gd name="T89" fmla="*/ 674 h 861"/>
                <a:gd name="T90" fmla="*/ 9 w 730"/>
                <a:gd name="T91" fmla="*/ 611 h 861"/>
                <a:gd name="T92" fmla="*/ 23 w 730"/>
                <a:gd name="T93" fmla="*/ 549 h 861"/>
                <a:gd name="T94" fmla="*/ 42 w 730"/>
                <a:gd name="T95" fmla="*/ 488 h 861"/>
                <a:gd name="T96" fmla="*/ 65 w 730"/>
                <a:gd name="T97" fmla="*/ 429 h 861"/>
                <a:gd name="T98" fmla="*/ 94 w 730"/>
                <a:gd name="T99" fmla="*/ 372 h 861"/>
                <a:gd name="T100" fmla="*/ 128 w 730"/>
                <a:gd name="T101" fmla="*/ 317 h 861"/>
                <a:gd name="T102" fmla="*/ 167 w 730"/>
                <a:gd name="T103" fmla="*/ 265 h 861"/>
                <a:gd name="T104" fmla="*/ 211 w 730"/>
                <a:gd name="T105" fmla="*/ 217 h 861"/>
                <a:gd name="T106" fmla="*/ 258 w 730"/>
                <a:gd name="T107" fmla="*/ 173 h 861"/>
                <a:gd name="T108" fmla="*/ 307 w 730"/>
                <a:gd name="T109" fmla="*/ 134 h 861"/>
                <a:gd name="T110" fmla="*/ 360 w 730"/>
                <a:gd name="T111" fmla="*/ 99 h 861"/>
                <a:gd name="T112" fmla="*/ 416 w 730"/>
                <a:gd name="T113" fmla="*/ 68 h 861"/>
                <a:gd name="T114" fmla="*/ 474 w 730"/>
                <a:gd name="T115" fmla="*/ 44 h 861"/>
                <a:gd name="T116" fmla="*/ 534 w 730"/>
                <a:gd name="T117" fmla="*/ 24 h 861"/>
                <a:gd name="T118" fmla="*/ 597 w 730"/>
                <a:gd name="T119" fmla="*/ 10 h 861"/>
                <a:gd name="T120" fmla="*/ 661 w 730"/>
                <a:gd name="T121" fmla="*/ 0 h 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0" h="861">
                  <a:moveTo>
                    <a:pt x="661" y="0"/>
                  </a:moveTo>
                  <a:lnTo>
                    <a:pt x="678" y="1"/>
                  </a:lnTo>
                  <a:lnTo>
                    <a:pt x="692" y="5"/>
                  </a:lnTo>
                  <a:lnTo>
                    <a:pt x="706" y="14"/>
                  </a:lnTo>
                  <a:lnTo>
                    <a:pt x="717" y="25"/>
                  </a:lnTo>
                  <a:lnTo>
                    <a:pt x="726" y="40"/>
                  </a:lnTo>
                  <a:lnTo>
                    <a:pt x="728" y="48"/>
                  </a:lnTo>
                  <a:lnTo>
                    <a:pt x="730" y="58"/>
                  </a:lnTo>
                  <a:lnTo>
                    <a:pt x="729" y="75"/>
                  </a:lnTo>
                  <a:lnTo>
                    <a:pt x="724" y="91"/>
                  </a:lnTo>
                  <a:lnTo>
                    <a:pt x="715" y="104"/>
                  </a:lnTo>
                  <a:lnTo>
                    <a:pt x="704" y="115"/>
                  </a:lnTo>
                  <a:lnTo>
                    <a:pt x="689" y="123"/>
                  </a:lnTo>
                  <a:lnTo>
                    <a:pt x="673" y="126"/>
                  </a:lnTo>
                  <a:lnTo>
                    <a:pt x="612" y="136"/>
                  </a:lnTo>
                  <a:lnTo>
                    <a:pt x="553" y="151"/>
                  </a:lnTo>
                  <a:lnTo>
                    <a:pt x="496" y="172"/>
                  </a:lnTo>
                  <a:lnTo>
                    <a:pt x="443" y="197"/>
                  </a:lnTo>
                  <a:lnTo>
                    <a:pt x="393" y="229"/>
                  </a:lnTo>
                  <a:lnTo>
                    <a:pt x="347" y="263"/>
                  </a:lnTo>
                  <a:lnTo>
                    <a:pt x="304" y="302"/>
                  </a:lnTo>
                  <a:lnTo>
                    <a:pt x="265" y="345"/>
                  </a:lnTo>
                  <a:lnTo>
                    <a:pt x="229" y="393"/>
                  </a:lnTo>
                  <a:lnTo>
                    <a:pt x="200" y="442"/>
                  </a:lnTo>
                  <a:lnTo>
                    <a:pt x="174" y="496"/>
                  </a:lnTo>
                  <a:lnTo>
                    <a:pt x="154" y="551"/>
                  </a:lnTo>
                  <a:lnTo>
                    <a:pt x="139" y="609"/>
                  </a:lnTo>
                  <a:lnTo>
                    <a:pt x="130" y="668"/>
                  </a:lnTo>
                  <a:lnTo>
                    <a:pt x="127" y="729"/>
                  </a:lnTo>
                  <a:lnTo>
                    <a:pt x="129" y="791"/>
                  </a:lnTo>
                  <a:lnTo>
                    <a:pt x="129" y="808"/>
                  </a:lnTo>
                  <a:lnTo>
                    <a:pt x="124" y="824"/>
                  </a:lnTo>
                  <a:lnTo>
                    <a:pt x="115" y="838"/>
                  </a:lnTo>
                  <a:lnTo>
                    <a:pt x="103" y="849"/>
                  </a:lnTo>
                  <a:lnTo>
                    <a:pt x="88" y="857"/>
                  </a:lnTo>
                  <a:lnTo>
                    <a:pt x="72" y="861"/>
                  </a:lnTo>
                  <a:lnTo>
                    <a:pt x="56" y="859"/>
                  </a:lnTo>
                  <a:lnTo>
                    <a:pt x="41" y="855"/>
                  </a:lnTo>
                  <a:lnTo>
                    <a:pt x="26" y="846"/>
                  </a:lnTo>
                  <a:lnTo>
                    <a:pt x="16" y="834"/>
                  </a:lnTo>
                  <a:lnTo>
                    <a:pt x="7" y="820"/>
                  </a:lnTo>
                  <a:lnTo>
                    <a:pt x="3" y="804"/>
                  </a:lnTo>
                  <a:lnTo>
                    <a:pt x="0" y="740"/>
                  </a:lnTo>
                  <a:lnTo>
                    <a:pt x="0" y="737"/>
                  </a:lnTo>
                  <a:lnTo>
                    <a:pt x="2" y="674"/>
                  </a:lnTo>
                  <a:lnTo>
                    <a:pt x="9" y="611"/>
                  </a:lnTo>
                  <a:lnTo>
                    <a:pt x="23" y="549"/>
                  </a:lnTo>
                  <a:lnTo>
                    <a:pt x="42" y="488"/>
                  </a:lnTo>
                  <a:lnTo>
                    <a:pt x="65" y="429"/>
                  </a:lnTo>
                  <a:lnTo>
                    <a:pt x="94" y="372"/>
                  </a:lnTo>
                  <a:lnTo>
                    <a:pt x="128" y="317"/>
                  </a:lnTo>
                  <a:lnTo>
                    <a:pt x="167" y="265"/>
                  </a:lnTo>
                  <a:lnTo>
                    <a:pt x="211" y="217"/>
                  </a:lnTo>
                  <a:lnTo>
                    <a:pt x="258" y="173"/>
                  </a:lnTo>
                  <a:lnTo>
                    <a:pt x="307" y="134"/>
                  </a:lnTo>
                  <a:lnTo>
                    <a:pt x="360" y="99"/>
                  </a:lnTo>
                  <a:lnTo>
                    <a:pt x="416" y="68"/>
                  </a:lnTo>
                  <a:lnTo>
                    <a:pt x="474" y="44"/>
                  </a:lnTo>
                  <a:lnTo>
                    <a:pt x="534" y="24"/>
                  </a:lnTo>
                  <a:lnTo>
                    <a:pt x="597" y="10"/>
                  </a:lnTo>
                  <a:lnTo>
                    <a:pt x="66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18"/>
            <p:cNvSpPr>
              <a:spLocks/>
            </p:cNvSpPr>
            <p:nvPr/>
          </p:nvSpPr>
          <p:spPr bwMode="auto">
            <a:xfrm>
              <a:off x="545" y="2978"/>
              <a:ext cx="50" cy="72"/>
            </a:xfrm>
            <a:custGeom>
              <a:avLst/>
              <a:gdLst>
                <a:gd name="T0" fmla="*/ 377 w 452"/>
                <a:gd name="T1" fmla="*/ 0 h 646"/>
                <a:gd name="T2" fmla="*/ 394 w 452"/>
                <a:gd name="T3" fmla="*/ 4 h 646"/>
                <a:gd name="T4" fmla="*/ 409 w 452"/>
                <a:gd name="T5" fmla="*/ 10 h 646"/>
                <a:gd name="T6" fmla="*/ 421 w 452"/>
                <a:gd name="T7" fmla="*/ 20 h 646"/>
                <a:gd name="T8" fmla="*/ 431 w 452"/>
                <a:gd name="T9" fmla="*/ 33 h 646"/>
                <a:gd name="T10" fmla="*/ 437 w 452"/>
                <a:gd name="T11" fmla="*/ 49 h 646"/>
                <a:gd name="T12" fmla="*/ 447 w 452"/>
                <a:gd name="T13" fmla="*/ 102 h 646"/>
                <a:gd name="T14" fmla="*/ 452 w 452"/>
                <a:gd name="T15" fmla="*/ 154 h 646"/>
                <a:gd name="T16" fmla="*/ 450 w 452"/>
                <a:gd name="T17" fmla="*/ 206 h 646"/>
                <a:gd name="T18" fmla="*/ 443 w 452"/>
                <a:gd name="T19" fmla="*/ 256 h 646"/>
                <a:gd name="T20" fmla="*/ 432 w 452"/>
                <a:gd name="T21" fmla="*/ 306 h 646"/>
                <a:gd name="T22" fmla="*/ 415 w 452"/>
                <a:gd name="T23" fmla="*/ 354 h 646"/>
                <a:gd name="T24" fmla="*/ 393 w 452"/>
                <a:gd name="T25" fmla="*/ 400 h 646"/>
                <a:gd name="T26" fmla="*/ 367 w 452"/>
                <a:gd name="T27" fmla="*/ 443 h 646"/>
                <a:gd name="T28" fmla="*/ 338 w 452"/>
                <a:gd name="T29" fmla="*/ 483 h 646"/>
                <a:gd name="T30" fmla="*/ 303 w 452"/>
                <a:gd name="T31" fmla="*/ 520 h 646"/>
                <a:gd name="T32" fmla="*/ 265 w 452"/>
                <a:gd name="T33" fmla="*/ 553 h 646"/>
                <a:gd name="T34" fmla="*/ 223 w 452"/>
                <a:gd name="T35" fmla="*/ 583 h 646"/>
                <a:gd name="T36" fmla="*/ 178 w 452"/>
                <a:gd name="T37" fmla="*/ 608 h 646"/>
                <a:gd name="T38" fmla="*/ 130 w 452"/>
                <a:gd name="T39" fmla="*/ 629 h 646"/>
                <a:gd name="T40" fmla="*/ 79 w 452"/>
                <a:gd name="T41" fmla="*/ 645 h 646"/>
                <a:gd name="T42" fmla="*/ 63 w 452"/>
                <a:gd name="T43" fmla="*/ 646 h 646"/>
                <a:gd name="T44" fmla="*/ 46 w 452"/>
                <a:gd name="T45" fmla="*/ 644 h 646"/>
                <a:gd name="T46" fmla="*/ 32 w 452"/>
                <a:gd name="T47" fmla="*/ 638 h 646"/>
                <a:gd name="T48" fmla="*/ 19 w 452"/>
                <a:gd name="T49" fmla="*/ 628 h 646"/>
                <a:gd name="T50" fmla="*/ 10 w 452"/>
                <a:gd name="T51" fmla="*/ 616 h 646"/>
                <a:gd name="T52" fmla="*/ 6 w 452"/>
                <a:gd name="T53" fmla="*/ 607 h 646"/>
                <a:gd name="T54" fmla="*/ 2 w 452"/>
                <a:gd name="T55" fmla="*/ 599 h 646"/>
                <a:gd name="T56" fmla="*/ 0 w 452"/>
                <a:gd name="T57" fmla="*/ 582 h 646"/>
                <a:gd name="T58" fmla="*/ 3 w 452"/>
                <a:gd name="T59" fmla="*/ 565 h 646"/>
                <a:gd name="T60" fmla="*/ 10 w 452"/>
                <a:gd name="T61" fmla="*/ 550 h 646"/>
                <a:gd name="T62" fmla="*/ 20 w 452"/>
                <a:gd name="T63" fmla="*/ 538 h 646"/>
                <a:gd name="T64" fmla="*/ 33 w 452"/>
                <a:gd name="T65" fmla="*/ 528 h 646"/>
                <a:gd name="T66" fmla="*/ 48 w 452"/>
                <a:gd name="T67" fmla="*/ 522 h 646"/>
                <a:gd name="T68" fmla="*/ 88 w 452"/>
                <a:gd name="T69" fmla="*/ 509 h 646"/>
                <a:gd name="T70" fmla="*/ 126 w 452"/>
                <a:gd name="T71" fmla="*/ 493 h 646"/>
                <a:gd name="T72" fmla="*/ 161 w 452"/>
                <a:gd name="T73" fmla="*/ 472 h 646"/>
                <a:gd name="T74" fmla="*/ 193 w 452"/>
                <a:gd name="T75" fmla="*/ 449 h 646"/>
                <a:gd name="T76" fmla="*/ 223 w 452"/>
                <a:gd name="T77" fmla="*/ 421 h 646"/>
                <a:gd name="T78" fmla="*/ 250 w 452"/>
                <a:gd name="T79" fmla="*/ 390 h 646"/>
                <a:gd name="T80" fmla="*/ 273 w 452"/>
                <a:gd name="T81" fmla="*/ 355 h 646"/>
                <a:gd name="T82" fmla="*/ 292 w 452"/>
                <a:gd name="T83" fmla="*/ 319 h 646"/>
                <a:gd name="T84" fmla="*/ 307 w 452"/>
                <a:gd name="T85" fmla="*/ 281 h 646"/>
                <a:gd name="T86" fmla="*/ 318 w 452"/>
                <a:gd name="T87" fmla="*/ 242 h 646"/>
                <a:gd name="T88" fmla="*/ 324 w 452"/>
                <a:gd name="T89" fmla="*/ 202 h 646"/>
                <a:gd name="T90" fmla="*/ 325 w 452"/>
                <a:gd name="T91" fmla="*/ 161 h 646"/>
                <a:gd name="T92" fmla="*/ 322 w 452"/>
                <a:gd name="T93" fmla="*/ 121 h 646"/>
                <a:gd name="T94" fmla="*/ 314 w 452"/>
                <a:gd name="T95" fmla="*/ 79 h 646"/>
                <a:gd name="T96" fmla="*/ 312 w 452"/>
                <a:gd name="T97" fmla="*/ 63 h 646"/>
                <a:gd name="T98" fmla="*/ 316 w 452"/>
                <a:gd name="T99" fmla="*/ 47 h 646"/>
                <a:gd name="T100" fmla="*/ 322 w 452"/>
                <a:gd name="T101" fmla="*/ 31 h 646"/>
                <a:gd name="T102" fmla="*/ 332 w 452"/>
                <a:gd name="T103" fmla="*/ 18 h 646"/>
                <a:gd name="T104" fmla="*/ 346 w 452"/>
                <a:gd name="T105" fmla="*/ 9 h 646"/>
                <a:gd name="T106" fmla="*/ 361 w 452"/>
                <a:gd name="T107" fmla="*/ 3 h 646"/>
                <a:gd name="T108" fmla="*/ 377 w 452"/>
                <a:gd name="T109" fmla="*/ 0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52" h="646">
                  <a:moveTo>
                    <a:pt x="377" y="0"/>
                  </a:moveTo>
                  <a:lnTo>
                    <a:pt x="394" y="4"/>
                  </a:lnTo>
                  <a:lnTo>
                    <a:pt x="409" y="10"/>
                  </a:lnTo>
                  <a:lnTo>
                    <a:pt x="421" y="20"/>
                  </a:lnTo>
                  <a:lnTo>
                    <a:pt x="431" y="33"/>
                  </a:lnTo>
                  <a:lnTo>
                    <a:pt x="437" y="49"/>
                  </a:lnTo>
                  <a:lnTo>
                    <a:pt x="447" y="102"/>
                  </a:lnTo>
                  <a:lnTo>
                    <a:pt x="452" y="154"/>
                  </a:lnTo>
                  <a:lnTo>
                    <a:pt x="450" y="206"/>
                  </a:lnTo>
                  <a:lnTo>
                    <a:pt x="443" y="256"/>
                  </a:lnTo>
                  <a:lnTo>
                    <a:pt x="432" y="306"/>
                  </a:lnTo>
                  <a:lnTo>
                    <a:pt x="415" y="354"/>
                  </a:lnTo>
                  <a:lnTo>
                    <a:pt x="393" y="400"/>
                  </a:lnTo>
                  <a:lnTo>
                    <a:pt x="367" y="443"/>
                  </a:lnTo>
                  <a:lnTo>
                    <a:pt x="338" y="483"/>
                  </a:lnTo>
                  <a:lnTo>
                    <a:pt x="303" y="520"/>
                  </a:lnTo>
                  <a:lnTo>
                    <a:pt x="265" y="553"/>
                  </a:lnTo>
                  <a:lnTo>
                    <a:pt x="223" y="583"/>
                  </a:lnTo>
                  <a:lnTo>
                    <a:pt x="178" y="608"/>
                  </a:lnTo>
                  <a:lnTo>
                    <a:pt x="130" y="629"/>
                  </a:lnTo>
                  <a:lnTo>
                    <a:pt x="79" y="645"/>
                  </a:lnTo>
                  <a:lnTo>
                    <a:pt x="63" y="646"/>
                  </a:lnTo>
                  <a:lnTo>
                    <a:pt x="46" y="644"/>
                  </a:lnTo>
                  <a:lnTo>
                    <a:pt x="32" y="638"/>
                  </a:lnTo>
                  <a:lnTo>
                    <a:pt x="19" y="628"/>
                  </a:lnTo>
                  <a:lnTo>
                    <a:pt x="10" y="616"/>
                  </a:lnTo>
                  <a:lnTo>
                    <a:pt x="6" y="607"/>
                  </a:lnTo>
                  <a:lnTo>
                    <a:pt x="2" y="599"/>
                  </a:lnTo>
                  <a:lnTo>
                    <a:pt x="0" y="582"/>
                  </a:lnTo>
                  <a:lnTo>
                    <a:pt x="3" y="565"/>
                  </a:lnTo>
                  <a:lnTo>
                    <a:pt x="10" y="550"/>
                  </a:lnTo>
                  <a:lnTo>
                    <a:pt x="20" y="538"/>
                  </a:lnTo>
                  <a:lnTo>
                    <a:pt x="33" y="528"/>
                  </a:lnTo>
                  <a:lnTo>
                    <a:pt x="48" y="522"/>
                  </a:lnTo>
                  <a:lnTo>
                    <a:pt x="88" y="509"/>
                  </a:lnTo>
                  <a:lnTo>
                    <a:pt x="126" y="493"/>
                  </a:lnTo>
                  <a:lnTo>
                    <a:pt x="161" y="472"/>
                  </a:lnTo>
                  <a:lnTo>
                    <a:pt x="193" y="449"/>
                  </a:lnTo>
                  <a:lnTo>
                    <a:pt x="223" y="421"/>
                  </a:lnTo>
                  <a:lnTo>
                    <a:pt x="250" y="390"/>
                  </a:lnTo>
                  <a:lnTo>
                    <a:pt x="273" y="355"/>
                  </a:lnTo>
                  <a:lnTo>
                    <a:pt x="292" y="319"/>
                  </a:lnTo>
                  <a:lnTo>
                    <a:pt x="307" y="281"/>
                  </a:lnTo>
                  <a:lnTo>
                    <a:pt x="318" y="242"/>
                  </a:lnTo>
                  <a:lnTo>
                    <a:pt x="324" y="202"/>
                  </a:lnTo>
                  <a:lnTo>
                    <a:pt x="325" y="161"/>
                  </a:lnTo>
                  <a:lnTo>
                    <a:pt x="322" y="121"/>
                  </a:lnTo>
                  <a:lnTo>
                    <a:pt x="314" y="79"/>
                  </a:lnTo>
                  <a:lnTo>
                    <a:pt x="312" y="63"/>
                  </a:lnTo>
                  <a:lnTo>
                    <a:pt x="316" y="47"/>
                  </a:lnTo>
                  <a:lnTo>
                    <a:pt x="322" y="31"/>
                  </a:lnTo>
                  <a:lnTo>
                    <a:pt x="332" y="18"/>
                  </a:lnTo>
                  <a:lnTo>
                    <a:pt x="346" y="9"/>
                  </a:lnTo>
                  <a:lnTo>
                    <a:pt x="361" y="3"/>
                  </a:lnTo>
                  <a:lnTo>
                    <a:pt x="37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19"/>
            <p:cNvSpPr>
              <a:spLocks/>
            </p:cNvSpPr>
            <p:nvPr/>
          </p:nvSpPr>
          <p:spPr bwMode="auto">
            <a:xfrm>
              <a:off x="553" y="2972"/>
              <a:ext cx="71" cy="105"/>
            </a:xfrm>
            <a:custGeom>
              <a:avLst/>
              <a:gdLst>
                <a:gd name="T0" fmla="*/ 553 w 634"/>
                <a:gd name="T1" fmla="*/ 0 h 940"/>
                <a:gd name="T2" fmla="*/ 569 w 634"/>
                <a:gd name="T3" fmla="*/ 3 h 940"/>
                <a:gd name="T4" fmla="*/ 584 w 634"/>
                <a:gd name="T5" fmla="*/ 9 h 940"/>
                <a:gd name="T6" fmla="*/ 597 w 634"/>
                <a:gd name="T7" fmla="*/ 20 h 940"/>
                <a:gd name="T8" fmla="*/ 607 w 634"/>
                <a:gd name="T9" fmla="*/ 32 h 940"/>
                <a:gd name="T10" fmla="*/ 613 w 634"/>
                <a:gd name="T11" fmla="*/ 48 h 940"/>
                <a:gd name="T12" fmla="*/ 626 w 634"/>
                <a:gd name="T13" fmla="*/ 111 h 940"/>
                <a:gd name="T14" fmla="*/ 632 w 634"/>
                <a:gd name="T15" fmla="*/ 176 h 940"/>
                <a:gd name="T16" fmla="*/ 634 w 634"/>
                <a:gd name="T17" fmla="*/ 240 h 940"/>
                <a:gd name="T18" fmla="*/ 630 w 634"/>
                <a:gd name="T19" fmla="*/ 303 h 940"/>
                <a:gd name="T20" fmla="*/ 621 w 634"/>
                <a:gd name="T21" fmla="*/ 366 h 940"/>
                <a:gd name="T22" fmla="*/ 606 w 634"/>
                <a:gd name="T23" fmla="*/ 427 h 940"/>
                <a:gd name="T24" fmla="*/ 585 w 634"/>
                <a:gd name="T25" fmla="*/ 488 h 940"/>
                <a:gd name="T26" fmla="*/ 560 w 634"/>
                <a:gd name="T27" fmla="*/ 547 h 940"/>
                <a:gd name="T28" fmla="*/ 528 w 634"/>
                <a:gd name="T29" fmla="*/ 604 h 940"/>
                <a:gd name="T30" fmla="*/ 493 w 634"/>
                <a:gd name="T31" fmla="*/ 659 h 940"/>
                <a:gd name="T32" fmla="*/ 452 w 634"/>
                <a:gd name="T33" fmla="*/ 710 h 940"/>
                <a:gd name="T34" fmla="*/ 409 w 634"/>
                <a:gd name="T35" fmla="*/ 756 h 940"/>
                <a:gd name="T36" fmla="*/ 361 w 634"/>
                <a:gd name="T37" fmla="*/ 797 h 940"/>
                <a:gd name="T38" fmla="*/ 311 w 634"/>
                <a:gd name="T39" fmla="*/ 835 h 940"/>
                <a:gd name="T40" fmla="*/ 256 w 634"/>
                <a:gd name="T41" fmla="*/ 869 h 940"/>
                <a:gd name="T42" fmla="*/ 200 w 634"/>
                <a:gd name="T43" fmla="*/ 897 h 940"/>
                <a:gd name="T44" fmla="*/ 140 w 634"/>
                <a:gd name="T45" fmla="*/ 920 h 940"/>
                <a:gd name="T46" fmla="*/ 78 w 634"/>
                <a:gd name="T47" fmla="*/ 938 h 940"/>
                <a:gd name="T48" fmla="*/ 61 w 634"/>
                <a:gd name="T49" fmla="*/ 940 h 940"/>
                <a:gd name="T50" fmla="*/ 46 w 634"/>
                <a:gd name="T51" fmla="*/ 938 h 940"/>
                <a:gd name="T52" fmla="*/ 31 w 634"/>
                <a:gd name="T53" fmla="*/ 932 h 940"/>
                <a:gd name="T54" fmla="*/ 17 w 634"/>
                <a:gd name="T55" fmla="*/ 921 h 940"/>
                <a:gd name="T56" fmla="*/ 8 w 634"/>
                <a:gd name="T57" fmla="*/ 909 h 940"/>
                <a:gd name="T58" fmla="*/ 4 w 634"/>
                <a:gd name="T59" fmla="*/ 900 h 940"/>
                <a:gd name="T60" fmla="*/ 2 w 634"/>
                <a:gd name="T61" fmla="*/ 892 h 940"/>
                <a:gd name="T62" fmla="*/ 0 w 634"/>
                <a:gd name="T63" fmla="*/ 875 h 940"/>
                <a:gd name="T64" fmla="*/ 3 w 634"/>
                <a:gd name="T65" fmla="*/ 858 h 940"/>
                <a:gd name="T66" fmla="*/ 9 w 634"/>
                <a:gd name="T67" fmla="*/ 843 h 940"/>
                <a:gd name="T68" fmla="*/ 18 w 634"/>
                <a:gd name="T69" fmla="*/ 831 h 940"/>
                <a:gd name="T70" fmla="*/ 32 w 634"/>
                <a:gd name="T71" fmla="*/ 821 h 940"/>
                <a:gd name="T72" fmla="*/ 48 w 634"/>
                <a:gd name="T73" fmla="*/ 815 h 940"/>
                <a:gd name="T74" fmla="*/ 103 w 634"/>
                <a:gd name="T75" fmla="*/ 798 h 940"/>
                <a:gd name="T76" fmla="*/ 157 w 634"/>
                <a:gd name="T77" fmla="*/ 777 h 940"/>
                <a:gd name="T78" fmla="*/ 206 w 634"/>
                <a:gd name="T79" fmla="*/ 751 h 940"/>
                <a:gd name="T80" fmla="*/ 253 w 634"/>
                <a:gd name="T81" fmla="*/ 720 h 940"/>
                <a:gd name="T82" fmla="*/ 297 w 634"/>
                <a:gd name="T83" fmla="*/ 685 h 940"/>
                <a:gd name="T84" fmla="*/ 337 w 634"/>
                <a:gd name="T85" fmla="*/ 648 h 940"/>
                <a:gd name="T86" fmla="*/ 373 w 634"/>
                <a:gd name="T87" fmla="*/ 606 h 940"/>
                <a:gd name="T88" fmla="*/ 406 w 634"/>
                <a:gd name="T89" fmla="*/ 562 h 940"/>
                <a:gd name="T90" fmla="*/ 434 w 634"/>
                <a:gd name="T91" fmla="*/ 515 h 940"/>
                <a:gd name="T92" fmla="*/ 458 w 634"/>
                <a:gd name="T93" fmla="*/ 465 h 940"/>
                <a:gd name="T94" fmla="*/ 477 w 634"/>
                <a:gd name="T95" fmla="*/ 414 h 940"/>
                <a:gd name="T96" fmla="*/ 492 w 634"/>
                <a:gd name="T97" fmla="*/ 361 h 940"/>
                <a:gd name="T98" fmla="*/ 502 w 634"/>
                <a:gd name="T99" fmla="*/ 306 h 940"/>
                <a:gd name="T100" fmla="*/ 508 w 634"/>
                <a:gd name="T101" fmla="*/ 250 h 940"/>
                <a:gd name="T102" fmla="*/ 508 w 634"/>
                <a:gd name="T103" fmla="*/ 194 h 940"/>
                <a:gd name="T104" fmla="*/ 501 w 634"/>
                <a:gd name="T105" fmla="*/ 136 h 940"/>
                <a:gd name="T106" fmla="*/ 490 w 634"/>
                <a:gd name="T107" fmla="*/ 79 h 940"/>
                <a:gd name="T108" fmla="*/ 489 w 634"/>
                <a:gd name="T109" fmla="*/ 62 h 940"/>
                <a:gd name="T110" fmla="*/ 491 w 634"/>
                <a:gd name="T111" fmla="*/ 46 h 940"/>
                <a:gd name="T112" fmla="*/ 497 w 634"/>
                <a:gd name="T113" fmla="*/ 30 h 940"/>
                <a:gd name="T114" fmla="*/ 508 w 634"/>
                <a:gd name="T115" fmla="*/ 18 h 940"/>
                <a:gd name="T116" fmla="*/ 521 w 634"/>
                <a:gd name="T117" fmla="*/ 8 h 940"/>
                <a:gd name="T118" fmla="*/ 537 w 634"/>
                <a:gd name="T119" fmla="*/ 2 h 940"/>
                <a:gd name="T120" fmla="*/ 553 w 634"/>
                <a:gd name="T121" fmla="*/ 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4" h="940">
                  <a:moveTo>
                    <a:pt x="553" y="0"/>
                  </a:moveTo>
                  <a:lnTo>
                    <a:pt x="569" y="3"/>
                  </a:lnTo>
                  <a:lnTo>
                    <a:pt x="584" y="9"/>
                  </a:lnTo>
                  <a:lnTo>
                    <a:pt x="597" y="20"/>
                  </a:lnTo>
                  <a:lnTo>
                    <a:pt x="607" y="32"/>
                  </a:lnTo>
                  <a:lnTo>
                    <a:pt x="613" y="48"/>
                  </a:lnTo>
                  <a:lnTo>
                    <a:pt x="626" y="111"/>
                  </a:lnTo>
                  <a:lnTo>
                    <a:pt x="632" y="176"/>
                  </a:lnTo>
                  <a:lnTo>
                    <a:pt x="634" y="240"/>
                  </a:lnTo>
                  <a:lnTo>
                    <a:pt x="630" y="303"/>
                  </a:lnTo>
                  <a:lnTo>
                    <a:pt x="621" y="366"/>
                  </a:lnTo>
                  <a:lnTo>
                    <a:pt x="606" y="427"/>
                  </a:lnTo>
                  <a:lnTo>
                    <a:pt x="585" y="488"/>
                  </a:lnTo>
                  <a:lnTo>
                    <a:pt x="560" y="547"/>
                  </a:lnTo>
                  <a:lnTo>
                    <a:pt x="528" y="604"/>
                  </a:lnTo>
                  <a:lnTo>
                    <a:pt x="493" y="659"/>
                  </a:lnTo>
                  <a:lnTo>
                    <a:pt x="452" y="710"/>
                  </a:lnTo>
                  <a:lnTo>
                    <a:pt x="409" y="756"/>
                  </a:lnTo>
                  <a:lnTo>
                    <a:pt x="361" y="797"/>
                  </a:lnTo>
                  <a:lnTo>
                    <a:pt x="311" y="835"/>
                  </a:lnTo>
                  <a:lnTo>
                    <a:pt x="256" y="869"/>
                  </a:lnTo>
                  <a:lnTo>
                    <a:pt x="200" y="897"/>
                  </a:lnTo>
                  <a:lnTo>
                    <a:pt x="140" y="920"/>
                  </a:lnTo>
                  <a:lnTo>
                    <a:pt x="78" y="938"/>
                  </a:lnTo>
                  <a:lnTo>
                    <a:pt x="61" y="940"/>
                  </a:lnTo>
                  <a:lnTo>
                    <a:pt x="46" y="938"/>
                  </a:lnTo>
                  <a:lnTo>
                    <a:pt x="31" y="932"/>
                  </a:lnTo>
                  <a:lnTo>
                    <a:pt x="17" y="921"/>
                  </a:lnTo>
                  <a:lnTo>
                    <a:pt x="8" y="909"/>
                  </a:lnTo>
                  <a:lnTo>
                    <a:pt x="4" y="900"/>
                  </a:lnTo>
                  <a:lnTo>
                    <a:pt x="2" y="892"/>
                  </a:lnTo>
                  <a:lnTo>
                    <a:pt x="0" y="875"/>
                  </a:lnTo>
                  <a:lnTo>
                    <a:pt x="3" y="858"/>
                  </a:lnTo>
                  <a:lnTo>
                    <a:pt x="9" y="843"/>
                  </a:lnTo>
                  <a:lnTo>
                    <a:pt x="18" y="831"/>
                  </a:lnTo>
                  <a:lnTo>
                    <a:pt x="32" y="821"/>
                  </a:lnTo>
                  <a:lnTo>
                    <a:pt x="48" y="815"/>
                  </a:lnTo>
                  <a:lnTo>
                    <a:pt x="103" y="798"/>
                  </a:lnTo>
                  <a:lnTo>
                    <a:pt x="157" y="777"/>
                  </a:lnTo>
                  <a:lnTo>
                    <a:pt x="206" y="751"/>
                  </a:lnTo>
                  <a:lnTo>
                    <a:pt x="253" y="720"/>
                  </a:lnTo>
                  <a:lnTo>
                    <a:pt x="297" y="685"/>
                  </a:lnTo>
                  <a:lnTo>
                    <a:pt x="337" y="648"/>
                  </a:lnTo>
                  <a:lnTo>
                    <a:pt x="373" y="606"/>
                  </a:lnTo>
                  <a:lnTo>
                    <a:pt x="406" y="562"/>
                  </a:lnTo>
                  <a:lnTo>
                    <a:pt x="434" y="515"/>
                  </a:lnTo>
                  <a:lnTo>
                    <a:pt x="458" y="465"/>
                  </a:lnTo>
                  <a:lnTo>
                    <a:pt x="477" y="414"/>
                  </a:lnTo>
                  <a:lnTo>
                    <a:pt x="492" y="361"/>
                  </a:lnTo>
                  <a:lnTo>
                    <a:pt x="502" y="306"/>
                  </a:lnTo>
                  <a:lnTo>
                    <a:pt x="508" y="250"/>
                  </a:lnTo>
                  <a:lnTo>
                    <a:pt x="508" y="194"/>
                  </a:lnTo>
                  <a:lnTo>
                    <a:pt x="501" y="136"/>
                  </a:lnTo>
                  <a:lnTo>
                    <a:pt x="490" y="79"/>
                  </a:lnTo>
                  <a:lnTo>
                    <a:pt x="489" y="62"/>
                  </a:lnTo>
                  <a:lnTo>
                    <a:pt x="491" y="46"/>
                  </a:lnTo>
                  <a:lnTo>
                    <a:pt x="497" y="30"/>
                  </a:lnTo>
                  <a:lnTo>
                    <a:pt x="508" y="18"/>
                  </a:lnTo>
                  <a:lnTo>
                    <a:pt x="521" y="8"/>
                  </a:lnTo>
                  <a:lnTo>
                    <a:pt x="537" y="2"/>
                  </a:lnTo>
                  <a:lnTo>
                    <a:pt x="55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48" name="Group 22"/>
          <p:cNvGrpSpPr>
            <a:grpSpLocks noChangeAspect="1"/>
          </p:cNvGrpSpPr>
          <p:nvPr/>
        </p:nvGrpSpPr>
        <p:grpSpPr bwMode="auto">
          <a:xfrm>
            <a:off x="4481613" y="1427956"/>
            <a:ext cx="503238" cy="585788"/>
            <a:chOff x="-231" y="578"/>
            <a:chExt cx="317" cy="369"/>
          </a:xfrm>
          <a:solidFill>
            <a:schemeClr val="bg1"/>
          </a:solidFill>
        </p:grpSpPr>
        <p:sp>
          <p:nvSpPr>
            <p:cNvPr id="51" name="Freeform 24"/>
            <p:cNvSpPr>
              <a:spLocks/>
            </p:cNvSpPr>
            <p:nvPr/>
          </p:nvSpPr>
          <p:spPr bwMode="auto">
            <a:xfrm>
              <a:off x="-204" y="623"/>
              <a:ext cx="58" cy="51"/>
            </a:xfrm>
            <a:custGeom>
              <a:avLst/>
              <a:gdLst>
                <a:gd name="T0" fmla="*/ 320 w 528"/>
                <a:gd name="T1" fmla="*/ 0 h 456"/>
                <a:gd name="T2" fmla="*/ 358 w 528"/>
                <a:gd name="T3" fmla="*/ 2 h 456"/>
                <a:gd name="T4" fmla="*/ 397 w 528"/>
                <a:gd name="T5" fmla="*/ 10 h 456"/>
                <a:gd name="T6" fmla="*/ 432 w 528"/>
                <a:gd name="T7" fmla="*/ 21 h 456"/>
                <a:gd name="T8" fmla="*/ 467 w 528"/>
                <a:gd name="T9" fmla="*/ 37 h 456"/>
                <a:gd name="T10" fmla="*/ 499 w 528"/>
                <a:gd name="T11" fmla="*/ 56 h 456"/>
                <a:gd name="T12" fmla="*/ 528 w 528"/>
                <a:gd name="T13" fmla="*/ 78 h 456"/>
                <a:gd name="T14" fmla="*/ 448 w 528"/>
                <a:gd name="T15" fmla="*/ 120 h 456"/>
                <a:gd name="T16" fmla="*/ 370 w 528"/>
                <a:gd name="T17" fmla="*/ 166 h 456"/>
                <a:gd name="T18" fmla="*/ 295 w 528"/>
                <a:gd name="T19" fmla="*/ 216 h 456"/>
                <a:gd name="T20" fmla="*/ 224 w 528"/>
                <a:gd name="T21" fmla="*/ 269 h 456"/>
                <a:gd name="T22" fmla="*/ 156 w 528"/>
                <a:gd name="T23" fmla="*/ 328 h 456"/>
                <a:gd name="T24" fmla="*/ 91 w 528"/>
                <a:gd name="T25" fmla="*/ 390 h 456"/>
                <a:gd name="T26" fmla="*/ 30 w 528"/>
                <a:gd name="T27" fmla="*/ 456 h 456"/>
                <a:gd name="T28" fmla="*/ 17 w 528"/>
                <a:gd name="T29" fmla="*/ 424 h 456"/>
                <a:gd name="T30" fmla="*/ 9 w 528"/>
                <a:gd name="T31" fmla="*/ 391 h 456"/>
                <a:gd name="T32" fmla="*/ 3 w 528"/>
                <a:gd name="T33" fmla="*/ 357 h 456"/>
                <a:gd name="T34" fmla="*/ 0 w 528"/>
                <a:gd name="T35" fmla="*/ 322 h 456"/>
                <a:gd name="T36" fmla="*/ 4 w 528"/>
                <a:gd name="T37" fmla="*/ 278 h 456"/>
                <a:gd name="T38" fmla="*/ 12 w 528"/>
                <a:gd name="T39" fmla="*/ 236 h 456"/>
                <a:gd name="T40" fmla="*/ 25 w 528"/>
                <a:gd name="T41" fmla="*/ 196 h 456"/>
                <a:gd name="T42" fmla="*/ 44 w 528"/>
                <a:gd name="T43" fmla="*/ 159 h 456"/>
                <a:gd name="T44" fmla="*/ 67 w 528"/>
                <a:gd name="T45" fmla="*/ 125 h 456"/>
                <a:gd name="T46" fmla="*/ 94 w 528"/>
                <a:gd name="T47" fmla="*/ 94 h 456"/>
                <a:gd name="T48" fmla="*/ 124 w 528"/>
                <a:gd name="T49" fmla="*/ 67 h 456"/>
                <a:gd name="T50" fmla="*/ 159 w 528"/>
                <a:gd name="T51" fmla="*/ 44 h 456"/>
                <a:gd name="T52" fmla="*/ 195 w 528"/>
                <a:gd name="T53" fmla="*/ 25 h 456"/>
                <a:gd name="T54" fmla="*/ 235 w 528"/>
                <a:gd name="T55" fmla="*/ 12 h 456"/>
                <a:gd name="T56" fmla="*/ 276 w 528"/>
                <a:gd name="T57" fmla="*/ 3 h 456"/>
                <a:gd name="T58" fmla="*/ 320 w 528"/>
                <a:gd name="T59"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8" h="456">
                  <a:moveTo>
                    <a:pt x="320" y="0"/>
                  </a:moveTo>
                  <a:lnTo>
                    <a:pt x="358" y="2"/>
                  </a:lnTo>
                  <a:lnTo>
                    <a:pt x="397" y="10"/>
                  </a:lnTo>
                  <a:lnTo>
                    <a:pt x="432" y="21"/>
                  </a:lnTo>
                  <a:lnTo>
                    <a:pt x="467" y="37"/>
                  </a:lnTo>
                  <a:lnTo>
                    <a:pt x="499" y="56"/>
                  </a:lnTo>
                  <a:lnTo>
                    <a:pt x="528" y="78"/>
                  </a:lnTo>
                  <a:lnTo>
                    <a:pt x="448" y="120"/>
                  </a:lnTo>
                  <a:lnTo>
                    <a:pt x="370" y="166"/>
                  </a:lnTo>
                  <a:lnTo>
                    <a:pt x="295" y="216"/>
                  </a:lnTo>
                  <a:lnTo>
                    <a:pt x="224" y="269"/>
                  </a:lnTo>
                  <a:lnTo>
                    <a:pt x="156" y="328"/>
                  </a:lnTo>
                  <a:lnTo>
                    <a:pt x="91" y="390"/>
                  </a:lnTo>
                  <a:lnTo>
                    <a:pt x="30" y="456"/>
                  </a:lnTo>
                  <a:lnTo>
                    <a:pt x="17" y="424"/>
                  </a:lnTo>
                  <a:lnTo>
                    <a:pt x="9" y="391"/>
                  </a:lnTo>
                  <a:lnTo>
                    <a:pt x="3" y="357"/>
                  </a:lnTo>
                  <a:lnTo>
                    <a:pt x="0" y="322"/>
                  </a:lnTo>
                  <a:lnTo>
                    <a:pt x="4" y="278"/>
                  </a:lnTo>
                  <a:lnTo>
                    <a:pt x="12" y="236"/>
                  </a:lnTo>
                  <a:lnTo>
                    <a:pt x="25" y="196"/>
                  </a:lnTo>
                  <a:lnTo>
                    <a:pt x="44" y="159"/>
                  </a:lnTo>
                  <a:lnTo>
                    <a:pt x="67" y="125"/>
                  </a:lnTo>
                  <a:lnTo>
                    <a:pt x="94" y="94"/>
                  </a:lnTo>
                  <a:lnTo>
                    <a:pt x="124" y="67"/>
                  </a:lnTo>
                  <a:lnTo>
                    <a:pt x="159" y="44"/>
                  </a:lnTo>
                  <a:lnTo>
                    <a:pt x="195" y="25"/>
                  </a:lnTo>
                  <a:lnTo>
                    <a:pt x="235" y="12"/>
                  </a:lnTo>
                  <a:lnTo>
                    <a:pt x="276" y="3"/>
                  </a:lnTo>
                  <a:lnTo>
                    <a:pt x="32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25"/>
            <p:cNvSpPr>
              <a:spLocks noEditPoints="1"/>
            </p:cNvSpPr>
            <p:nvPr/>
          </p:nvSpPr>
          <p:spPr bwMode="auto">
            <a:xfrm>
              <a:off x="-231" y="578"/>
              <a:ext cx="317" cy="369"/>
            </a:xfrm>
            <a:custGeom>
              <a:avLst/>
              <a:gdLst>
                <a:gd name="T0" fmla="*/ 1170 w 2854"/>
                <a:gd name="T1" fmla="*/ 717 h 3317"/>
                <a:gd name="T2" fmla="*/ 860 w 2854"/>
                <a:gd name="T3" fmla="*/ 836 h 3317"/>
                <a:gd name="T4" fmla="*/ 636 w 2854"/>
                <a:gd name="T5" fmla="*/ 995 h 3317"/>
                <a:gd name="T6" fmla="*/ 432 w 2854"/>
                <a:gd name="T7" fmla="*/ 1236 h 3317"/>
                <a:gd name="T8" fmla="*/ 291 w 2854"/>
                <a:gd name="T9" fmla="*/ 1540 h 3317"/>
                <a:gd name="T10" fmla="*/ 242 w 2854"/>
                <a:gd name="T11" fmla="*/ 1881 h 3317"/>
                <a:gd name="T12" fmla="*/ 292 w 2854"/>
                <a:gd name="T13" fmla="*/ 2225 h 3317"/>
                <a:gd name="T14" fmla="*/ 433 w 2854"/>
                <a:gd name="T15" fmla="*/ 2530 h 3317"/>
                <a:gd name="T16" fmla="*/ 650 w 2854"/>
                <a:gd name="T17" fmla="*/ 2781 h 3317"/>
                <a:gd name="T18" fmla="*/ 928 w 2854"/>
                <a:gd name="T19" fmla="*/ 2963 h 3317"/>
                <a:gd name="T20" fmla="*/ 1252 w 2854"/>
                <a:gd name="T21" fmla="*/ 3060 h 3317"/>
                <a:gd name="T22" fmla="*/ 1602 w 2854"/>
                <a:gd name="T23" fmla="*/ 3060 h 3317"/>
                <a:gd name="T24" fmla="*/ 1926 w 2854"/>
                <a:gd name="T25" fmla="*/ 2963 h 3317"/>
                <a:gd name="T26" fmla="*/ 2203 w 2854"/>
                <a:gd name="T27" fmla="*/ 2781 h 3317"/>
                <a:gd name="T28" fmla="*/ 2421 w 2854"/>
                <a:gd name="T29" fmla="*/ 2530 h 3317"/>
                <a:gd name="T30" fmla="*/ 2561 w 2854"/>
                <a:gd name="T31" fmla="*/ 2225 h 3317"/>
                <a:gd name="T32" fmla="*/ 2611 w 2854"/>
                <a:gd name="T33" fmla="*/ 1881 h 3317"/>
                <a:gd name="T34" fmla="*/ 2561 w 2854"/>
                <a:gd name="T35" fmla="*/ 1537 h 3317"/>
                <a:gd name="T36" fmla="*/ 2421 w 2854"/>
                <a:gd name="T37" fmla="*/ 1233 h 3317"/>
                <a:gd name="T38" fmla="*/ 2203 w 2854"/>
                <a:gd name="T39" fmla="*/ 981 h 3317"/>
                <a:gd name="T40" fmla="*/ 1926 w 2854"/>
                <a:gd name="T41" fmla="*/ 800 h 3317"/>
                <a:gd name="T42" fmla="*/ 1602 w 2854"/>
                <a:gd name="T43" fmla="*/ 702 h 3317"/>
                <a:gd name="T44" fmla="*/ 1792 w 2854"/>
                <a:gd name="T45" fmla="*/ 0 h 3317"/>
                <a:gd name="T46" fmla="*/ 1849 w 2854"/>
                <a:gd name="T47" fmla="*/ 38 h 3317"/>
                <a:gd name="T48" fmla="*/ 1864 w 2854"/>
                <a:gd name="T49" fmla="*/ 122 h 3317"/>
                <a:gd name="T50" fmla="*/ 1824 w 2854"/>
                <a:gd name="T51" fmla="*/ 187 h 3317"/>
                <a:gd name="T52" fmla="*/ 1668 w 2854"/>
                <a:gd name="T53" fmla="*/ 466 h 3317"/>
                <a:gd name="T54" fmla="*/ 2017 w 2854"/>
                <a:gd name="T55" fmla="*/ 574 h 3317"/>
                <a:gd name="T56" fmla="*/ 2322 w 2854"/>
                <a:gd name="T57" fmla="*/ 763 h 3317"/>
                <a:gd name="T58" fmla="*/ 2570 w 2854"/>
                <a:gd name="T59" fmla="*/ 1021 h 3317"/>
                <a:gd name="T60" fmla="*/ 2746 w 2854"/>
                <a:gd name="T61" fmla="*/ 1334 h 3317"/>
                <a:gd name="T62" fmla="*/ 2841 w 2854"/>
                <a:gd name="T63" fmla="*/ 1690 h 3317"/>
                <a:gd name="T64" fmla="*/ 2840 w 2854"/>
                <a:gd name="T65" fmla="*/ 2076 h 3317"/>
                <a:gd name="T66" fmla="*/ 2741 w 2854"/>
                <a:gd name="T67" fmla="*/ 2440 h 3317"/>
                <a:gd name="T68" fmla="*/ 2556 w 2854"/>
                <a:gd name="T69" fmla="*/ 2759 h 3317"/>
                <a:gd name="T70" fmla="*/ 2299 w 2854"/>
                <a:gd name="T71" fmla="*/ 3018 h 3317"/>
                <a:gd name="T72" fmla="*/ 1983 w 2854"/>
                <a:gd name="T73" fmla="*/ 3204 h 3317"/>
                <a:gd name="T74" fmla="*/ 1620 w 2854"/>
                <a:gd name="T75" fmla="*/ 3304 h 3317"/>
                <a:gd name="T76" fmla="*/ 1233 w 2854"/>
                <a:gd name="T77" fmla="*/ 3304 h 3317"/>
                <a:gd name="T78" fmla="*/ 871 w 2854"/>
                <a:gd name="T79" fmla="*/ 3204 h 3317"/>
                <a:gd name="T80" fmla="*/ 555 w 2854"/>
                <a:gd name="T81" fmla="*/ 3018 h 3317"/>
                <a:gd name="T82" fmla="*/ 298 w 2854"/>
                <a:gd name="T83" fmla="*/ 2759 h 3317"/>
                <a:gd name="T84" fmla="*/ 112 w 2854"/>
                <a:gd name="T85" fmla="*/ 2440 h 3317"/>
                <a:gd name="T86" fmla="*/ 14 w 2854"/>
                <a:gd name="T87" fmla="*/ 2076 h 3317"/>
                <a:gd name="T88" fmla="*/ 12 w 2854"/>
                <a:gd name="T89" fmla="*/ 1691 h 3317"/>
                <a:gd name="T90" fmla="*/ 107 w 2854"/>
                <a:gd name="T91" fmla="*/ 1336 h 3317"/>
                <a:gd name="T92" fmla="*/ 283 w 2854"/>
                <a:gd name="T93" fmla="*/ 1023 h 3317"/>
                <a:gd name="T94" fmla="*/ 533 w 2854"/>
                <a:gd name="T95" fmla="*/ 762 h 3317"/>
                <a:gd name="T96" fmla="*/ 842 w 2854"/>
                <a:gd name="T97" fmla="*/ 572 h 3317"/>
                <a:gd name="T98" fmla="*/ 1185 w 2854"/>
                <a:gd name="T99" fmla="*/ 466 h 3317"/>
                <a:gd name="T100" fmla="*/ 1029 w 2854"/>
                <a:gd name="T101" fmla="*/ 187 h 3317"/>
                <a:gd name="T102" fmla="*/ 990 w 2854"/>
                <a:gd name="T103" fmla="*/ 122 h 3317"/>
                <a:gd name="T104" fmla="*/ 1003 w 2854"/>
                <a:gd name="T105" fmla="*/ 38 h 3317"/>
                <a:gd name="T106" fmla="*/ 1062 w 2854"/>
                <a:gd name="T107" fmla="*/ 0 h 3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854" h="3317">
                  <a:moveTo>
                    <a:pt x="1427" y="689"/>
                  </a:moveTo>
                  <a:lnTo>
                    <a:pt x="1339" y="692"/>
                  </a:lnTo>
                  <a:lnTo>
                    <a:pt x="1254" y="702"/>
                  </a:lnTo>
                  <a:lnTo>
                    <a:pt x="1170" y="717"/>
                  </a:lnTo>
                  <a:lnTo>
                    <a:pt x="1089" y="738"/>
                  </a:lnTo>
                  <a:lnTo>
                    <a:pt x="1010" y="766"/>
                  </a:lnTo>
                  <a:lnTo>
                    <a:pt x="932" y="798"/>
                  </a:lnTo>
                  <a:lnTo>
                    <a:pt x="860" y="836"/>
                  </a:lnTo>
                  <a:lnTo>
                    <a:pt x="799" y="870"/>
                  </a:lnTo>
                  <a:lnTo>
                    <a:pt x="743" y="909"/>
                  </a:lnTo>
                  <a:lnTo>
                    <a:pt x="688" y="950"/>
                  </a:lnTo>
                  <a:lnTo>
                    <a:pt x="636" y="995"/>
                  </a:lnTo>
                  <a:lnTo>
                    <a:pt x="586" y="1042"/>
                  </a:lnTo>
                  <a:lnTo>
                    <a:pt x="531" y="1103"/>
                  </a:lnTo>
                  <a:lnTo>
                    <a:pt x="479" y="1168"/>
                  </a:lnTo>
                  <a:lnTo>
                    <a:pt x="432" y="1236"/>
                  </a:lnTo>
                  <a:lnTo>
                    <a:pt x="389" y="1307"/>
                  </a:lnTo>
                  <a:lnTo>
                    <a:pt x="352" y="1381"/>
                  </a:lnTo>
                  <a:lnTo>
                    <a:pt x="318" y="1459"/>
                  </a:lnTo>
                  <a:lnTo>
                    <a:pt x="291" y="1540"/>
                  </a:lnTo>
                  <a:lnTo>
                    <a:pt x="271" y="1621"/>
                  </a:lnTo>
                  <a:lnTo>
                    <a:pt x="255" y="1706"/>
                  </a:lnTo>
                  <a:lnTo>
                    <a:pt x="246" y="1793"/>
                  </a:lnTo>
                  <a:lnTo>
                    <a:pt x="242" y="1881"/>
                  </a:lnTo>
                  <a:lnTo>
                    <a:pt x="246" y="1970"/>
                  </a:lnTo>
                  <a:lnTo>
                    <a:pt x="255" y="2057"/>
                  </a:lnTo>
                  <a:lnTo>
                    <a:pt x="271" y="2143"/>
                  </a:lnTo>
                  <a:lnTo>
                    <a:pt x="292" y="2225"/>
                  </a:lnTo>
                  <a:lnTo>
                    <a:pt x="320" y="2306"/>
                  </a:lnTo>
                  <a:lnTo>
                    <a:pt x="353" y="2384"/>
                  </a:lnTo>
                  <a:lnTo>
                    <a:pt x="390" y="2458"/>
                  </a:lnTo>
                  <a:lnTo>
                    <a:pt x="433" y="2530"/>
                  </a:lnTo>
                  <a:lnTo>
                    <a:pt x="481" y="2598"/>
                  </a:lnTo>
                  <a:lnTo>
                    <a:pt x="533" y="2663"/>
                  </a:lnTo>
                  <a:lnTo>
                    <a:pt x="589" y="2724"/>
                  </a:lnTo>
                  <a:lnTo>
                    <a:pt x="650" y="2781"/>
                  </a:lnTo>
                  <a:lnTo>
                    <a:pt x="714" y="2833"/>
                  </a:lnTo>
                  <a:lnTo>
                    <a:pt x="783" y="2881"/>
                  </a:lnTo>
                  <a:lnTo>
                    <a:pt x="853" y="2924"/>
                  </a:lnTo>
                  <a:lnTo>
                    <a:pt x="928" y="2963"/>
                  </a:lnTo>
                  <a:lnTo>
                    <a:pt x="1005" y="2995"/>
                  </a:lnTo>
                  <a:lnTo>
                    <a:pt x="1085" y="3022"/>
                  </a:lnTo>
                  <a:lnTo>
                    <a:pt x="1168" y="3044"/>
                  </a:lnTo>
                  <a:lnTo>
                    <a:pt x="1252" y="3060"/>
                  </a:lnTo>
                  <a:lnTo>
                    <a:pt x="1338" y="3070"/>
                  </a:lnTo>
                  <a:lnTo>
                    <a:pt x="1427" y="3074"/>
                  </a:lnTo>
                  <a:lnTo>
                    <a:pt x="1515" y="3070"/>
                  </a:lnTo>
                  <a:lnTo>
                    <a:pt x="1602" y="3060"/>
                  </a:lnTo>
                  <a:lnTo>
                    <a:pt x="1686" y="3044"/>
                  </a:lnTo>
                  <a:lnTo>
                    <a:pt x="1768" y="3022"/>
                  </a:lnTo>
                  <a:lnTo>
                    <a:pt x="1848" y="2995"/>
                  </a:lnTo>
                  <a:lnTo>
                    <a:pt x="1926" y="2963"/>
                  </a:lnTo>
                  <a:lnTo>
                    <a:pt x="2000" y="2924"/>
                  </a:lnTo>
                  <a:lnTo>
                    <a:pt x="2071" y="2881"/>
                  </a:lnTo>
                  <a:lnTo>
                    <a:pt x="2140" y="2833"/>
                  </a:lnTo>
                  <a:lnTo>
                    <a:pt x="2203" y="2781"/>
                  </a:lnTo>
                  <a:lnTo>
                    <a:pt x="2265" y="2724"/>
                  </a:lnTo>
                  <a:lnTo>
                    <a:pt x="2321" y="2663"/>
                  </a:lnTo>
                  <a:lnTo>
                    <a:pt x="2373" y="2598"/>
                  </a:lnTo>
                  <a:lnTo>
                    <a:pt x="2421" y="2530"/>
                  </a:lnTo>
                  <a:lnTo>
                    <a:pt x="2463" y="2458"/>
                  </a:lnTo>
                  <a:lnTo>
                    <a:pt x="2501" y="2384"/>
                  </a:lnTo>
                  <a:lnTo>
                    <a:pt x="2534" y="2306"/>
                  </a:lnTo>
                  <a:lnTo>
                    <a:pt x="2561" y="2225"/>
                  </a:lnTo>
                  <a:lnTo>
                    <a:pt x="2583" y="2143"/>
                  </a:lnTo>
                  <a:lnTo>
                    <a:pt x="2599" y="2057"/>
                  </a:lnTo>
                  <a:lnTo>
                    <a:pt x="2608" y="1970"/>
                  </a:lnTo>
                  <a:lnTo>
                    <a:pt x="2611" y="1881"/>
                  </a:lnTo>
                  <a:lnTo>
                    <a:pt x="2608" y="1792"/>
                  </a:lnTo>
                  <a:lnTo>
                    <a:pt x="2599" y="1705"/>
                  </a:lnTo>
                  <a:lnTo>
                    <a:pt x="2583" y="1620"/>
                  </a:lnTo>
                  <a:lnTo>
                    <a:pt x="2561" y="1537"/>
                  </a:lnTo>
                  <a:lnTo>
                    <a:pt x="2534" y="1457"/>
                  </a:lnTo>
                  <a:lnTo>
                    <a:pt x="2501" y="1379"/>
                  </a:lnTo>
                  <a:lnTo>
                    <a:pt x="2463" y="1304"/>
                  </a:lnTo>
                  <a:lnTo>
                    <a:pt x="2421" y="1233"/>
                  </a:lnTo>
                  <a:lnTo>
                    <a:pt x="2373" y="1165"/>
                  </a:lnTo>
                  <a:lnTo>
                    <a:pt x="2321" y="1100"/>
                  </a:lnTo>
                  <a:lnTo>
                    <a:pt x="2265" y="1039"/>
                  </a:lnTo>
                  <a:lnTo>
                    <a:pt x="2203" y="981"/>
                  </a:lnTo>
                  <a:lnTo>
                    <a:pt x="2140" y="929"/>
                  </a:lnTo>
                  <a:lnTo>
                    <a:pt x="2071" y="881"/>
                  </a:lnTo>
                  <a:lnTo>
                    <a:pt x="2000" y="838"/>
                  </a:lnTo>
                  <a:lnTo>
                    <a:pt x="1926" y="800"/>
                  </a:lnTo>
                  <a:lnTo>
                    <a:pt x="1848" y="767"/>
                  </a:lnTo>
                  <a:lnTo>
                    <a:pt x="1768" y="739"/>
                  </a:lnTo>
                  <a:lnTo>
                    <a:pt x="1686" y="717"/>
                  </a:lnTo>
                  <a:lnTo>
                    <a:pt x="1602" y="702"/>
                  </a:lnTo>
                  <a:lnTo>
                    <a:pt x="1515" y="692"/>
                  </a:lnTo>
                  <a:lnTo>
                    <a:pt x="1427" y="689"/>
                  </a:lnTo>
                  <a:close/>
                  <a:moveTo>
                    <a:pt x="1062" y="0"/>
                  </a:moveTo>
                  <a:lnTo>
                    <a:pt x="1792" y="0"/>
                  </a:lnTo>
                  <a:lnTo>
                    <a:pt x="1809" y="3"/>
                  </a:lnTo>
                  <a:lnTo>
                    <a:pt x="1824" y="10"/>
                  </a:lnTo>
                  <a:lnTo>
                    <a:pt x="1838" y="22"/>
                  </a:lnTo>
                  <a:lnTo>
                    <a:pt x="1849" y="38"/>
                  </a:lnTo>
                  <a:lnTo>
                    <a:pt x="1859" y="56"/>
                  </a:lnTo>
                  <a:lnTo>
                    <a:pt x="1864" y="76"/>
                  </a:lnTo>
                  <a:lnTo>
                    <a:pt x="1866" y="98"/>
                  </a:lnTo>
                  <a:lnTo>
                    <a:pt x="1864" y="122"/>
                  </a:lnTo>
                  <a:lnTo>
                    <a:pt x="1859" y="142"/>
                  </a:lnTo>
                  <a:lnTo>
                    <a:pt x="1849" y="160"/>
                  </a:lnTo>
                  <a:lnTo>
                    <a:pt x="1838" y="176"/>
                  </a:lnTo>
                  <a:lnTo>
                    <a:pt x="1824" y="187"/>
                  </a:lnTo>
                  <a:lnTo>
                    <a:pt x="1809" y="195"/>
                  </a:lnTo>
                  <a:lnTo>
                    <a:pt x="1792" y="197"/>
                  </a:lnTo>
                  <a:lnTo>
                    <a:pt x="1668" y="197"/>
                  </a:lnTo>
                  <a:lnTo>
                    <a:pt x="1668" y="466"/>
                  </a:lnTo>
                  <a:lnTo>
                    <a:pt x="1759" y="485"/>
                  </a:lnTo>
                  <a:lnTo>
                    <a:pt x="1847" y="509"/>
                  </a:lnTo>
                  <a:lnTo>
                    <a:pt x="1934" y="539"/>
                  </a:lnTo>
                  <a:lnTo>
                    <a:pt x="2017" y="574"/>
                  </a:lnTo>
                  <a:lnTo>
                    <a:pt x="2098" y="615"/>
                  </a:lnTo>
                  <a:lnTo>
                    <a:pt x="2176" y="660"/>
                  </a:lnTo>
                  <a:lnTo>
                    <a:pt x="2251" y="709"/>
                  </a:lnTo>
                  <a:lnTo>
                    <a:pt x="2322" y="763"/>
                  </a:lnTo>
                  <a:lnTo>
                    <a:pt x="2390" y="822"/>
                  </a:lnTo>
                  <a:lnTo>
                    <a:pt x="2453" y="884"/>
                  </a:lnTo>
                  <a:lnTo>
                    <a:pt x="2513" y="951"/>
                  </a:lnTo>
                  <a:lnTo>
                    <a:pt x="2570" y="1021"/>
                  </a:lnTo>
                  <a:lnTo>
                    <a:pt x="2621" y="1094"/>
                  </a:lnTo>
                  <a:lnTo>
                    <a:pt x="2667" y="1172"/>
                  </a:lnTo>
                  <a:lnTo>
                    <a:pt x="2709" y="1252"/>
                  </a:lnTo>
                  <a:lnTo>
                    <a:pt x="2746" y="1334"/>
                  </a:lnTo>
                  <a:lnTo>
                    <a:pt x="2779" y="1420"/>
                  </a:lnTo>
                  <a:lnTo>
                    <a:pt x="2805" y="1508"/>
                  </a:lnTo>
                  <a:lnTo>
                    <a:pt x="2826" y="1598"/>
                  </a:lnTo>
                  <a:lnTo>
                    <a:pt x="2841" y="1690"/>
                  </a:lnTo>
                  <a:lnTo>
                    <a:pt x="2851" y="1786"/>
                  </a:lnTo>
                  <a:lnTo>
                    <a:pt x="2854" y="1881"/>
                  </a:lnTo>
                  <a:lnTo>
                    <a:pt x="2851" y="1979"/>
                  </a:lnTo>
                  <a:lnTo>
                    <a:pt x="2840" y="2076"/>
                  </a:lnTo>
                  <a:lnTo>
                    <a:pt x="2825" y="2171"/>
                  </a:lnTo>
                  <a:lnTo>
                    <a:pt x="2803" y="2263"/>
                  </a:lnTo>
                  <a:lnTo>
                    <a:pt x="2775" y="2353"/>
                  </a:lnTo>
                  <a:lnTo>
                    <a:pt x="2741" y="2440"/>
                  </a:lnTo>
                  <a:lnTo>
                    <a:pt x="2703" y="2525"/>
                  </a:lnTo>
                  <a:lnTo>
                    <a:pt x="2659" y="2606"/>
                  </a:lnTo>
                  <a:lnTo>
                    <a:pt x="2610" y="2684"/>
                  </a:lnTo>
                  <a:lnTo>
                    <a:pt x="2556" y="2759"/>
                  </a:lnTo>
                  <a:lnTo>
                    <a:pt x="2498" y="2830"/>
                  </a:lnTo>
                  <a:lnTo>
                    <a:pt x="2435" y="2897"/>
                  </a:lnTo>
                  <a:lnTo>
                    <a:pt x="2369" y="2960"/>
                  </a:lnTo>
                  <a:lnTo>
                    <a:pt x="2299" y="3018"/>
                  </a:lnTo>
                  <a:lnTo>
                    <a:pt x="2224" y="3072"/>
                  </a:lnTo>
                  <a:lnTo>
                    <a:pt x="2147" y="3121"/>
                  </a:lnTo>
                  <a:lnTo>
                    <a:pt x="2066" y="3165"/>
                  </a:lnTo>
                  <a:lnTo>
                    <a:pt x="1983" y="3204"/>
                  </a:lnTo>
                  <a:lnTo>
                    <a:pt x="1895" y="3238"/>
                  </a:lnTo>
                  <a:lnTo>
                    <a:pt x="1806" y="3265"/>
                  </a:lnTo>
                  <a:lnTo>
                    <a:pt x="1714" y="3287"/>
                  </a:lnTo>
                  <a:lnTo>
                    <a:pt x="1620" y="3304"/>
                  </a:lnTo>
                  <a:lnTo>
                    <a:pt x="1525" y="3314"/>
                  </a:lnTo>
                  <a:lnTo>
                    <a:pt x="1427" y="3317"/>
                  </a:lnTo>
                  <a:lnTo>
                    <a:pt x="1329" y="3314"/>
                  </a:lnTo>
                  <a:lnTo>
                    <a:pt x="1233" y="3304"/>
                  </a:lnTo>
                  <a:lnTo>
                    <a:pt x="1140" y="3287"/>
                  </a:lnTo>
                  <a:lnTo>
                    <a:pt x="1048" y="3265"/>
                  </a:lnTo>
                  <a:lnTo>
                    <a:pt x="959" y="3238"/>
                  </a:lnTo>
                  <a:lnTo>
                    <a:pt x="871" y="3204"/>
                  </a:lnTo>
                  <a:lnTo>
                    <a:pt x="788" y="3165"/>
                  </a:lnTo>
                  <a:lnTo>
                    <a:pt x="707" y="3121"/>
                  </a:lnTo>
                  <a:lnTo>
                    <a:pt x="629" y="3072"/>
                  </a:lnTo>
                  <a:lnTo>
                    <a:pt x="555" y="3018"/>
                  </a:lnTo>
                  <a:lnTo>
                    <a:pt x="485" y="2960"/>
                  </a:lnTo>
                  <a:lnTo>
                    <a:pt x="418" y="2897"/>
                  </a:lnTo>
                  <a:lnTo>
                    <a:pt x="356" y="2830"/>
                  </a:lnTo>
                  <a:lnTo>
                    <a:pt x="298" y="2759"/>
                  </a:lnTo>
                  <a:lnTo>
                    <a:pt x="244" y="2684"/>
                  </a:lnTo>
                  <a:lnTo>
                    <a:pt x="195" y="2606"/>
                  </a:lnTo>
                  <a:lnTo>
                    <a:pt x="151" y="2525"/>
                  </a:lnTo>
                  <a:lnTo>
                    <a:pt x="112" y="2440"/>
                  </a:lnTo>
                  <a:lnTo>
                    <a:pt x="79" y="2353"/>
                  </a:lnTo>
                  <a:lnTo>
                    <a:pt x="51" y="2263"/>
                  </a:lnTo>
                  <a:lnTo>
                    <a:pt x="29" y="2171"/>
                  </a:lnTo>
                  <a:lnTo>
                    <a:pt x="14" y="2076"/>
                  </a:lnTo>
                  <a:lnTo>
                    <a:pt x="3" y="1979"/>
                  </a:lnTo>
                  <a:lnTo>
                    <a:pt x="0" y="1881"/>
                  </a:lnTo>
                  <a:lnTo>
                    <a:pt x="3" y="1786"/>
                  </a:lnTo>
                  <a:lnTo>
                    <a:pt x="12" y="1691"/>
                  </a:lnTo>
                  <a:lnTo>
                    <a:pt x="28" y="1599"/>
                  </a:lnTo>
                  <a:lnTo>
                    <a:pt x="49" y="1509"/>
                  </a:lnTo>
                  <a:lnTo>
                    <a:pt x="75" y="1421"/>
                  </a:lnTo>
                  <a:lnTo>
                    <a:pt x="107" y="1336"/>
                  </a:lnTo>
                  <a:lnTo>
                    <a:pt x="144" y="1254"/>
                  </a:lnTo>
                  <a:lnTo>
                    <a:pt x="185" y="1173"/>
                  </a:lnTo>
                  <a:lnTo>
                    <a:pt x="232" y="1097"/>
                  </a:lnTo>
                  <a:lnTo>
                    <a:pt x="283" y="1023"/>
                  </a:lnTo>
                  <a:lnTo>
                    <a:pt x="338" y="953"/>
                  </a:lnTo>
                  <a:lnTo>
                    <a:pt x="400" y="885"/>
                  </a:lnTo>
                  <a:lnTo>
                    <a:pt x="464" y="822"/>
                  </a:lnTo>
                  <a:lnTo>
                    <a:pt x="533" y="762"/>
                  </a:lnTo>
                  <a:lnTo>
                    <a:pt x="606" y="708"/>
                  </a:lnTo>
                  <a:lnTo>
                    <a:pt x="681" y="658"/>
                  </a:lnTo>
                  <a:lnTo>
                    <a:pt x="760" y="612"/>
                  </a:lnTo>
                  <a:lnTo>
                    <a:pt x="842" y="572"/>
                  </a:lnTo>
                  <a:lnTo>
                    <a:pt x="924" y="537"/>
                  </a:lnTo>
                  <a:lnTo>
                    <a:pt x="1010" y="508"/>
                  </a:lnTo>
                  <a:lnTo>
                    <a:pt x="1096" y="485"/>
                  </a:lnTo>
                  <a:lnTo>
                    <a:pt x="1185" y="466"/>
                  </a:lnTo>
                  <a:lnTo>
                    <a:pt x="1185" y="197"/>
                  </a:lnTo>
                  <a:lnTo>
                    <a:pt x="1062" y="197"/>
                  </a:lnTo>
                  <a:lnTo>
                    <a:pt x="1045" y="195"/>
                  </a:lnTo>
                  <a:lnTo>
                    <a:pt x="1029" y="187"/>
                  </a:lnTo>
                  <a:lnTo>
                    <a:pt x="1016" y="176"/>
                  </a:lnTo>
                  <a:lnTo>
                    <a:pt x="1003" y="160"/>
                  </a:lnTo>
                  <a:lnTo>
                    <a:pt x="995" y="142"/>
                  </a:lnTo>
                  <a:lnTo>
                    <a:pt x="990" y="122"/>
                  </a:lnTo>
                  <a:lnTo>
                    <a:pt x="988" y="98"/>
                  </a:lnTo>
                  <a:lnTo>
                    <a:pt x="990" y="76"/>
                  </a:lnTo>
                  <a:lnTo>
                    <a:pt x="995" y="56"/>
                  </a:lnTo>
                  <a:lnTo>
                    <a:pt x="1003" y="38"/>
                  </a:lnTo>
                  <a:lnTo>
                    <a:pt x="1016" y="22"/>
                  </a:lnTo>
                  <a:lnTo>
                    <a:pt x="1029" y="10"/>
                  </a:lnTo>
                  <a:lnTo>
                    <a:pt x="1045" y="3"/>
                  </a:lnTo>
                  <a:lnTo>
                    <a:pt x="106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26"/>
            <p:cNvSpPr>
              <a:spLocks noEditPoints="1"/>
            </p:cNvSpPr>
            <p:nvPr/>
          </p:nvSpPr>
          <p:spPr bwMode="auto">
            <a:xfrm>
              <a:off x="-185" y="674"/>
              <a:ext cx="225" cy="227"/>
            </a:xfrm>
            <a:custGeom>
              <a:avLst/>
              <a:gdLst>
                <a:gd name="T0" fmla="*/ 946 w 2028"/>
                <a:gd name="T1" fmla="*/ 211 h 2039"/>
                <a:gd name="T2" fmla="*/ 816 w 2028"/>
                <a:gd name="T3" fmla="*/ 233 h 2039"/>
                <a:gd name="T4" fmla="*/ 695 w 2028"/>
                <a:gd name="T5" fmla="*/ 277 h 2039"/>
                <a:gd name="T6" fmla="*/ 585 w 2028"/>
                <a:gd name="T7" fmla="*/ 340 h 2039"/>
                <a:gd name="T8" fmla="*/ 487 w 2028"/>
                <a:gd name="T9" fmla="*/ 420 h 2039"/>
                <a:gd name="T10" fmla="*/ 402 w 2028"/>
                <a:gd name="T11" fmla="*/ 513 h 2039"/>
                <a:gd name="T12" fmla="*/ 332 w 2028"/>
                <a:gd name="T13" fmla="*/ 620 h 2039"/>
                <a:gd name="T14" fmla="*/ 278 w 2028"/>
                <a:gd name="T15" fmla="*/ 737 h 2039"/>
                <a:gd name="T16" fmla="*/ 242 w 2028"/>
                <a:gd name="T17" fmla="*/ 862 h 2039"/>
                <a:gd name="T18" fmla="*/ 224 w 2028"/>
                <a:gd name="T19" fmla="*/ 994 h 2039"/>
                <a:gd name="T20" fmla="*/ 227 w 2028"/>
                <a:gd name="T21" fmla="*/ 1129 h 2039"/>
                <a:gd name="T22" fmla="*/ 251 w 2028"/>
                <a:gd name="T23" fmla="*/ 1267 h 2039"/>
                <a:gd name="T24" fmla="*/ 1014 w 2028"/>
                <a:gd name="T25" fmla="*/ 208 h 2039"/>
                <a:gd name="T26" fmla="*/ 1079 w 2028"/>
                <a:gd name="T27" fmla="*/ 2 h 2039"/>
                <a:gd name="T28" fmla="*/ 1237 w 2028"/>
                <a:gd name="T29" fmla="*/ 24 h 2039"/>
                <a:gd name="T30" fmla="*/ 1385 w 2028"/>
                <a:gd name="T31" fmla="*/ 70 h 2039"/>
                <a:gd name="T32" fmla="*/ 1497 w 2028"/>
                <a:gd name="T33" fmla="*/ 122 h 2039"/>
                <a:gd name="T34" fmla="*/ 1580 w 2028"/>
                <a:gd name="T35" fmla="*/ 174 h 2039"/>
                <a:gd name="T36" fmla="*/ 1683 w 2028"/>
                <a:gd name="T37" fmla="*/ 253 h 2039"/>
                <a:gd name="T38" fmla="*/ 1779 w 2028"/>
                <a:gd name="T39" fmla="*/ 351 h 2039"/>
                <a:gd name="T40" fmla="*/ 1864 w 2028"/>
                <a:gd name="T41" fmla="*/ 464 h 2039"/>
                <a:gd name="T42" fmla="*/ 1933 w 2028"/>
                <a:gd name="T43" fmla="*/ 590 h 2039"/>
                <a:gd name="T44" fmla="*/ 1984 w 2028"/>
                <a:gd name="T45" fmla="*/ 725 h 2039"/>
                <a:gd name="T46" fmla="*/ 2016 w 2028"/>
                <a:gd name="T47" fmla="*/ 868 h 2039"/>
                <a:gd name="T48" fmla="*/ 2028 w 2028"/>
                <a:gd name="T49" fmla="*/ 1019 h 2039"/>
                <a:gd name="T50" fmla="*/ 2016 w 2028"/>
                <a:gd name="T51" fmla="*/ 1170 h 2039"/>
                <a:gd name="T52" fmla="*/ 1984 w 2028"/>
                <a:gd name="T53" fmla="*/ 1313 h 2039"/>
                <a:gd name="T54" fmla="*/ 1933 w 2028"/>
                <a:gd name="T55" fmla="*/ 1449 h 2039"/>
                <a:gd name="T56" fmla="*/ 1864 w 2028"/>
                <a:gd name="T57" fmla="*/ 1574 h 2039"/>
                <a:gd name="T58" fmla="*/ 1779 w 2028"/>
                <a:gd name="T59" fmla="*/ 1688 h 2039"/>
                <a:gd name="T60" fmla="*/ 1683 w 2028"/>
                <a:gd name="T61" fmla="*/ 1784 h 2039"/>
                <a:gd name="T62" fmla="*/ 1580 w 2028"/>
                <a:gd name="T63" fmla="*/ 1865 h 2039"/>
                <a:gd name="T64" fmla="*/ 1497 w 2028"/>
                <a:gd name="T65" fmla="*/ 1915 h 2039"/>
                <a:gd name="T66" fmla="*/ 1385 w 2028"/>
                <a:gd name="T67" fmla="*/ 1968 h 2039"/>
                <a:gd name="T68" fmla="*/ 1237 w 2028"/>
                <a:gd name="T69" fmla="*/ 2014 h 2039"/>
                <a:gd name="T70" fmla="*/ 1079 w 2028"/>
                <a:gd name="T71" fmla="*/ 2037 h 2039"/>
                <a:gd name="T72" fmla="*/ 940 w 2028"/>
                <a:gd name="T73" fmla="*/ 2036 h 2039"/>
                <a:gd name="T74" fmla="*/ 795 w 2028"/>
                <a:gd name="T75" fmla="*/ 2015 h 2039"/>
                <a:gd name="T76" fmla="*/ 659 w 2028"/>
                <a:gd name="T77" fmla="*/ 1974 h 2039"/>
                <a:gd name="T78" fmla="*/ 531 w 2028"/>
                <a:gd name="T79" fmla="*/ 1915 h 2039"/>
                <a:gd name="T80" fmla="*/ 448 w 2028"/>
                <a:gd name="T81" fmla="*/ 1865 h 2039"/>
                <a:gd name="T82" fmla="*/ 345 w 2028"/>
                <a:gd name="T83" fmla="*/ 1784 h 2039"/>
                <a:gd name="T84" fmla="*/ 249 w 2028"/>
                <a:gd name="T85" fmla="*/ 1688 h 2039"/>
                <a:gd name="T86" fmla="*/ 164 w 2028"/>
                <a:gd name="T87" fmla="*/ 1574 h 2039"/>
                <a:gd name="T88" fmla="*/ 95 w 2028"/>
                <a:gd name="T89" fmla="*/ 1449 h 2039"/>
                <a:gd name="T90" fmla="*/ 44 w 2028"/>
                <a:gd name="T91" fmla="*/ 1313 h 2039"/>
                <a:gd name="T92" fmla="*/ 12 w 2028"/>
                <a:gd name="T93" fmla="*/ 1170 h 2039"/>
                <a:gd name="T94" fmla="*/ 0 w 2028"/>
                <a:gd name="T95" fmla="*/ 1019 h 2039"/>
                <a:gd name="T96" fmla="*/ 12 w 2028"/>
                <a:gd name="T97" fmla="*/ 868 h 2039"/>
                <a:gd name="T98" fmla="*/ 44 w 2028"/>
                <a:gd name="T99" fmla="*/ 725 h 2039"/>
                <a:gd name="T100" fmla="*/ 95 w 2028"/>
                <a:gd name="T101" fmla="*/ 590 h 2039"/>
                <a:gd name="T102" fmla="*/ 164 w 2028"/>
                <a:gd name="T103" fmla="*/ 464 h 2039"/>
                <a:gd name="T104" fmla="*/ 249 w 2028"/>
                <a:gd name="T105" fmla="*/ 351 h 2039"/>
                <a:gd name="T106" fmla="*/ 345 w 2028"/>
                <a:gd name="T107" fmla="*/ 253 h 2039"/>
                <a:gd name="T108" fmla="*/ 448 w 2028"/>
                <a:gd name="T109" fmla="*/ 174 h 2039"/>
                <a:gd name="T110" fmla="*/ 531 w 2028"/>
                <a:gd name="T111" fmla="*/ 122 h 2039"/>
                <a:gd name="T112" fmla="*/ 659 w 2028"/>
                <a:gd name="T113" fmla="*/ 64 h 2039"/>
                <a:gd name="T114" fmla="*/ 795 w 2028"/>
                <a:gd name="T115" fmla="*/ 23 h 2039"/>
                <a:gd name="T116" fmla="*/ 940 w 2028"/>
                <a:gd name="T117" fmla="*/ 2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28" h="2039">
                  <a:moveTo>
                    <a:pt x="1014" y="208"/>
                  </a:moveTo>
                  <a:lnTo>
                    <a:pt x="946" y="211"/>
                  </a:lnTo>
                  <a:lnTo>
                    <a:pt x="880" y="220"/>
                  </a:lnTo>
                  <a:lnTo>
                    <a:pt x="816" y="233"/>
                  </a:lnTo>
                  <a:lnTo>
                    <a:pt x="755" y="253"/>
                  </a:lnTo>
                  <a:lnTo>
                    <a:pt x="695" y="277"/>
                  </a:lnTo>
                  <a:lnTo>
                    <a:pt x="639" y="307"/>
                  </a:lnTo>
                  <a:lnTo>
                    <a:pt x="585" y="340"/>
                  </a:lnTo>
                  <a:lnTo>
                    <a:pt x="534" y="378"/>
                  </a:lnTo>
                  <a:lnTo>
                    <a:pt x="487" y="420"/>
                  </a:lnTo>
                  <a:lnTo>
                    <a:pt x="442" y="465"/>
                  </a:lnTo>
                  <a:lnTo>
                    <a:pt x="402" y="513"/>
                  </a:lnTo>
                  <a:lnTo>
                    <a:pt x="365" y="565"/>
                  </a:lnTo>
                  <a:lnTo>
                    <a:pt x="332" y="620"/>
                  </a:lnTo>
                  <a:lnTo>
                    <a:pt x="303" y="678"/>
                  </a:lnTo>
                  <a:lnTo>
                    <a:pt x="278" y="737"/>
                  </a:lnTo>
                  <a:lnTo>
                    <a:pt x="258" y="798"/>
                  </a:lnTo>
                  <a:lnTo>
                    <a:pt x="242" y="862"/>
                  </a:lnTo>
                  <a:lnTo>
                    <a:pt x="231" y="927"/>
                  </a:lnTo>
                  <a:lnTo>
                    <a:pt x="224" y="994"/>
                  </a:lnTo>
                  <a:lnTo>
                    <a:pt x="223" y="1061"/>
                  </a:lnTo>
                  <a:lnTo>
                    <a:pt x="227" y="1129"/>
                  </a:lnTo>
                  <a:lnTo>
                    <a:pt x="236" y="1198"/>
                  </a:lnTo>
                  <a:lnTo>
                    <a:pt x="251" y="1267"/>
                  </a:lnTo>
                  <a:lnTo>
                    <a:pt x="1014" y="972"/>
                  </a:lnTo>
                  <a:lnTo>
                    <a:pt x="1014" y="208"/>
                  </a:lnTo>
                  <a:close/>
                  <a:moveTo>
                    <a:pt x="1014" y="0"/>
                  </a:moveTo>
                  <a:lnTo>
                    <a:pt x="1079" y="2"/>
                  </a:lnTo>
                  <a:lnTo>
                    <a:pt x="1158" y="10"/>
                  </a:lnTo>
                  <a:lnTo>
                    <a:pt x="1237" y="24"/>
                  </a:lnTo>
                  <a:lnTo>
                    <a:pt x="1313" y="45"/>
                  </a:lnTo>
                  <a:lnTo>
                    <a:pt x="1385" y="70"/>
                  </a:lnTo>
                  <a:lnTo>
                    <a:pt x="1442" y="95"/>
                  </a:lnTo>
                  <a:lnTo>
                    <a:pt x="1497" y="122"/>
                  </a:lnTo>
                  <a:lnTo>
                    <a:pt x="1539" y="148"/>
                  </a:lnTo>
                  <a:lnTo>
                    <a:pt x="1580" y="174"/>
                  </a:lnTo>
                  <a:lnTo>
                    <a:pt x="1633" y="213"/>
                  </a:lnTo>
                  <a:lnTo>
                    <a:pt x="1683" y="253"/>
                  </a:lnTo>
                  <a:lnTo>
                    <a:pt x="1730" y="298"/>
                  </a:lnTo>
                  <a:lnTo>
                    <a:pt x="1779" y="351"/>
                  </a:lnTo>
                  <a:lnTo>
                    <a:pt x="1822" y="405"/>
                  </a:lnTo>
                  <a:lnTo>
                    <a:pt x="1864" y="464"/>
                  </a:lnTo>
                  <a:lnTo>
                    <a:pt x="1901" y="526"/>
                  </a:lnTo>
                  <a:lnTo>
                    <a:pt x="1933" y="590"/>
                  </a:lnTo>
                  <a:lnTo>
                    <a:pt x="1961" y="656"/>
                  </a:lnTo>
                  <a:lnTo>
                    <a:pt x="1984" y="725"/>
                  </a:lnTo>
                  <a:lnTo>
                    <a:pt x="2003" y="796"/>
                  </a:lnTo>
                  <a:lnTo>
                    <a:pt x="2016" y="868"/>
                  </a:lnTo>
                  <a:lnTo>
                    <a:pt x="2024" y="944"/>
                  </a:lnTo>
                  <a:lnTo>
                    <a:pt x="2028" y="1019"/>
                  </a:lnTo>
                  <a:lnTo>
                    <a:pt x="2024" y="1095"/>
                  </a:lnTo>
                  <a:lnTo>
                    <a:pt x="2016" y="1170"/>
                  </a:lnTo>
                  <a:lnTo>
                    <a:pt x="2003" y="1243"/>
                  </a:lnTo>
                  <a:lnTo>
                    <a:pt x="1984" y="1313"/>
                  </a:lnTo>
                  <a:lnTo>
                    <a:pt x="1961" y="1382"/>
                  </a:lnTo>
                  <a:lnTo>
                    <a:pt x="1933" y="1449"/>
                  </a:lnTo>
                  <a:lnTo>
                    <a:pt x="1901" y="1513"/>
                  </a:lnTo>
                  <a:lnTo>
                    <a:pt x="1864" y="1574"/>
                  </a:lnTo>
                  <a:lnTo>
                    <a:pt x="1822" y="1633"/>
                  </a:lnTo>
                  <a:lnTo>
                    <a:pt x="1779" y="1688"/>
                  </a:lnTo>
                  <a:lnTo>
                    <a:pt x="1730" y="1740"/>
                  </a:lnTo>
                  <a:lnTo>
                    <a:pt x="1683" y="1784"/>
                  </a:lnTo>
                  <a:lnTo>
                    <a:pt x="1633" y="1826"/>
                  </a:lnTo>
                  <a:lnTo>
                    <a:pt x="1580" y="1865"/>
                  </a:lnTo>
                  <a:lnTo>
                    <a:pt x="1539" y="1891"/>
                  </a:lnTo>
                  <a:lnTo>
                    <a:pt x="1497" y="1915"/>
                  </a:lnTo>
                  <a:lnTo>
                    <a:pt x="1442" y="1944"/>
                  </a:lnTo>
                  <a:lnTo>
                    <a:pt x="1385" y="1968"/>
                  </a:lnTo>
                  <a:lnTo>
                    <a:pt x="1313" y="1994"/>
                  </a:lnTo>
                  <a:lnTo>
                    <a:pt x="1237" y="2014"/>
                  </a:lnTo>
                  <a:lnTo>
                    <a:pt x="1158" y="2028"/>
                  </a:lnTo>
                  <a:lnTo>
                    <a:pt x="1079" y="2037"/>
                  </a:lnTo>
                  <a:lnTo>
                    <a:pt x="1014" y="2039"/>
                  </a:lnTo>
                  <a:lnTo>
                    <a:pt x="940" y="2036"/>
                  </a:lnTo>
                  <a:lnTo>
                    <a:pt x="867" y="2028"/>
                  </a:lnTo>
                  <a:lnTo>
                    <a:pt x="795" y="2015"/>
                  </a:lnTo>
                  <a:lnTo>
                    <a:pt x="727" y="1997"/>
                  </a:lnTo>
                  <a:lnTo>
                    <a:pt x="659" y="1974"/>
                  </a:lnTo>
                  <a:lnTo>
                    <a:pt x="593" y="1947"/>
                  </a:lnTo>
                  <a:lnTo>
                    <a:pt x="531" y="1915"/>
                  </a:lnTo>
                  <a:lnTo>
                    <a:pt x="488" y="1891"/>
                  </a:lnTo>
                  <a:lnTo>
                    <a:pt x="448" y="1865"/>
                  </a:lnTo>
                  <a:lnTo>
                    <a:pt x="395" y="1826"/>
                  </a:lnTo>
                  <a:lnTo>
                    <a:pt x="345" y="1784"/>
                  </a:lnTo>
                  <a:lnTo>
                    <a:pt x="298" y="1740"/>
                  </a:lnTo>
                  <a:lnTo>
                    <a:pt x="249" y="1688"/>
                  </a:lnTo>
                  <a:lnTo>
                    <a:pt x="204" y="1633"/>
                  </a:lnTo>
                  <a:lnTo>
                    <a:pt x="164" y="1574"/>
                  </a:lnTo>
                  <a:lnTo>
                    <a:pt x="127" y="1513"/>
                  </a:lnTo>
                  <a:lnTo>
                    <a:pt x="95" y="1449"/>
                  </a:lnTo>
                  <a:lnTo>
                    <a:pt x="67" y="1382"/>
                  </a:lnTo>
                  <a:lnTo>
                    <a:pt x="44" y="1313"/>
                  </a:lnTo>
                  <a:lnTo>
                    <a:pt x="25" y="1243"/>
                  </a:lnTo>
                  <a:lnTo>
                    <a:pt x="12" y="1170"/>
                  </a:lnTo>
                  <a:lnTo>
                    <a:pt x="3" y="1095"/>
                  </a:lnTo>
                  <a:lnTo>
                    <a:pt x="0" y="1019"/>
                  </a:lnTo>
                  <a:lnTo>
                    <a:pt x="3" y="944"/>
                  </a:lnTo>
                  <a:lnTo>
                    <a:pt x="12" y="868"/>
                  </a:lnTo>
                  <a:lnTo>
                    <a:pt x="25" y="796"/>
                  </a:lnTo>
                  <a:lnTo>
                    <a:pt x="44" y="725"/>
                  </a:lnTo>
                  <a:lnTo>
                    <a:pt x="67" y="656"/>
                  </a:lnTo>
                  <a:lnTo>
                    <a:pt x="95" y="590"/>
                  </a:lnTo>
                  <a:lnTo>
                    <a:pt x="127" y="526"/>
                  </a:lnTo>
                  <a:lnTo>
                    <a:pt x="164" y="464"/>
                  </a:lnTo>
                  <a:lnTo>
                    <a:pt x="204" y="405"/>
                  </a:lnTo>
                  <a:lnTo>
                    <a:pt x="249" y="351"/>
                  </a:lnTo>
                  <a:lnTo>
                    <a:pt x="298" y="298"/>
                  </a:lnTo>
                  <a:lnTo>
                    <a:pt x="345" y="253"/>
                  </a:lnTo>
                  <a:lnTo>
                    <a:pt x="395" y="213"/>
                  </a:lnTo>
                  <a:lnTo>
                    <a:pt x="448" y="174"/>
                  </a:lnTo>
                  <a:lnTo>
                    <a:pt x="488" y="148"/>
                  </a:lnTo>
                  <a:lnTo>
                    <a:pt x="531" y="122"/>
                  </a:lnTo>
                  <a:lnTo>
                    <a:pt x="593" y="91"/>
                  </a:lnTo>
                  <a:lnTo>
                    <a:pt x="659" y="64"/>
                  </a:lnTo>
                  <a:lnTo>
                    <a:pt x="727" y="42"/>
                  </a:lnTo>
                  <a:lnTo>
                    <a:pt x="795" y="23"/>
                  </a:lnTo>
                  <a:lnTo>
                    <a:pt x="867" y="10"/>
                  </a:lnTo>
                  <a:lnTo>
                    <a:pt x="940" y="2"/>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8" name="Freeform 31"/>
          <p:cNvSpPr>
            <a:spLocks noEditPoints="1"/>
          </p:cNvSpPr>
          <p:nvPr/>
        </p:nvSpPr>
        <p:spPr bwMode="auto">
          <a:xfrm>
            <a:off x="7190577" y="1504998"/>
            <a:ext cx="630469" cy="489764"/>
          </a:xfrm>
          <a:custGeom>
            <a:avLst/>
            <a:gdLst>
              <a:gd name="T0" fmla="*/ 1761 w 3645"/>
              <a:gd name="T1" fmla="*/ 2921 h 3195"/>
              <a:gd name="T2" fmla="*/ 1718 w 3645"/>
              <a:gd name="T3" fmla="*/ 3008 h 3195"/>
              <a:gd name="T4" fmla="*/ 1214 w 3645"/>
              <a:gd name="T5" fmla="*/ 3192 h 3195"/>
              <a:gd name="T6" fmla="*/ 1146 w 3645"/>
              <a:gd name="T7" fmla="*/ 3121 h 3195"/>
              <a:gd name="T8" fmla="*/ 3105 w 3645"/>
              <a:gd name="T9" fmla="*/ 892 h 3195"/>
              <a:gd name="T10" fmla="*/ 3175 w 3645"/>
              <a:gd name="T11" fmla="*/ 1029 h 3195"/>
              <a:gd name="T12" fmla="*/ 3209 w 3645"/>
              <a:gd name="T13" fmla="*/ 1303 h 3195"/>
              <a:gd name="T14" fmla="*/ 3175 w 3645"/>
              <a:gd name="T15" fmla="*/ 1576 h 3195"/>
              <a:gd name="T16" fmla="*/ 3105 w 3645"/>
              <a:gd name="T17" fmla="*/ 1714 h 3195"/>
              <a:gd name="T18" fmla="*/ 3059 w 3645"/>
              <a:gd name="T19" fmla="*/ 1721 h 3195"/>
              <a:gd name="T20" fmla="*/ 2996 w 3645"/>
              <a:gd name="T21" fmla="*/ 1620 h 3195"/>
              <a:gd name="T22" fmla="*/ 2947 w 3645"/>
              <a:gd name="T23" fmla="*/ 1362 h 3195"/>
              <a:gd name="T24" fmla="*/ 2969 w 3645"/>
              <a:gd name="T25" fmla="*/ 1078 h 3195"/>
              <a:gd name="T26" fmla="*/ 3044 w 3645"/>
              <a:gd name="T27" fmla="*/ 898 h 3195"/>
              <a:gd name="T28" fmla="*/ 935 w 3645"/>
              <a:gd name="T29" fmla="*/ 771 h 3195"/>
              <a:gd name="T30" fmla="*/ 897 w 3645"/>
              <a:gd name="T31" fmla="*/ 1303 h 3195"/>
              <a:gd name="T32" fmla="*/ 935 w 3645"/>
              <a:gd name="T33" fmla="*/ 1834 h 3195"/>
              <a:gd name="T34" fmla="*/ 525 w 3645"/>
              <a:gd name="T35" fmla="*/ 1799 h 3195"/>
              <a:gd name="T36" fmla="*/ 198 w 3645"/>
              <a:gd name="T37" fmla="*/ 808 h 3195"/>
              <a:gd name="T38" fmla="*/ 772 w 3645"/>
              <a:gd name="T39" fmla="*/ 791 h 3195"/>
              <a:gd name="T40" fmla="*/ 3044 w 3645"/>
              <a:gd name="T41" fmla="*/ 208 h 3195"/>
              <a:gd name="T42" fmla="*/ 2963 w 3645"/>
              <a:gd name="T43" fmla="*/ 286 h 3195"/>
              <a:gd name="T44" fmla="*/ 2839 w 3645"/>
              <a:gd name="T45" fmla="*/ 554 h 3195"/>
              <a:gd name="T46" fmla="*/ 2751 w 3645"/>
              <a:gd name="T47" fmla="*/ 998 h 3195"/>
              <a:gd name="T48" fmla="*/ 2743 w 3645"/>
              <a:gd name="T49" fmla="*/ 1508 h 3195"/>
              <a:gd name="T50" fmla="*/ 2816 w 3645"/>
              <a:gd name="T51" fmla="*/ 1970 h 3195"/>
              <a:gd name="T52" fmla="*/ 2937 w 3645"/>
              <a:gd name="T53" fmla="*/ 2279 h 3195"/>
              <a:gd name="T54" fmla="*/ 3028 w 3645"/>
              <a:gd name="T55" fmla="*/ 2388 h 3195"/>
              <a:gd name="T56" fmla="*/ 3112 w 3645"/>
              <a:gd name="T57" fmla="*/ 2398 h 3195"/>
              <a:gd name="T58" fmla="*/ 3193 w 3645"/>
              <a:gd name="T59" fmla="*/ 2319 h 3195"/>
              <a:gd name="T60" fmla="*/ 3317 w 3645"/>
              <a:gd name="T61" fmla="*/ 2051 h 3195"/>
              <a:gd name="T62" fmla="*/ 3405 w 3645"/>
              <a:gd name="T63" fmla="*/ 1607 h 3195"/>
              <a:gd name="T64" fmla="*/ 3413 w 3645"/>
              <a:gd name="T65" fmla="*/ 1098 h 3195"/>
              <a:gd name="T66" fmla="*/ 3341 w 3645"/>
              <a:gd name="T67" fmla="*/ 635 h 3195"/>
              <a:gd name="T68" fmla="*/ 3219 w 3645"/>
              <a:gd name="T69" fmla="*/ 326 h 3195"/>
              <a:gd name="T70" fmla="*/ 3127 w 3645"/>
              <a:gd name="T71" fmla="*/ 217 h 3195"/>
              <a:gd name="T72" fmla="*/ 3179 w 3645"/>
              <a:gd name="T73" fmla="*/ 0 h 3195"/>
              <a:gd name="T74" fmla="*/ 3317 w 3645"/>
              <a:gd name="T75" fmla="*/ 62 h 3195"/>
              <a:gd name="T76" fmla="*/ 3469 w 3645"/>
              <a:gd name="T77" fmla="*/ 289 h 3195"/>
              <a:gd name="T78" fmla="*/ 3581 w 3645"/>
              <a:gd name="T79" fmla="*/ 648 h 3195"/>
              <a:gd name="T80" fmla="*/ 3639 w 3645"/>
              <a:gd name="T81" fmla="*/ 1102 h 3195"/>
              <a:gd name="T82" fmla="*/ 3633 w 3645"/>
              <a:gd name="T83" fmla="*/ 1601 h 3195"/>
              <a:gd name="T84" fmla="*/ 3562 w 3645"/>
              <a:gd name="T85" fmla="*/ 2038 h 3195"/>
              <a:gd name="T86" fmla="*/ 3441 w 3645"/>
              <a:gd name="T87" fmla="*/ 2372 h 3195"/>
              <a:gd name="T88" fmla="*/ 3284 w 3645"/>
              <a:gd name="T89" fmla="*/ 2568 h 3195"/>
              <a:gd name="T90" fmla="*/ 2884 w 3645"/>
              <a:gd name="T91" fmla="*/ 2605 h 3195"/>
              <a:gd name="T92" fmla="*/ 2824 w 3645"/>
              <a:gd name="T93" fmla="*/ 2563 h 3195"/>
              <a:gd name="T94" fmla="*/ 2653 w 3645"/>
              <a:gd name="T95" fmla="*/ 2453 h 3195"/>
              <a:gd name="T96" fmla="*/ 2382 w 3645"/>
              <a:gd name="T97" fmla="*/ 2303 h 3195"/>
              <a:gd name="T98" fmla="*/ 2023 w 3645"/>
              <a:gd name="T99" fmla="*/ 2135 h 3195"/>
              <a:gd name="T100" fmla="*/ 1587 w 3645"/>
              <a:gd name="T101" fmla="*/ 1979 h 3195"/>
              <a:gd name="T102" fmla="*/ 1178 w 3645"/>
              <a:gd name="T103" fmla="*/ 1795 h 3195"/>
              <a:gd name="T104" fmla="*/ 1143 w 3645"/>
              <a:gd name="T105" fmla="*/ 1303 h 3195"/>
              <a:gd name="T106" fmla="*/ 1178 w 3645"/>
              <a:gd name="T107" fmla="*/ 810 h 3195"/>
              <a:gd name="T108" fmla="*/ 1587 w 3645"/>
              <a:gd name="T109" fmla="*/ 626 h 3195"/>
              <a:gd name="T110" fmla="*/ 2023 w 3645"/>
              <a:gd name="T111" fmla="*/ 470 h 3195"/>
              <a:gd name="T112" fmla="*/ 2382 w 3645"/>
              <a:gd name="T113" fmla="*/ 303 h 3195"/>
              <a:gd name="T114" fmla="*/ 2653 w 3645"/>
              <a:gd name="T115" fmla="*/ 152 h 3195"/>
              <a:gd name="T116" fmla="*/ 2824 w 3645"/>
              <a:gd name="T117" fmla="*/ 43 h 3195"/>
              <a:gd name="T118" fmla="*/ 2884 w 3645"/>
              <a:gd name="T119" fmla="*/ 0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5" h="3195">
                <a:moveTo>
                  <a:pt x="855" y="1975"/>
                </a:moveTo>
                <a:lnTo>
                  <a:pt x="1310" y="2061"/>
                </a:lnTo>
                <a:lnTo>
                  <a:pt x="1749" y="2878"/>
                </a:lnTo>
                <a:lnTo>
                  <a:pt x="1758" y="2899"/>
                </a:lnTo>
                <a:lnTo>
                  <a:pt x="1761" y="2921"/>
                </a:lnTo>
                <a:lnTo>
                  <a:pt x="1761" y="2940"/>
                </a:lnTo>
                <a:lnTo>
                  <a:pt x="1755" y="2960"/>
                </a:lnTo>
                <a:lnTo>
                  <a:pt x="1747" y="2978"/>
                </a:lnTo>
                <a:lnTo>
                  <a:pt x="1734" y="2995"/>
                </a:lnTo>
                <a:lnTo>
                  <a:pt x="1718" y="3008"/>
                </a:lnTo>
                <a:lnTo>
                  <a:pt x="1698" y="3018"/>
                </a:lnTo>
                <a:lnTo>
                  <a:pt x="1277" y="3187"/>
                </a:lnTo>
                <a:lnTo>
                  <a:pt x="1256" y="3193"/>
                </a:lnTo>
                <a:lnTo>
                  <a:pt x="1235" y="3195"/>
                </a:lnTo>
                <a:lnTo>
                  <a:pt x="1214" y="3192"/>
                </a:lnTo>
                <a:lnTo>
                  <a:pt x="1196" y="3185"/>
                </a:lnTo>
                <a:lnTo>
                  <a:pt x="1178" y="3174"/>
                </a:lnTo>
                <a:lnTo>
                  <a:pt x="1165" y="3160"/>
                </a:lnTo>
                <a:lnTo>
                  <a:pt x="1154" y="3142"/>
                </a:lnTo>
                <a:lnTo>
                  <a:pt x="1146" y="3121"/>
                </a:lnTo>
                <a:lnTo>
                  <a:pt x="855" y="1975"/>
                </a:lnTo>
                <a:close/>
                <a:moveTo>
                  <a:pt x="3078" y="876"/>
                </a:moveTo>
                <a:lnTo>
                  <a:pt x="3088" y="879"/>
                </a:lnTo>
                <a:lnTo>
                  <a:pt x="3097" y="884"/>
                </a:lnTo>
                <a:lnTo>
                  <a:pt x="3105" y="892"/>
                </a:lnTo>
                <a:lnTo>
                  <a:pt x="3112" y="898"/>
                </a:lnTo>
                <a:lnTo>
                  <a:pt x="3128" y="921"/>
                </a:lnTo>
                <a:lnTo>
                  <a:pt x="3145" y="951"/>
                </a:lnTo>
                <a:lnTo>
                  <a:pt x="3160" y="985"/>
                </a:lnTo>
                <a:lnTo>
                  <a:pt x="3175" y="1029"/>
                </a:lnTo>
                <a:lnTo>
                  <a:pt x="3187" y="1078"/>
                </a:lnTo>
                <a:lnTo>
                  <a:pt x="3197" y="1130"/>
                </a:lnTo>
                <a:lnTo>
                  <a:pt x="3204" y="1185"/>
                </a:lnTo>
                <a:lnTo>
                  <a:pt x="3208" y="1243"/>
                </a:lnTo>
                <a:lnTo>
                  <a:pt x="3209" y="1303"/>
                </a:lnTo>
                <a:lnTo>
                  <a:pt x="3208" y="1362"/>
                </a:lnTo>
                <a:lnTo>
                  <a:pt x="3204" y="1420"/>
                </a:lnTo>
                <a:lnTo>
                  <a:pt x="3197" y="1475"/>
                </a:lnTo>
                <a:lnTo>
                  <a:pt x="3187" y="1527"/>
                </a:lnTo>
                <a:lnTo>
                  <a:pt x="3175" y="1576"/>
                </a:lnTo>
                <a:lnTo>
                  <a:pt x="3160" y="1620"/>
                </a:lnTo>
                <a:lnTo>
                  <a:pt x="3145" y="1655"/>
                </a:lnTo>
                <a:lnTo>
                  <a:pt x="3128" y="1685"/>
                </a:lnTo>
                <a:lnTo>
                  <a:pt x="3112" y="1707"/>
                </a:lnTo>
                <a:lnTo>
                  <a:pt x="3105" y="1714"/>
                </a:lnTo>
                <a:lnTo>
                  <a:pt x="3097" y="1721"/>
                </a:lnTo>
                <a:lnTo>
                  <a:pt x="3088" y="1727"/>
                </a:lnTo>
                <a:lnTo>
                  <a:pt x="3078" y="1729"/>
                </a:lnTo>
                <a:lnTo>
                  <a:pt x="3069" y="1727"/>
                </a:lnTo>
                <a:lnTo>
                  <a:pt x="3059" y="1721"/>
                </a:lnTo>
                <a:lnTo>
                  <a:pt x="3050" y="1714"/>
                </a:lnTo>
                <a:lnTo>
                  <a:pt x="3044" y="1707"/>
                </a:lnTo>
                <a:lnTo>
                  <a:pt x="3027" y="1685"/>
                </a:lnTo>
                <a:lnTo>
                  <a:pt x="3011" y="1655"/>
                </a:lnTo>
                <a:lnTo>
                  <a:pt x="2996" y="1620"/>
                </a:lnTo>
                <a:lnTo>
                  <a:pt x="2981" y="1576"/>
                </a:lnTo>
                <a:lnTo>
                  <a:pt x="2969" y="1527"/>
                </a:lnTo>
                <a:lnTo>
                  <a:pt x="2959" y="1475"/>
                </a:lnTo>
                <a:lnTo>
                  <a:pt x="2952" y="1420"/>
                </a:lnTo>
                <a:lnTo>
                  <a:pt x="2947" y="1362"/>
                </a:lnTo>
                <a:lnTo>
                  <a:pt x="2946" y="1303"/>
                </a:lnTo>
                <a:lnTo>
                  <a:pt x="2947" y="1243"/>
                </a:lnTo>
                <a:lnTo>
                  <a:pt x="2952" y="1185"/>
                </a:lnTo>
                <a:lnTo>
                  <a:pt x="2959" y="1130"/>
                </a:lnTo>
                <a:lnTo>
                  <a:pt x="2969" y="1078"/>
                </a:lnTo>
                <a:lnTo>
                  <a:pt x="2981" y="1029"/>
                </a:lnTo>
                <a:lnTo>
                  <a:pt x="2996" y="985"/>
                </a:lnTo>
                <a:lnTo>
                  <a:pt x="3011" y="951"/>
                </a:lnTo>
                <a:lnTo>
                  <a:pt x="3027" y="921"/>
                </a:lnTo>
                <a:lnTo>
                  <a:pt x="3044" y="898"/>
                </a:lnTo>
                <a:lnTo>
                  <a:pt x="3050" y="892"/>
                </a:lnTo>
                <a:lnTo>
                  <a:pt x="3059" y="884"/>
                </a:lnTo>
                <a:lnTo>
                  <a:pt x="3069" y="879"/>
                </a:lnTo>
                <a:lnTo>
                  <a:pt x="3078" y="876"/>
                </a:lnTo>
                <a:close/>
                <a:moveTo>
                  <a:pt x="935" y="771"/>
                </a:moveTo>
                <a:lnTo>
                  <a:pt x="922" y="873"/>
                </a:lnTo>
                <a:lnTo>
                  <a:pt x="911" y="977"/>
                </a:lnTo>
                <a:lnTo>
                  <a:pt x="903" y="1083"/>
                </a:lnTo>
                <a:lnTo>
                  <a:pt x="898" y="1192"/>
                </a:lnTo>
                <a:lnTo>
                  <a:pt x="897" y="1303"/>
                </a:lnTo>
                <a:lnTo>
                  <a:pt x="898" y="1413"/>
                </a:lnTo>
                <a:lnTo>
                  <a:pt x="903" y="1522"/>
                </a:lnTo>
                <a:lnTo>
                  <a:pt x="911" y="1628"/>
                </a:lnTo>
                <a:lnTo>
                  <a:pt x="922" y="1732"/>
                </a:lnTo>
                <a:lnTo>
                  <a:pt x="935" y="1834"/>
                </a:lnTo>
                <a:lnTo>
                  <a:pt x="852" y="1823"/>
                </a:lnTo>
                <a:lnTo>
                  <a:pt x="772" y="1814"/>
                </a:lnTo>
                <a:lnTo>
                  <a:pt x="691" y="1807"/>
                </a:lnTo>
                <a:lnTo>
                  <a:pt x="609" y="1802"/>
                </a:lnTo>
                <a:lnTo>
                  <a:pt x="525" y="1799"/>
                </a:lnTo>
                <a:lnTo>
                  <a:pt x="436" y="1798"/>
                </a:lnTo>
                <a:lnTo>
                  <a:pt x="198" y="1798"/>
                </a:lnTo>
                <a:lnTo>
                  <a:pt x="0" y="1460"/>
                </a:lnTo>
                <a:lnTo>
                  <a:pt x="0" y="1145"/>
                </a:lnTo>
                <a:lnTo>
                  <a:pt x="198" y="808"/>
                </a:lnTo>
                <a:lnTo>
                  <a:pt x="436" y="808"/>
                </a:lnTo>
                <a:lnTo>
                  <a:pt x="525" y="807"/>
                </a:lnTo>
                <a:lnTo>
                  <a:pt x="609" y="803"/>
                </a:lnTo>
                <a:lnTo>
                  <a:pt x="691" y="799"/>
                </a:lnTo>
                <a:lnTo>
                  <a:pt x="772" y="791"/>
                </a:lnTo>
                <a:lnTo>
                  <a:pt x="852" y="782"/>
                </a:lnTo>
                <a:lnTo>
                  <a:pt x="935" y="771"/>
                </a:lnTo>
                <a:close/>
                <a:moveTo>
                  <a:pt x="3078" y="198"/>
                </a:moveTo>
                <a:lnTo>
                  <a:pt x="3061" y="200"/>
                </a:lnTo>
                <a:lnTo>
                  <a:pt x="3044" y="208"/>
                </a:lnTo>
                <a:lnTo>
                  <a:pt x="3028" y="217"/>
                </a:lnTo>
                <a:lnTo>
                  <a:pt x="3013" y="230"/>
                </a:lnTo>
                <a:lnTo>
                  <a:pt x="3000" y="242"/>
                </a:lnTo>
                <a:lnTo>
                  <a:pt x="2990" y="253"/>
                </a:lnTo>
                <a:lnTo>
                  <a:pt x="2963" y="286"/>
                </a:lnTo>
                <a:lnTo>
                  <a:pt x="2937" y="326"/>
                </a:lnTo>
                <a:lnTo>
                  <a:pt x="2912" y="371"/>
                </a:lnTo>
                <a:lnTo>
                  <a:pt x="2887" y="422"/>
                </a:lnTo>
                <a:lnTo>
                  <a:pt x="2864" y="479"/>
                </a:lnTo>
                <a:lnTo>
                  <a:pt x="2839" y="554"/>
                </a:lnTo>
                <a:lnTo>
                  <a:pt x="2816" y="635"/>
                </a:lnTo>
                <a:lnTo>
                  <a:pt x="2795" y="720"/>
                </a:lnTo>
                <a:lnTo>
                  <a:pt x="2777" y="809"/>
                </a:lnTo>
                <a:lnTo>
                  <a:pt x="2763" y="902"/>
                </a:lnTo>
                <a:lnTo>
                  <a:pt x="2751" y="998"/>
                </a:lnTo>
                <a:lnTo>
                  <a:pt x="2743" y="1098"/>
                </a:lnTo>
                <a:lnTo>
                  <a:pt x="2738" y="1200"/>
                </a:lnTo>
                <a:lnTo>
                  <a:pt x="2736" y="1303"/>
                </a:lnTo>
                <a:lnTo>
                  <a:pt x="2738" y="1406"/>
                </a:lnTo>
                <a:lnTo>
                  <a:pt x="2743" y="1508"/>
                </a:lnTo>
                <a:lnTo>
                  <a:pt x="2751" y="1607"/>
                </a:lnTo>
                <a:lnTo>
                  <a:pt x="2763" y="1704"/>
                </a:lnTo>
                <a:lnTo>
                  <a:pt x="2777" y="1797"/>
                </a:lnTo>
                <a:lnTo>
                  <a:pt x="2795" y="1885"/>
                </a:lnTo>
                <a:lnTo>
                  <a:pt x="2816" y="1970"/>
                </a:lnTo>
                <a:lnTo>
                  <a:pt x="2839" y="2051"/>
                </a:lnTo>
                <a:lnTo>
                  <a:pt x="2864" y="2127"/>
                </a:lnTo>
                <a:lnTo>
                  <a:pt x="2887" y="2183"/>
                </a:lnTo>
                <a:lnTo>
                  <a:pt x="2912" y="2234"/>
                </a:lnTo>
                <a:lnTo>
                  <a:pt x="2937" y="2279"/>
                </a:lnTo>
                <a:lnTo>
                  <a:pt x="2963" y="2319"/>
                </a:lnTo>
                <a:lnTo>
                  <a:pt x="2990" y="2352"/>
                </a:lnTo>
                <a:lnTo>
                  <a:pt x="3000" y="2364"/>
                </a:lnTo>
                <a:lnTo>
                  <a:pt x="3013" y="2376"/>
                </a:lnTo>
                <a:lnTo>
                  <a:pt x="3028" y="2388"/>
                </a:lnTo>
                <a:lnTo>
                  <a:pt x="3044" y="2398"/>
                </a:lnTo>
                <a:lnTo>
                  <a:pt x="3061" y="2406"/>
                </a:lnTo>
                <a:lnTo>
                  <a:pt x="3078" y="2408"/>
                </a:lnTo>
                <a:lnTo>
                  <a:pt x="3095" y="2406"/>
                </a:lnTo>
                <a:lnTo>
                  <a:pt x="3112" y="2398"/>
                </a:lnTo>
                <a:lnTo>
                  <a:pt x="3127" y="2388"/>
                </a:lnTo>
                <a:lnTo>
                  <a:pt x="3143" y="2376"/>
                </a:lnTo>
                <a:lnTo>
                  <a:pt x="3155" y="2364"/>
                </a:lnTo>
                <a:lnTo>
                  <a:pt x="3166" y="2352"/>
                </a:lnTo>
                <a:lnTo>
                  <a:pt x="3193" y="2319"/>
                </a:lnTo>
                <a:lnTo>
                  <a:pt x="3219" y="2279"/>
                </a:lnTo>
                <a:lnTo>
                  <a:pt x="3245" y="2234"/>
                </a:lnTo>
                <a:lnTo>
                  <a:pt x="3269" y="2183"/>
                </a:lnTo>
                <a:lnTo>
                  <a:pt x="3291" y="2127"/>
                </a:lnTo>
                <a:lnTo>
                  <a:pt x="3317" y="2051"/>
                </a:lnTo>
                <a:lnTo>
                  <a:pt x="3341" y="1970"/>
                </a:lnTo>
                <a:lnTo>
                  <a:pt x="3362" y="1885"/>
                </a:lnTo>
                <a:lnTo>
                  <a:pt x="3379" y="1797"/>
                </a:lnTo>
                <a:lnTo>
                  <a:pt x="3394" y="1704"/>
                </a:lnTo>
                <a:lnTo>
                  <a:pt x="3405" y="1607"/>
                </a:lnTo>
                <a:lnTo>
                  <a:pt x="3413" y="1508"/>
                </a:lnTo>
                <a:lnTo>
                  <a:pt x="3418" y="1406"/>
                </a:lnTo>
                <a:lnTo>
                  <a:pt x="3419" y="1303"/>
                </a:lnTo>
                <a:lnTo>
                  <a:pt x="3418" y="1200"/>
                </a:lnTo>
                <a:lnTo>
                  <a:pt x="3413" y="1098"/>
                </a:lnTo>
                <a:lnTo>
                  <a:pt x="3405" y="998"/>
                </a:lnTo>
                <a:lnTo>
                  <a:pt x="3394" y="902"/>
                </a:lnTo>
                <a:lnTo>
                  <a:pt x="3379" y="809"/>
                </a:lnTo>
                <a:lnTo>
                  <a:pt x="3362" y="720"/>
                </a:lnTo>
                <a:lnTo>
                  <a:pt x="3341" y="635"/>
                </a:lnTo>
                <a:lnTo>
                  <a:pt x="3317" y="554"/>
                </a:lnTo>
                <a:lnTo>
                  <a:pt x="3291" y="479"/>
                </a:lnTo>
                <a:lnTo>
                  <a:pt x="3269" y="422"/>
                </a:lnTo>
                <a:lnTo>
                  <a:pt x="3245" y="371"/>
                </a:lnTo>
                <a:lnTo>
                  <a:pt x="3219" y="326"/>
                </a:lnTo>
                <a:lnTo>
                  <a:pt x="3193" y="286"/>
                </a:lnTo>
                <a:lnTo>
                  <a:pt x="3166" y="253"/>
                </a:lnTo>
                <a:lnTo>
                  <a:pt x="3155" y="242"/>
                </a:lnTo>
                <a:lnTo>
                  <a:pt x="3143" y="230"/>
                </a:lnTo>
                <a:lnTo>
                  <a:pt x="3127" y="217"/>
                </a:lnTo>
                <a:lnTo>
                  <a:pt x="3112" y="208"/>
                </a:lnTo>
                <a:lnTo>
                  <a:pt x="3095" y="200"/>
                </a:lnTo>
                <a:lnTo>
                  <a:pt x="3078" y="198"/>
                </a:lnTo>
                <a:close/>
                <a:moveTo>
                  <a:pt x="2884" y="0"/>
                </a:moveTo>
                <a:lnTo>
                  <a:pt x="3179" y="0"/>
                </a:lnTo>
                <a:lnTo>
                  <a:pt x="3176" y="0"/>
                </a:lnTo>
                <a:lnTo>
                  <a:pt x="3214" y="5"/>
                </a:lnTo>
                <a:lnTo>
                  <a:pt x="3249" y="17"/>
                </a:lnTo>
                <a:lnTo>
                  <a:pt x="3284" y="37"/>
                </a:lnTo>
                <a:lnTo>
                  <a:pt x="3317" y="62"/>
                </a:lnTo>
                <a:lnTo>
                  <a:pt x="3351" y="96"/>
                </a:lnTo>
                <a:lnTo>
                  <a:pt x="3383" y="136"/>
                </a:lnTo>
                <a:lnTo>
                  <a:pt x="3413" y="181"/>
                </a:lnTo>
                <a:lnTo>
                  <a:pt x="3441" y="233"/>
                </a:lnTo>
                <a:lnTo>
                  <a:pt x="3469" y="289"/>
                </a:lnTo>
                <a:lnTo>
                  <a:pt x="3495" y="351"/>
                </a:lnTo>
                <a:lnTo>
                  <a:pt x="3520" y="419"/>
                </a:lnTo>
                <a:lnTo>
                  <a:pt x="3542" y="491"/>
                </a:lnTo>
                <a:lnTo>
                  <a:pt x="3562" y="567"/>
                </a:lnTo>
                <a:lnTo>
                  <a:pt x="3581" y="648"/>
                </a:lnTo>
                <a:lnTo>
                  <a:pt x="3597" y="732"/>
                </a:lnTo>
                <a:lnTo>
                  <a:pt x="3612" y="820"/>
                </a:lnTo>
                <a:lnTo>
                  <a:pt x="3623" y="911"/>
                </a:lnTo>
                <a:lnTo>
                  <a:pt x="3633" y="1005"/>
                </a:lnTo>
                <a:lnTo>
                  <a:pt x="3639" y="1102"/>
                </a:lnTo>
                <a:lnTo>
                  <a:pt x="3644" y="1201"/>
                </a:lnTo>
                <a:lnTo>
                  <a:pt x="3645" y="1303"/>
                </a:lnTo>
                <a:lnTo>
                  <a:pt x="3644" y="1405"/>
                </a:lnTo>
                <a:lnTo>
                  <a:pt x="3639" y="1503"/>
                </a:lnTo>
                <a:lnTo>
                  <a:pt x="3633" y="1601"/>
                </a:lnTo>
                <a:lnTo>
                  <a:pt x="3623" y="1695"/>
                </a:lnTo>
                <a:lnTo>
                  <a:pt x="3612" y="1785"/>
                </a:lnTo>
                <a:lnTo>
                  <a:pt x="3597" y="1873"/>
                </a:lnTo>
                <a:lnTo>
                  <a:pt x="3581" y="1957"/>
                </a:lnTo>
                <a:lnTo>
                  <a:pt x="3562" y="2038"/>
                </a:lnTo>
                <a:lnTo>
                  <a:pt x="3542" y="2114"/>
                </a:lnTo>
                <a:lnTo>
                  <a:pt x="3520" y="2186"/>
                </a:lnTo>
                <a:lnTo>
                  <a:pt x="3495" y="2254"/>
                </a:lnTo>
                <a:lnTo>
                  <a:pt x="3469" y="2316"/>
                </a:lnTo>
                <a:lnTo>
                  <a:pt x="3441" y="2372"/>
                </a:lnTo>
                <a:lnTo>
                  <a:pt x="3413" y="2424"/>
                </a:lnTo>
                <a:lnTo>
                  <a:pt x="3383" y="2470"/>
                </a:lnTo>
                <a:lnTo>
                  <a:pt x="3351" y="2510"/>
                </a:lnTo>
                <a:lnTo>
                  <a:pt x="3317" y="2543"/>
                </a:lnTo>
                <a:lnTo>
                  <a:pt x="3284" y="2568"/>
                </a:lnTo>
                <a:lnTo>
                  <a:pt x="3249" y="2588"/>
                </a:lnTo>
                <a:lnTo>
                  <a:pt x="3214" y="2600"/>
                </a:lnTo>
                <a:lnTo>
                  <a:pt x="3176" y="2605"/>
                </a:lnTo>
                <a:lnTo>
                  <a:pt x="3179" y="2605"/>
                </a:lnTo>
                <a:lnTo>
                  <a:pt x="2884" y="2605"/>
                </a:lnTo>
                <a:lnTo>
                  <a:pt x="2882" y="2603"/>
                </a:lnTo>
                <a:lnTo>
                  <a:pt x="2874" y="2597"/>
                </a:lnTo>
                <a:lnTo>
                  <a:pt x="2863" y="2589"/>
                </a:lnTo>
                <a:lnTo>
                  <a:pt x="2845" y="2577"/>
                </a:lnTo>
                <a:lnTo>
                  <a:pt x="2824" y="2563"/>
                </a:lnTo>
                <a:lnTo>
                  <a:pt x="2799" y="2545"/>
                </a:lnTo>
                <a:lnTo>
                  <a:pt x="2769" y="2525"/>
                </a:lnTo>
                <a:lnTo>
                  <a:pt x="2734" y="2503"/>
                </a:lnTo>
                <a:lnTo>
                  <a:pt x="2696" y="2479"/>
                </a:lnTo>
                <a:lnTo>
                  <a:pt x="2653" y="2453"/>
                </a:lnTo>
                <a:lnTo>
                  <a:pt x="2607" y="2426"/>
                </a:lnTo>
                <a:lnTo>
                  <a:pt x="2556" y="2397"/>
                </a:lnTo>
                <a:lnTo>
                  <a:pt x="2502" y="2366"/>
                </a:lnTo>
                <a:lnTo>
                  <a:pt x="2443" y="2335"/>
                </a:lnTo>
                <a:lnTo>
                  <a:pt x="2382" y="2303"/>
                </a:lnTo>
                <a:lnTo>
                  <a:pt x="2317" y="2269"/>
                </a:lnTo>
                <a:lnTo>
                  <a:pt x="2247" y="2236"/>
                </a:lnTo>
                <a:lnTo>
                  <a:pt x="2176" y="2203"/>
                </a:lnTo>
                <a:lnTo>
                  <a:pt x="2100" y="2169"/>
                </a:lnTo>
                <a:lnTo>
                  <a:pt x="2023" y="2135"/>
                </a:lnTo>
                <a:lnTo>
                  <a:pt x="1941" y="2102"/>
                </a:lnTo>
                <a:lnTo>
                  <a:pt x="1857" y="2070"/>
                </a:lnTo>
                <a:lnTo>
                  <a:pt x="1770" y="2039"/>
                </a:lnTo>
                <a:lnTo>
                  <a:pt x="1680" y="2008"/>
                </a:lnTo>
                <a:lnTo>
                  <a:pt x="1587" y="1979"/>
                </a:lnTo>
                <a:lnTo>
                  <a:pt x="1492" y="1952"/>
                </a:lnTo>
                <a:lnTo>
                  <a:pt x="1395" y="1925"/>
                </a:lnTo>
                <a:lnTo>
                  <a:pt x="1296" y="1901"/>
                </a:lnTo>
                <a:lnTo>
                  <a:pt x="1193" y="1878"/>
                </a:lnTo>
                <a:lnTo>
                  <a:pt x="1178" y="1795"/>
                </a:lnTo>
                <a:lnTo>
                  <a:pt x="1166" y="1707"/>
                </a:lnTo>
                <a:lnTo>
                  <a:pt x="1156" y="1613"/>
                </a:lnTo>
                <a:lnTo>
                  <a:pt x="1150" y="1514"/>
                </a:lnTo>
                <a:lnTo>
                  <a:pt x="1145" y="1411"/>
                </a:lnTo>
                <a:lnTo>
                  <a:pt x="1143" y="1303"/>
                </a:lnTo>
                <a:lnTo>
                  <a:pt x="1145" y="1194"/>
                </a:lnTo>
                <a:lnTo>
                  <a:pt x="1150" y="1091"/>
                </a:lnTo>
                <a:lnTo>
                  <a:pt x="1156" y="993"/>
                </a:lnTo>
                <a:lnTo>
                  <a:pt x="1166" y="898"/>
                </a:lnTo>
                <a:lnTo>
                  <a:pt x="1178" y="810"/>
                </a:lnTo>
                <a:lnTo>
                  <a:pt x="1193" y="727"/>
                </a:lnTo>
                <a:lnTo>
                  <a:pt x="1296" y="705"/>
                </a:lnTo>
                <a:lnTo>
                  <a:pt x="1395" y="680"/>
                </a:lnTo>
                <a:lnTo>
                  <a:pt x="1492" y="654"/>
                </a:lnTo>
                <a:lnTo>
                  <a:pt x="1587" y="626"/>
                </a:lnTo>
                <a:lnTo>
                  <a:pt x="1680" y="597"/>
                </a:lnTo>
                <a:lnTo>
                  <a:pt x="1770" y="566"/>
                </a:lnTo>
                <a:lnTo>
                  <a:pt x="1857" y="535"/>
                </a:lnTo>
                <a:lnTo>
                  <a:pt x="1941" y="503"/>
                </a:lnTo>
                <a:lnTo>
                  <a:pt x="2023" y="470"/>
                </a:lnTo>
                <a:lnTo>
                  <a:pt x="2100" y="437"/>
                </a:lnTo>
                <a:lnTo>
                  <a:pt x="2176" y="402"/>
                </a:lnTo>
                <a:lnTo>
                  <a:pt x="2248" y="369"/>
                </a:lnTo>
                <a:lnTo>
                  <a:pt x="2317" y="336"/>
                </a:lnTo>
                <a:lnTo>
                  <a:pt x="2382" y="303"/>
                </a:lnTo>
                <a:lnTo>
                  <a:pt x="2443" y="271"/>
                </a:lnTo>
                <a:lnTo>
                  <a:pt x="2502" y="240"/>
                </a:lnTo>
                <a:lnTo>
                  <a:pt x="2556" y="209"/>
                </a:lnTo>
                <a:lnTo>
                  <a:pt x="2607" y="180"/>
                </a:lnTo>
                <a:lnTo>
                  <a:pt x="2653" y="152"/>
                </a:lnTo>
                <a:lnTo>
                  <a:pt x="2696" y="127"/>
                </a:lnTo>
                <a:lnTo>
                  <a:pt x="2734" y="102"/>
                </a:lnTo>
                <a:lnTo>
                  <a:pt x="2769" y="80"/>
                </a:lnTo>
                <a:lnTo>
                  <a:pt x="2799" y="60"/>
                </a:lnTo>
                <a:lnTo>
                  <a:pt x="2824" y="43"/>
                </a:lnTo>
                <a:lnTo>
                  <a:pt x="2845" y="28"/>
                </a:lnTo>
                <a:lnTo>
                  <a:pt x="2863" y="16"/>
                </a:lnTo>
                <a:lnTo>
                  <a:pt x="2874" y="8"/>
                </a:lnTo>
                <a:lnTo>
                  <a:pt x="2882" y="3"/>
                </a:lnTo>
                <a:lnTo>
                  <a:pt x="28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0964" y="4229434"/>
            <a:ext cx="3434510" cy="2219325"/>
          </a:xfrm>
          <a:prstGeom prst="rect">
            <a:avLst/>
          </a:prstGeom>
        </p:spPr>
      </p:pic>
      <p:sp>
        <p:nvSpPr>
          <p:cNvPr id="4" name="TextBox 3"/>
          <p:cNvSpPr txBox="1"/>
          <p:nvPr/>
        </p:nvSpPr>
        <p:spPr>
          <a:xfrm>
            <a:off x="1785627" y="94182"/>
            <a:ext cx="9128450" cy="830997"/>
          </a:xfrm>
          <a:prstGeom prst="rect">
            <a:avLst/>
          </a:prstGeom>
          <a:noFill/>
        </p:spPr>
        <p:txBody>
          <a:bodyPr wrap="square" rtlCol="0">
            <a:spAutoFit/>
          </a:bodyPr>
          <a:lstStyle/>
          <a:p>
            <a:r>
              <a:rPr lang="en-US" sz="4800" b="1" dirty="0">
                <a:ln w="9525">
                  <a:solidFill>
                    <a:prstClr val="white"/>
                  </a:solidFill>
                  <a:prstDash val="solid"/>
                </a:ln>
                <a:solidFill>
                  <a:prstClr val="black"/>
                </a:solidFill>
                <a:effectLst>
                  <a:outerShdw blurRad="12700" dist="38100" dir="2700000" algn="tl" rotWithShape="0">
                    <a:prstClr val="white">
                      <a:lumMod val="50000"/>
                    </a:prstClr>
                  </a:outerShdw>
                </a:effectLst>
              </a:rPr>
              <a:t>What should bibliography </a:t>
            </a:r>
            <a:r>
              <a:rPr lang="en-US" sz="4800" b="1" dirty="0" smtClean="0">
                <a:ln w="9525">
                  <a:solidFill>
                    <a:prstClr val="white"/>
                  </a:solidFill>
                  <a:prstDash val="solid"/>
                </a:ln>
                <a:solidFill>
                  <a:prstClr val="black"/>
                </a:solidFill>
                <a:effectLst>
                  <a:outerShdw blurRad="12700" dist="38100" dir="2700000" algn="tl" rotWithShape="0">
                    <a:prstClr val="white">
                      <a:lumMod val="50000"/>
                    </a:prstClr>
                  </a:outerShdw>
                </a:effectLst>
              </a:rPr>
              <a:t>include </a:t>
            </a:r>
            <a:endParaRPr lang="en-US" sz="4800" b="1" dirty="0">
              <a:ln w="9525">
                <a:solidFill>
                  <a:prstClr val="white"/>
                </a:solidFill>
                <a:prstDash val="solid"/>
              </a:ln>
              <a:solidFill>
                <a:prstClr val="black"/>
              </a:solidFill>
              <a:effectLst>
                <a:outerShdw blurRad="12700" dist="38100" dir="2700000" algn="tl" rotWithShape="0">
                  <a:prstClr val="white">
                    <a:lumMod val="50000"/>
                  </a:prstClr>
                </a:outerShdw>
              </a:effectLst>
            </a:endParaRPr>
          </a:p>
        </p:txBody>
      </p:sp>
      <p:grpSp>
        <p:nvGrpSpPr>
          <p:cNvPr id="248" name="Group 4"/>
          <p:cNvGrpSpPr>
            <a:grpSpLocks noChangeAspect="1"/>
          </p:cNvGrpSpPr>
          <p:nvPr/>
        </p:nvGrpSpPr>
        <p:grpSpPr bwMode="auto">
          <a:xfrm>
            <a:off x="8869167" y="2473209"/>
            <a:ext cx="553489" cy="609302"/>
            <a:chOff x="889" y="817"/>
            <a:chExt cx="714" cy="786"/>
          </a:xfrm>
          <a:solidFill>
            <a:schemeClr val="bg1"/>
          </a:solidFill>
        </p:grpSpPr>
        <p:sp>
          <p:nvSpPr>
            <p:cNvPr id="249" name="Freeform 6"/>
            <p:cNvSpPr>
              <a:spLocks/>
            </p:cNvSpPr>
            <p:nvPr/>
          </p:nvSpPr>
          <p:spPr bwMode="auto">
            <a:xfrm>
              <a:off x="972" y="817"/>
              <a:ext cx="169" cy="169"/>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50" name="Freeform 7"/>
            <p:cNvSpPr>
              <a:spLocks/>
            </p:cNvSpPr>
            <p:nvPr/>
          </p:nvSpPr>
          <p:spPr bwMode="auto">
            <a:xfrm>
              <a:off x="1252" y="817"/>
              <a:ext cx="170" cy="170"/>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51" name="Freeform 8"/>
            <p:cNvSpPr>
              <a:spLocks/>
            </p:cNvSpPr>
            <p:nvPr/>
          </p:nvSpPr>
          <p:spPr bwMode="auto">
            <a:xfrm>
              <a:off x="1390" y="1497"/>
              <a:ext cx="90" cy="106"/>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252" name="Freeform 9"/>
            <p:cNvSpPr>
              <a:spLocks noEditPoints="1"/>
            </p:cNvSpPr>
            <p:nvPr/>
          </p:nvSpPr>
          <p:spPr bwMode="auto">
            <a:xfrm>
              <a:off x="889" y="982"/>
              <a:ext cx="714" cy="621"/>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473" y="4226441"/>
            <a:ext cx="3461615" cy="2222318"/>
          </a:xfrm>
          <a:prstGeom prst="rect">
            <a:avLst/>
          </a:prstGeom>
        </p:spPr>
      </p:pic>
    </p:spTree>
    <p:extLst>
      <p:ext uri="{BB962C8B-B14F-4D97-AF65-F5344CB8AC3E}">
        <p14:creationId xmlns:p14="http://schemas.microsoft.com/office/powerpoint/2010/main" val="306589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28"/>
          <p:cNvGrpSpPr>
            <a:grpSpLocks noChangeAspect="1"/>
          </p:cNvGrpSpPr>
          <p:nvPr/>
        </p:nvGrpSpPr>
        <p:grpSpPr bwMode="auto">
          <a:xfrm>
            <a:off x="529054" y="512906"/>
            <a:ext cx="10727026" cy="5749578"/>
            <a:chOff x="-2508" y="-1485"/>
            <a:chExt cx="12698" cy="6806"/>
          </a:xfrm>
          <a:solidFill>
            <a:schemeClr val="bg1">
              <a:lumMod val="65000"/>
              <a:alpha val="16000"/>
            </a:schemeClr>
          </a:solidFill>
        </p:grpSpPr>
        <p:sp>
          <p:nvSpPr>
            <p:cNvPr id="66"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0"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1"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2"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3"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4"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5"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6"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7"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8"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9"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0"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1"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5"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6"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7"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8"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9"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2"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3"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4"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5"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6"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7"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8"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9"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0"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1"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2"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3"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4" name="Freeform 127"/>
            <p:cNvSpPr>
              <a:spLocks/>
            </p:cNvSpPr>
            <p:nvPr/>
          </p:nvSpPr>
          <p:spPr bwMode="auto">
            <a:xfrm>
              <a:off x="560" y="2646"/>
              <a:ext cx="1657" cy="2675"/>
            </a:xfrm>
            <a:custGeom>
              <a:avLst/>
              <a:gdLst>
                <a:gd name="T0" fmla="*/ 84 w 701"/>
                <a:gd name="T1" fmla="*/ 33 h 1131"/>
                <a:gd name="T2" fmla="*/ 68 w 701"/>
                <a:gd name="T3" fmla="*/ 61 h 1131"/>
                <a:gd name="T4" fmla="*/ 49 w 701"/>
                <a:gd name="T5" fmla="*/ 72 h 1131"/>
                <a:gd name="T6" fmla="*/ 58 w 701"/>
                <a:gd name="T7" fmla="*/ 120 h 1131"/>
                <a:gd name="T8" fmla="*/ 58 w 701"/>
                <a:gd name="T9" fmla="*/ 123 h 1131"/>
                <a:gd name="T10" fmla="*/ 17 w 701"/>
                <a:gd name="T11" fmla="*/ 177 h 1131"/>
                <a:gd name="T12" fmla="*/ 22 w 701"/>
                <a:gd name="T13" fmla="*/ 229 h 1131"/>
                <a:gd name="T14" fmla="*/ 21 w 701"/>
                <a:gd name="T15" fmla="*/ 293 h 1131"/>
                <a:gd name="T16" fmla="*/ 64 w 701"/>
                <a:gd name="T17" fmla="*/ 374 h 1131"/>
                <a:gd name="T18" fmla="*/ 125 w 701"/>
                <a:gd name="T19" fmla="*/ 443 h 1131"/>
                <a:gd name="T20" fmla="*/ 167 w 701"/>
                <a:gd name="T21" fmla="*/ 549 h 1131"/>
                <a:gd name="T22" fmla="*/ 151 w 701"/>
                <a:gd name="T23" fmla="*/ 647 h 1131"/>
                <a:gd name="T24" fmla="*/ 137 w 701"/>
                <a:gd name="T25" fmla="*/ 749 h 1131"/>
                <a:gd name="T26" fmla="*/ 125 w 701"/>
                <a:gd name="T27" fmla="*/ 820 h 1131"/>
                <a:gd name="T28" fmla="*/ 130 w 701"/>
                <a:gd name="T29" fmla="*/ 859 h 1131"/>
                <a:gd name="T30" fmla="*/ 117 w 701"/>
                <a:gd name="T31" fmla="*/ 945 h 1131"/>
                <a:gd name="T32" fmla="*/ 98 w 701"/>
                <a:gd name="T33" fmla="*/ 947 h 1131"/>
                <a:gd name="T34" fmla="*/ 101 w 701"/>
                <a:gd name="T35" fmla="*/ 1033 h 1131"/>
                <a:gd name="T36" fmla="*/ 106 w 701"/>
                <a:gd name="T37" fmla="*/ 1076 h 1131"/>
                <a:gd name="T38" fmla="*/ 152 w 701"/>
                <a:gd name="T39" fmla="*/ 1102 h 1131"/>
                <a:gd name="T40" fmla="*/ 208 w 701"/>
                <a:gd name="T41" fmla="*/ 1129 h 1131"/>
                <a:gd name="T42" fmla="*/ 249 w 701"/>
                <a:gd name="T43" fmla="*/ 1117 h 1131"/>
                <a:gd name="T44" fmla="*/ 194 w 701"/>
                <a:gd name="T45" fmla="*/ 1022 h 1131"/>
                <a:gd name="T46" fmla="*/ 213 w 701"/>
                <a:gd name="T47" fmla="*/ 941 h 1131"/>
                <a:gd name="T48" fmla="*/ 250 w 701"/>
                <a:gd name="T49" fmla="*/ 876 h 1131"/>
                <a:gd name="T50" fmla="*/ 257 w 701"/>
                <a:gd name="T51" fmla="*/ 872 h 1131"/>
                <a:gd name="T52" fmla="*/ 287 w 701"/>
                <a:gd name="T53" fmla="*/ 846 h 1131"/>
                <a:gd name="T54" fmla="*/ 308 w 701"/>
                <a:gd name="T55" fmla="*/ 809 h 1131"/>
                <a:gd name="T56" fmla="*/ 369 w 701"/>
                <a:gd name="T57" fmla="*/ 782 h 1131"/>
                <a:gd name="T58" fmla="*/ 346 w 701"/>
                <a:gd name="T59" fmla="*/ 731 h 1131"/>
                <a:gd name="T60" fmla="*/ 435 w 701"/>
                <a:gd name="T61" fmla="*/ 699 h 1131"/>
                <a:gd name="T62" fmla="*/ 493 w 701"/>
                <a:gd name="T63" fmla="*/ 627 h 1131"/>
                <a:gd name="T64" fmla="*/ 549 w 701"/>
                <a:gd name="T65" fmla="*/ 547 h 1131"/>
                <a:gd name="T66" fmla="*/ 604 w 701"/>
                <a:gd name="T67" fmla="*/ 524 h 1131"/>
                <a:gd name="T68" fmla="*/ 634 w 701"/>
                <a:gd name="T69" fmla="*/ 454 h 1131"/>
                <a:gd name="T70" fmla="*/ 657 w 701"/>
                <a:gd name="T71" fmla="*/ 371 h 1131"/>
                <a:gd name="T72" fmla="*/ 683 w 701"/>
                <a:gd name="T73" fmla="*/ 263 h 1131"/>
                <a:gd name="T74" fmla="*/ 639 w 701"/>
                <a:gd name="T75" fmla="*/ 237 h 1131"/>
                <a:gd name="T76" fmla="*/ 559 w 701"/>
                <a:gd name="T77" fmla="*/ 229 h 1131"/>
                <a:gd name="T78" fmla="*/ 509 w 701"/>
                <a:gd name="T79" fmla="*/ 195 h 1131"/>
                <a:gd name="T80" fmla="*/ 468 w 701"/>
                <a:gd name="T81" fmla="*/ 215 h 1131"/>
                <a:gd name="T82" fmla="*/ 466 w 701"/>
                <a:gd name="T83" fmla="*/ 155 h 1131"/>
                <a:gd name="T84" fmla="*/ 424 w 701"/>
                <a:gd name="T85" fmla="*/ 106 h 1131"/>
                <a:gd name="T86" fmla="*/ 345 w 701"/>
                <a:gd name="T87" fmla="*/ 81 h 1131"/>
                <a:gd name="T88" fmla="*/ 279 w 701"/>
                <a:gd name="T89" fmla="*/ 31 h 1131"/>
                <a:gd name="T90" fmla="*/ 272 w 701"/>
                <a:gd name="T91" fmla="*/ 24 h 1131"/>
                <a:gd name="T92" fmla="*/ 204 w 701"/>
                <a:gd name="T93" fmla="*/ 28 h 1131"/>
                <a:gd name="T94" fmla="*/ 176 w 701"/>
                <a:gd name="T95" fmla="*/ 15 h 1131"/>
                <a:gd name="T96" fmla="*/ 152 w 701"/>
                <a:gd name="T97" fmla="*/ 50 h 1131"/>
                <a:gd name="T98" fmla="*/ 148 w 701"/>
                <a:gd name="T99" fmla="*/ 0 h 1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1" h="1131">
                  <a:moveTo>
                    <a:pt x="148" y="0"/>
                  </a:moveTo>
                  <a:cubicBezTo>
                    <a:pt x="141" y="0"/>
                    <a:pt x="140" y="8"/>
                    <a:pt x="133" y="10"/>
                  </a:cubicBezTo>
                  <a:cubicBezTo>
                    <a:pt x="120" y="14"/>
                    <a:pt x="111" y="16"/>
                    <a:pt x="99" y="21"/>
                  </a:cubicBezTo>
                  <a:cubicBezTo>
                    <a:pt x="92" y="23"/>
                    <a:pt x="87" y="24"/>
                    <a:pt x="84" y="33"/>
                  </a:cubicBezTo>
                  <a:cubicBezTo>
                    <a:pt x="83" y="37"/>
                    <a:pt x="83" y="44"/>
                    <a:pt x="80" y="46"/>
                  </a:cubicBezTo>
                  <a:cubicBezTo>
                    <a:pt x="76" y="48"/>
                    <a:pt x="71" y="50"/>
                    <a:pt x="71" y="55"/>
                  </a:cubicBezTo>
                  <a:cubicBezTo>
                    <a:pt x="70" y="55"/>
                    <a:pt x="68" y="57"/>
                    <a:pt x="68" y="58"/>
                  </a:cubicBezTo>
                  <a:cubicBezTo>
                    <a:pt x="68" y="59"/>
                    <a:pt x="68" y="60"/>
                    <a:pt x="68" y="61"/>
                  </a:cubicBezTo>
                  <a:cubicBezTo>
                    <a:pt x="66" y="61"/>
                    <a:pt x="66" y="62"/>
                    <a:pt x="65" y="62"/>
                  </a:cubicBezTo>
                  <a:cubicBezTo>
                    <a:pt x="64" y="62"/>
                    <a:pt x="64" y="61"/>
                    <a:pt x="62" y="61"/>
                  </a:cubicBezTo>
                  <a:cubicBezTo>
                    <a:pt x="61" y="62"/>
                    <a:pt x="59" y="63"/>
                    <a:pt x="58" y="64"/>
                  </a:cubicBezTo>
                  <a:cubicBezTo>
                    <a:pt x="55" y="67"/>
                    <a:pt x="51" y="71"/>
                    <a:pt x="49" y="72"/>
                  </a:cubicBezTo>
                  <a:cubicBezTo>
                    <a:pt x="49" y="73"/>
                    <a:pt x="48" y="74"/>
                    <a:pt x="48" y="76"/>
                  </a:cubicBezTo>
                  <a:cubicBezTo>
                    <a:pt x="48" y="85"/>
                    <a:pt x="58" y="84"/>
                    <a:pt x="58" y="95"/>
                  </a:cubicBezTo>
                  <a:cubicBezTo>
                    <a:pt x="58" y="100"/>
                    <a:pt x="55" y="102"/>
                    <a:pt x="55" y="108"/>
                  </a:cubicBezTo>
                  <a:cubicBezTo>
                    <a:pt x="55" y="113"/>
                    <a:pt x="58" y="116"/>
                    <a:pt x="58" y="120"/>
                  </a:cubicBezTo>
                  <a:cubicBezTo>
                    <a:pt x="58" y="121"/>
                    <a:pt x="58" y="122"/>
                    <a:pt x="58" y="123"/>
                  </a:cubicBezTo>
                  <a:cubicBezTo>
                    <a:pt x="58" y="123"/>
                    <a:pt x="58" y="123"/>
                    <a:pt x="58" y="123"/>
                  </a:cubicBezTo>
                  <a:cubicBezTo>
                    <a:pt x="58" y="123"/>
                    <a:pt x="58" y="123"/>
                    <a:pt x="58" y="123"/>
                  </a:cubicBezTo>
                  <a:cubicBezTo>
                    <a:pt x="58" y="123"/>
                    <a:pt x="58" y="123"/>
                    <a:pt x="58" y="123"/>
                  </a:cubicBezTo>
                  <a:cubicBezTo>
                    <a:pt x="56" y="127"/>
                    <a:pt x="56" y="127"/>
                    <a:pt x="56" y="127"/>
                  </a:cubicBezTo>
                  <a:cubicBezTo>
                    <a:pt x="56" y="128"/>
                    <a:pt x="59" y="131"/>
                    <a:pt x="62" y="132"/>
                  </a:cubicBezTo>
                  <a:cubicBezTo>
                    <a:pt x="58" y="146"/>
                    <a:pt x="45" y="143"/>
                    <a:pt x="39" y="154"/>
                  </a:cubicBezTo>
                  <a:cubicBezTo>
                    <a:pt x="35" y="163"/>
                    <a:pt x="31" y="177"/>
                    <a:pt x="17" y="177"/>
                  </a:cubicBezTo>
                  <a:cubicBezTo>
                    <a:pt x="19" y="200"/>
                    <a:pt x="6" y="198"/>
                    <a:pt x="6" y="210"/>
                  </a:cubicBezTo>
                  <a:cubicBezTo>
                    <a:pt x="6" y="218"/>
                    <a:pt x="7" y="228"/>
                    <a:pt x="14" y="228"/>
                  </a:cubicBezTo>
                  <a:cubicBezTo>
                    <a:pt x="16" y="228"/>
                    <a:pt x="17" y="227"/>
                    <a:pt x="18" y="227"/>
                  </a:cubicBezTo>
                  <a:cubicBezTo>
                    <a:pt x="19" y="227"/>
                    <a:pt x="20" y="228"/>
                    <a:pt x="22" y="229"/>
                  </a:cubicBezTo>
                  <a:cubicBezTo>
                    <a:pt x="20" y="237"/>
                    <a:pt x="10" y="239"/>
                    <a:pt x="6" y="247"/>
                  </a:cubicBezTo>
                  <a:cubicBezTo>
                    <a:pt x="4" y="249"/>
                    <a:pt x="0" y="257"/>
                    <a:pt x="0" y="263"/>
                  </a:cubicBezTo>
                  <a:cubicBezTo>
                    <a:pt x="0" y="273"/>
                    <a:pt x="7" y="283"/>
                    <a:pt x="13" y="289"/>
                  </a:cubicBezTo>
                  <a:cubicBezTo>
                    <a:pt x="15" y="291"/>
                    <a:pt x="19" y="290"/>
                    <a:pt x="21" y="293"/>
                  </a:cubicBezTo>
                  <a:cubicBezTo>
                    <a:pt x="23" y="297"/>
                    <a:pt x="24" y="304"/>
                    <a:pt x="27" y="308"/>
                  </a:cubicBezTo>
                  <a:cubicBezTo>
                    <a:pt x="29" y="309"/>
                    <a:pt x="33" y="308"/>
                    <a:pt x="34" y="312"/>
                  </a:cubicBezTo>
                  <a:cubicBezTo>
                    <a:pt x="39" y="322"/>
                    <a:pt x="42" y="328"/>
                    <a:pt x="46" y="341"/>
                  </a:cubicBezTo>
                  <a:cubicBezTo>
                    <a:pt x="49" y="352"/>
                    <a:pt x="60" y="362"/>
                    <a:pt x="64" y="374"/>
                  </a:cubicBezTo>
                  <a:cubicBezTo>
                    <a:pt x="66" y="382"/>
                    <a:pt x="74" y="386"/>
                    <a:pt x="74" y="394"/>
                  </a:cubicBezTo>
                  <a:cubicBezTo>
                    <a:pt x="74" y="401"/>
                    <a:pt x="72" y="407"/>
                    <a:pt x="76" y="411"/>
                  </a:cubicBezTo>
                  <a:cubicBezTo>
                    <a:pt x="86" y="420"/>
                    <a:pt x="93" y="428"/>
                    <a:pt x="108" y="432"/>
                  </a:cubicBezTo>
                  <a:cubicBezTo>
                    <a:pt x="115" y="435"/>
                    <a:pt x="119" y="437"/>
                    <a:pt x="125" y="443"/>
                  </a:cubicBezTo>
                  <a:cubicBezTo>
                    <a:pt x="131" y="449"/>
                    <a:pt x="137" y="448"/>
                    <a:pt x="145" y="451"/>
                  </a:cubicBezTo>
                  <a:cubicBezTo>
                    <a:pt x="154" y="456"/>
                    <a:pt x="162" y="464"/>
                    <a:pt x="167" y="477"/>
                  </a:cubicBezTo>
                  <a:cubicBezTo>
                    <a:pt x="169" y="483"/>
                    <a:pt x="171" y="514"/>
                    <a:pt x="171" y="519"/>
                  </a:cubicBezTo>
                  <a:cubicBezTo>
                    <a:pt x="171" y="528"/>
                    <a:pt x="167" y="542"/>
                    <a:pt x="167" y="549"/>
                  </a:cubicBezTo>
                  <a:cubicBezTo>
                    <a:pt x="167" y="556"/>
                    <a:pt x="167" y="556"/>
                    <a:pt x="167" y="572"/>
                  </a:cubicBezTo>
                  <a:cubicBezTo>
                    <a:pt x="166" y="578"/>
                    <a:pt x="163" y="587"/>
                    <a:pt x="163" y="591"/>
                  </a:cubicBezTo>
                  <a:cubicBezTo>
                    <a:pt x="163" y="592"/>
                    <a:pt x="163" y="594"/>
                    <a:pt x="163" y="596"/>
                  </a:cubicBezTo>
                  <a:cubicBezTo>
                    <a:pt x="163" y="614"/>
                    <a:pt x="151" y="627"/>
                    <a:pt x="151" y="647"/>
                  </a:cubicBezTo>
                  <a:cubicBezTo>
                    <a:pt x="151" y="655"/>
                    <a:pt x="145" y="663"/>
                    <a:pt x="148" y="672"/>
                  </a:cubicBezTo>
                  <a:cubicBezTo>
                    <a:pt x="149" y="712"/>
                    <a:pt x="149" y="712"/>
                    <a:pt x="149" y="712"/>
                  </a:cubicBezTo>
                  <a:cubicBezTo>
                    <a:pt x="146" y="724"/>
                    <a:pt x="146" y="733"/>
                    <a:pt x="142" y="746"/>
                  </a:cubicBezTo>
                  <a:cubicBezTo>
                    <a:pt x="141" y="748"/>
                    <a:pt x="139" y="747"/>
                    <a:pt x="137" y="749"/>
                  </a:cubicBezTo>
                  <a:cubicBezTo>
                    <a:pt x="134" y="753"/>
                    <a:pt x="133" y="760"/>
                    <a:pt x="131" y="764"/>
                  </a:cubicBezTo>
                  <a:cubicBezTo>
                    <a:pt x="127" y="771"/>
                    <a:pt x="119" y="784"/>
                    <a:pt x="119" y="796"/>
                  </a:cubicBezTo>
                  <a:cubicBezTo>
                    <a:pt x="119" y="799"/>
                    <a:pt x="120" y="814"/>
                    <a:pt x="122" y="814"/>
                  </a:cubicBezTo>
                  <a:cubicBezTo>
                    <a:pt x="122" y="814"/>
                    <a:pt x="125" y="817"/>
                    <a:pt x="125" y="820"/>
                  </a:cubicBezTo>
                  <a:cubicBezTo>
                    <a:pt x="125" y="822"/>
                    <a:pt x="123" y="823"/>
                    <a:pt x="120" y="823"/>
                  </a:cubicBezTo>
                  <a:cubicBezTo>
                    <a:pt x="118" y="833"/>
                    <a:pt x="114" y="837"/>
                    <a:pt x="114" y="847"/>
                  </a:cubicBezTo>
                  <a:cubicBezTo>
                    <a:pt x="114" y="853"/>
                    <a:pt x="118" y="865"/>
                    <a:pt x="122" y="865"/>
                  </a:cubicBezTo>
                  <a:cubicBezTo>
                    <a:pt x="125" y="865"/>
                    <a:pt x="126" y="861"/>
                    <a:pt x="130" y="859"/>
                  </a:cubicBezTo>
                  <a:cubicBezTo>
                    <a:pt x="130" y="859"/>
                    <a:pt x="131" y="859"/>
                    <a:pt x="131" y="859"/>
                  </a:cubicBezTo>
                  <a:cubicBezTo>
                    <a:pt x="132" y="859"/>
                    <a:pt x="133" y="859"/>
                    <a:pt x="134" y="859"/>
                  </a:cubicBezTo>
                  <a:cubicBezTo>
                    <a:pt x="134" y="867"/>
                    <a:pt x="134" y="867"/>
                    <a:pt x="134" y="867"/>
                  </a:cubicBezTo>
                  <a:cubicBezTo>
                    <a:pt x="117" y="945"/>
                    <a:pt x="117" y="945"/>
                    <a:pt x="117" y="945"/>
                  </a:cubicBezTo>
                  <a:cubicBezTo>
                    <a:pt x="109" y="945"/>
                    <a:pt x="113" y="936"/>
                    <a:pt x="103" y="936"/>
                  </a:cubicBezTo>
                  <a:cubicBezTo>
                    <a:pt x="101" y="936"/>
                    <a:pt x="99" y="938"/>
                    <a:pt x="99" y="941"/>
                  </a:cubicBezTo>
                  <a:cubicBezTo>
                    <a:pt x="98" y="941"/>
                    <a:pt x="98" y="941"/>
                    <a:pt x="98" y="941"/>
                  </a:cubicBezTo>
                  <a:cubicBezTo>
                    <a:pt x="98" y="947"/>
                    <a:pt x="98" y="947"/>
                    <a:pt x="98" y="947"/>
                  </a:cubicBezTo>
                  <a:cubicBezTo>
                    <a:pt x="99" y="953"/>
                    <a:pt x="105" y="961"/>
                    <a:pt x="105" y="965"/>
                  </a:cubicBezTo>
                  <a:cubicBezTo>
                    <a:pt x="105" y="974"/>
                    <a:pt x="93" y="977"/>
                    <a:pt x="93" y="987"/>
                  </a:cubicBezTo>
                  <a:cubicBezTo>
                    <a:pt x="93" y="996"/>
                    <a:pt x="101" y="1014"/>
                    <a:pt x="101" y="1026"/>
                  </a:cubicBezTo>
                  <a:cubicBezTo>
                    <a:pt x="101" y="1028"/>
                    <a:pt x="101" y="1030"/>
                    <a:pt x="101" y="1033"/>
                  </a:cubicBezTo>
                  <a:cubicBezTo>
                    <a:pt x="101" y="1044"/>
                    <a:pt x="115" y="1042"/>
                    <a:pt x="115" y="1055"/>
                  </a:cubicBezTo>
                  <a:cubicBezTo>
                    <a:pt x="115" y="1058"/>
                    <a:pt x="113" y="1061"/>
                    <a:pt x="112" y="1064"/>
                  </a:cubicBezTo>
                  <a:cubicBezTo>
                    <a:pt x="113" y="1065"/>
                    <a:pt x="114" y="1066"/>
                    <a:pt x="116" y="1067"/>
                  </a:cubicBezTo>
                  <a:cubicBezTo>
                    <a:pt x="115" y="1071"/>
                    <a:pt x="106" y="1071"/>
                    <a:pt x="106" y="1076"/>
                  </a:cubicBezTo>
                  <a:cubicBezTo>
                    <a:pt x="106" y="1077"/>
                    <a:pt x="109" y="1079"/>
                    <a:pt x="111" y="1081"/>
                  </a:cubicBezTo>
                  <a:cubicBezTo>
                    <a:pt x="118" y="1088"/>
                    <a:pt x="122" y="1095"/>
                    <a:pt x="137" y="1095"/>
                  </a:cubicBezTo>
                  <a:cubicBezTo>
                    <a:pt x="137" y="1098"/>
                    <a:pt x="138" y="1102"/>
                    <a:pt x="142" y="1102"/>
                  </a:cubicBezTo>
                  <a:cubicBezTo>
                    <a:pt x="146" y="1102"/>
                    <a:pt x="148" y="1102"/>
                    <a:pt x="152" y="1102"/>
                  </a:cubicBezTo>
                  <a:cubicBezTo>
                    <a:pt x="152" y="1111"/>
                    <a:pt x="164" y="1111"/>
                    <a:pt x="172" y="1114"/>
                  </a:cubicBezTo>
                  <a:cubicBezTo>
                    <a:pt x="180" y="1117"/>
                    <a:pt x="176" y="1131"/>
                    <a:pt x="188" y="1131"/>
                  </a:cubicBezTo>
                  <a:cubicBezTo>
                    <a:pt x="194" y="1131"/>
                    <a:pt x="198" y="1131"/>
                    <a:pt x="203" y="1131"/>
                  </a:cubicBezTo>
                  <a:cubicBezTo>
                    <a:pt x="205" y="1131"/>
                    <a:pt x="207" y="1129"/>
                    <a:pt x="208" y="1129"/>
                  </a:cubicBezTo>
                  <a:cubicBezTo>
                    <a:pt x="211" y="1129"/>
                    <a:pt x="210" y="1129"/>
                    <a:pt x="214" y="1129"/>
                  </a:cubicBezTo>
                  <a:cubicBezTo>
                    <a:pt x="219" y="1129"/>
                    <a:pt x="232" y="1119"/>
                    <a:pt x="240" y="1119"/>
                  </a:cubicBezTo>
                  <a:cubicBezTo>
                    <a:pt x="242" y="1119"/>
                    <a:pt x="243" y="1119"/>
                    <a:pt x="245" y="1119"/>
                  </a:cubicBezTo>
                  <a:cubicBezTo>
                    <a:pt x="246" y="1119"/>
                    <a:pt x="247" y="1119"/>
                    <a:pt x="249" y="1117"/>
                  </a:cubicBezTo>
                  <a:cubicBezTo>
                    <a:pt x="234" y="1110"/>
                    <a:pt x="220" y="1106"/>
                    <a:pt x="208" y="1094"/>
                  </a:cubicBezTo>
                  <a:cubicBezTo>
                    <a:pt x="202" y="1087"/>
                    <a:pt x="202" y="1063"/>
                    <a:pt x="193" y="1058"/>
                  </a:cubicBezTo>
                  <a:cubicBezTo>
                    <a:pt x="189" y="1057"/>
                    <a:pt x="185" y="1051"/>
                    <a:pt x="185" y="1045"/>
                  </a:cubicBezTo>
                  <a:cubicBezTo>
                    <a:pt x="185" y="1035"/>
                    <a:pt x="187" y="1028"/>
                    <a:pt x="194" y="1022"/>
                  </a:cubicBezTo>
                  <a:cubicBezTo>
                    <a:pt x="198" y="1017"/>
                    <a:pt x="207" y="1020"/>
                    <a:pt x="210" y="1013"/>
                  </a:cubicBezTo>
                  <a:cubicBezTo>
                    <a:pt x="214" y="1006"/>
                    <a:pt x="212" y="999"/>
                    <a:pt x="216" y="995"/>
                  </a:cubicBezTo>
                  <a:cubicBezTo>
                    <a:pt x="224" y="987"/>
                    <a:pt x="237" y="986"/>
                    <a:pt x="237" y="971"/>
                  </a:cubicBezTo>
                  <a:cubicBezTo>
                    <a:pt x="237" y="955"/>
                    <a:pt x="213" y="962"/>
                    <a:pt x="213" y="941"/>
                  </a:cubicBezTo>
                  <a:cubicBezTo>
                    <a:pt x="213" y="932"/>
                    <a:pt x="221" y="925"/>
                    <a:pt x="229" y="923"/>
                  </a:cubicBezTo>
                  <a:cubicBezTo>
                    <a:pt x="233" y="922"/>
                    <a:pt x="242" y="922"/>
                    <a:pt x="243" y="916"/>
                  </a:cubicBezTo>
                  <a:cubicBezTo>
                    <a:pt x="246" y="903"/>
                    <a:pt x="246" y="893"/>
                    <a:pt x="256" y="884"/>
                  </a:cubicBezTo>
                  <a:cubicBezTo>
                    <a:pt x="253" y="883"/>
                    <a:pt x="250" y="882"/>
                    <a:pt x="250" y="876"/>
                  </a:cubicBezTo>
                  <a:cubicBezTo>
                    <a:pt x="255" y="876"/>
                    <a:pt x="257" y="881"/>
                    <a:pt x="264" y="881"/>
                  </a:cubicBezTo>
                  <a:cubicBezTo>
                    <a:pt x="265" y="881"/>
                    <a:pt x="269" y="877"/>
                    <a:pt x="269" y="874"/>
                  </a:cubicBezTo>
                  <a:cubicBezTo>
                    <a:pt x="269" y="871"/>
                    <a:pt x="266" y="871"/>
                    <a:pt x="264" y="869"/>
                  </a:cubicBezTo>
                  <a:cubicBezTo>
                    <a:pt x="263" y="869"/>
                    <a:pt x="260" y="872"/>
                    <a:pt x="257" y="872"/>
                  </a:cubicBezTo>
                  <a:cubicBezTo>
                    <a:pt x="252" y="872"/>
                    <a:pt x="246" y="859"/>
                    <a:pt x="246" y="851"/>
                  </a:cubicBezTo>
                  <a:cubicBezTo>
                    <a:pt x="246" y="849"/>
                    <a:pt x="247" y="845"/>
                    <a:pt x="251" y="845"/>
                  </a:cubicBezTo>
                  <a:cubicBezTo>
                    <a:pt x="262" y="845"/>
                    <a:pt x="264" y="852"/>
                    <a:pt x="275" y="852"/>
                  </a:cubicBezTo>
                  <a:cubicBezTo>
                    <a:pt x="279" y="852"/>
                    <a:pt x="287" y="849"/>
                    <a:pt x="287" y="846"/>
                  </a:cubicBezTo>
                  <a:cubicBezTo>
                    <a:pt x="287" y="845"/>
                    <a:pt x="287" y="842"/>
                    <a:pt x="287" y="841"/>
                  </a:cubicBezTo>
                  <a:cubicBezTo>
                    <a:pt x="291" y="833"/>
                    <a:pt x="285" y="817"/>
                    <a:pt x="292" y="811"/>
                  </a:cubicBezTo>
                  <a:cubicBezTo>
                    <a:pt x="294" y="809"/>
                    <a:pt x="297" y="809"/>
                    <a:pt x="300" y="809"/>
                  </a:cubicBezTo>
                  <a:cubicBezTo>
                    <a:pt x="302" y="809"/>
                    <a:pt x="305" y="809"/>
                    <a:pt x="308" y="809"/>
                  </a:cubicBezTo>
                  <a:cubicBezTo>
                    <a:pt x="311" y="809"/>
                    <a:pt x="314" y="810"/>
                    <a:pt x="317" y="810"/>
                  </a:cubicBezTo>
                  <a:cubicBezTo>
                    <a:pt x="319" y="810"/>
                    <a:pt x="321" y="809"/>
                    <a:pt x="323" y="809"/>
                  </a:cubicBezTo>
                  <a:cubicBezTo>
                    <a:pt x="336" y="805"/>
                    <a:pt x="347" y="807"/>
                    <a:pt x="356" y="798"/>
                  </a:cubicBezTo>
                  <a:cubicBezTo>
                    <a:pt x="361" y="793"/>
                    <a:pt x="365" y="790"/>
                    <a:pt x="369" y="782"/>
                  </a:cubicBezTo>
                  <a:cubicBezTo>
                    <a:pt x="372" y="778"/>
                    <a:pt x="372" y="775"/>
                    <a:pt x="372" y="768"/>
                  </a:cubicBezTo>
                  <a:cubicBezTo>
                    <a:pt x="372" y="762"/>
                    <a:pt x="364" y="762"/>
                    <a:pt x="362" y="757"/>
                  </a:cubicBezTo>
                  <a:cubicBezTo>
                    <a:pt x="360" y="750"/>
                    <a:pt x="360" y="744"/>
                    <a:pt x="356" y="740"/>
                  </a:cubicBezTo>
                  <a:cubicBezTo>
                    <a:pt x="354" y="739"/>
                    <a:pt x="346" y="736"/>
                    <a:pt x="346" y="731"/>
                  </a:cubicBezTo>
                  <a:cubicBezTo>
                    <a:pt x="346" y="730"/>
                    <a:pt x="349" y="729"/>
                    <a:pt x="350" y="729"/>
                  </a:cubicBezTo>
                  <a:cubicBezTo>
                    <a:pt x="358" y="729"/>
                    <a:pt x="365" y="735"/>
                    <a:pt x="373" y="735"/>
                  </a:cubicBezTo>
                  <a:cubicBezTo>
                    <a:pt x="376" y="735"/>
                    <a:pt x="388" y="741"/>
                    <a:pt x="397" y="741"/>
                  </a:cubicBezTo>
                  <a:cubicBezTo>
                    <a:pt x="421" y="741"/>
                    <a:pt x="425" y="714"/>
                    <a:pt x="435" y="699"/>
                  </a:cubicBezTo>
                  <a:cubicBezTo>
                    <a:pt x="444" y="685"/>
                    <a:pt x="455" y="683"/>
                    <a:pt x="464" y="669"/>
                  </a:cubicBezTo>
                  <a:cubicBezTo>
                    <a:pt x="469" y="662"/>
                    <a:pt x="468" y="658"/>
                    <a:pt x="472" y="652"/>
                  </a:cubicBezTo>
                  <a:cubicBezTo>
                    <a:pt x="472" y="652"/>
                    <a:pt x="472" y="652"/>
                    <a:pt x="472" y="652"/>
                  </a:cubicBezTo>
                  <a:cubicBezTo>
                    <a:pt x="477" y="641"/>
                    <a:pt x="482" y="632"/>
                    <a:pt x="493" y="627"/>
                  </a:cubicBezTo>
                  <a:cubicBezTo>
                    <a:pt x="493" y="602"/>
                    <a:pt x="493" y="602"/>
                    <a:pt x="493" y="602"/>
                  </a:cubicBezTo>
                  <a:cubicBezTo>
                    <a:pt x="493" y="592"/>
                    <a:pt x="492" y="585"/>
                    <a:pt x="499" y="578"/>
                  </a:cubicBezTo>
                  <a:cubicBezTo>
                    <a:pt x="503" y="573"/>
                    <a:pt x="510" y="573"/>
                    <a:pt x="514" y="567"/>
                  </a:cubicBezTo>
                  <a:cubicBezTo>
                    <a:pt x="524" y="552"/>
                    <a:pt x="537" y="559"/>
                    <a:pt x="549" y="547"/>
                  </a:cubicBezTo>
                  <a:cubicBezTo>
                    <a:pt x="551" y="545"/>
                    <a:pt x="552" y="542"/>
                    <a:pt x="555" y="541"/>
                  </a:cubicBezTo>
                  <a:cubicBezTo>
                    <a:pt x="561" y="538"/>
                    <a:pt x="567" y="538"/>
                    <a:pt x="574" y="538"/>
                  </a:cubicBezTo>
                  <a:cubicBezTo>
                    <a:pt x="576" y="538"/>
                    <a:pt x="578" y="538"/>
                    <a:pt x="581" y="538"/>
                  </a:cubicBezTo>
                  <a:cubicBezTo>
                    <a:pt x="590" y="538"/>
                    <a:pt x="601" y="530"/>
                    <a:pt x="604" y="524"/>
                  </a:cubicBezTo>
                  <a:cubicBezTo>
                    <a:pt x="605" y="522"/>
                    <a:pt x="604" y="515"/>
                    <a:pt x="606" y="512"/>
                  </a:cubicBezTo>
                  <a:cubicBezTo>
                    <a:pt x="614" y="502"/>
                    <a:pt x="617" y="496"/>
                    <a:pt x="625" y="484"/>
                  </a:cubicBezTo>
                  <a:cubicBezTo>
                    <a:pt x="626" y="482"/>
                    <a:pt x="628" y="472"/>
                    <a:pt x="628" y="466"/>
                  </a:cubicBezTo>
                  <a:cubicBezTo>
                    <a:pt x="628" y="462"/>
                    <a:pt x="632" y="457"/>
                    <a:pt x="634" y="454"/>
                  </a:cubicBezTo>
                  <a:cubicBezTo>
                    <a:pt x="635" y="453"/>
                    <a:pt x="637" y="450"/>
                    <a:pt x="637" y="448"/>
                  </a:cubicBezTo>
                  <a:cubicBezTo>
                    <a:pt x="637" y="441"/>
                    <a:pt x="641" y="432"/>
                    <a:pt x="641" y="423"/>
                  </a:cubicBezTo>
                  <a:cubicBezTo>
                    <a:pt x="641" y="410"/>
                    <a:pt x="633" y="393"/>
                    <a:pt x="641" y="385"/>
                  </a:cubicBezTo>
                  <a:cubicBezTo>
                    <a:pt x="646" y="380"/>
                    <a:pt x="652" y="379"/>
                    <a:pt x="657" y="371"/>
                  </a:cubicBezTo>
                  <a:cubicBezTo>
                    <a:pt x="660" y="366"/>
                    <a:pt x="663" y="365"/>
                    <a:pt x="666" y="360"/>
                  </a:cubicBezTo>
                  <a:cubicBezTo>
                    <a:pt x="680" y="338"/>
                    <a:pt x="701" y="328"/>
                    <a:pt x="701" y="289"/>
                  </a:cubicBezTo>
                  <a:cubicBezTo>
                    <a:pt x="701" y="278"/>
                    <a:pt x="699" y="267"/>
                    <a:pt x="688" y="264"/>
                  </a:cubicBezTo>
                  <a:cubicBezTo>
                    <a:pt x="686" y="263"/>
                    <a:pt x="684" y="263"/>
                    <a:pt x="683" y="263"/>
                  </a:cubicBezTo>
                  <a:cubicBezTo>
                    <a:pt x="681" y="263"/>
                    <a:pt x="680" y="263"/>
                    <a:pt x="679" y="263"/>
                  </a:cubicBezTo>
                  <a:cubicBezTo>
                    <a:pt x="677" y="263"/>
                    <a:pt x="676" y="263"/>
                    <a:pt x="674" y="263"/>
                  </a:cubicBezTo>
                  <a:cubicBezTo>
                    <a:pt x="673" y="263"/>
                    <a:pt x="671" y="263"/>
                    <a:pt x="669" y="263"/>
                  </a:cubicBezTo>
                  <a:cubicBezTo>
                    <a:pt x="660" y="260"/>
                    <a:pt x="644" y="245"/>
                    <a:pt x="639" y="237"/>
                  </a:cubicBezTo>
                  <a:cubicBezTo>
                    <a:pt x="633" y="235"/>
                    <a:pt x="624" y="231"/>
                    <a:pt x="614" y="229"/>
                  </a:cubicBezTo>
                  <a:cubicBezTo>
                    <a:pt x="594" y="231"/>
                    <a:pt x="594" y="231"/>
                    <a:pt x="594" y="231"/>
                  </a:cubicBezTo>
                  <a:cubicBezTo>
                    <a:pt x="584" y="231"/>
                    <a:pt x="582" y="223"/>
                    <a:pt x="571" y="223"/>
                  </a:cubicBezTo>
                  <a:cubicBezTo>
                    <a:pt x="566" y="223"/>
                    <a:pt x="564" y="227"/>
                    <a:pt x="559" y="229"/>
                  </a:cubicBezTo>
                  <a:cubicBezTo>
                    <a:pt x="555" y="229"/>
                    <a:pt x="555" y="229"/>
                    <a:pt x="555" y="229"/>
                  </a:cubicBezTo>
                  <a:cubicBezTo>
                    <a:pt x="555" y="224"/>
                    <a:pt x="556" y="220"/>
                    <a:pt x="554" y="215"/>
                  </a:cubicBezTo>
                  <a:cubicBezTo>
                    <a:pt x="553" y="211"/>
                    <a:pt x="548" y="212"/>
                    <a:pt x="544" y="210"/>
                  </a:cubicBezTo>
                  <a:cubicBezTo>
                    <a:pt x="537" y="205"/>
                    <a:pt x="518" y="195"/>
                    <a:pt x="509" y="195"/>
                  </a:cubicBezTo>
                  <a:cubicBezTo>
                    <a:pt x="500" y="195"/>
                    <a:pt x="494" y="207"/>
                    <a:pt x="489" y="215"/>
                  </a:cubicBezTo>
                  <a:cubicBezTo>
                    <a:pt x="487" y="218"/>
                    <a:pt x="485" y="221"/>
                    <a:pt x="483" y="221"/>
                  </a:cubicBezTo>
                  <a:cubicBezTo>
                    <a:pt x="481" y="221"/>
                    <a:pt x="480" y="217"/>
                    <a:pt x="480" y="215"/>
                  </a:cubicBezTo>
                  <a:cubicBezTo>
                    <a:pt x="468" y="215"/>
                    <a:pt x="468" y="215"/>
                    <a:pt x="468" y="215"/>
                  </a:cubicBezTo>
                  <a:cubicBezTo>
                    <a:pt x="467" y="210"/>
                    <a:pt x="464" y="206"/>
                    <a:pt x="459" y="203"/>
                  </a:cubicBezTo>
                  <a:cubicBezTo>
                    <a:pt x="456" y="202"/>
                    <a:pt x="451" y="203"/>
                    <a:pt x="451" y="198"/>
                  </a:cubicBezTo>
                  <a:cubicBezTo>
                    <a:pt x="451" y="182"/>
                    <a:pt x="467" y="176"/>
                    <a:pt x="475" y="166"/>
                  </a:cubicBezTo>
                  <a:cubicBezTo>
                    <a:pt x="475" y="161"/>
                    <a:pt x="468" y="161"/>
                    <a:pt x="466" y="155"/>
                  </a:cubicBezTo>
                  <a:cubicBezTo>
                    <a:pt x="463" y="150"/>
                    <a:pt x="456" y="133"/>
                    <a:pt x="456" y="126"/>
                  </a:cubicBezTo>
                  <a:cubicBezTo>
                    <a:pt x="447" y="124"/>
                    <a:pt x="436" y="107"/>
                    <a:pt x="427" y="107"/>
                  </a:cubicBezTo>
                  <a:cubicBezTo>
                    <a:pt x="426" y="107"/>
                    <a:pt x="425" y="107"/>
                    <a:pt x="424" y="107"/>
                  </a:cubicBezTo>
                  <a:cubicBezTo>
                    <a:pt x="424" y="106"/>
                    <a:pt x="424" y="106"/>
                    <a:pt x="424" y="106"/>
                  </a:cubicBezTo>
                  <a:cubicBezTo>
                    <a:pt x="419" y="106"/>
                    <a:pt x="411" y="101"/>
                    <a:pt x="407" y="100"/>
                  </a:cubicBezTo>
                  <a:cubicBezTo>
                    <a:pt x="393" y="100"/>
                    <a:pt x="393" y="100"/>
                    <a:pt x="393" y="100"/>
                  </a:cubicBezTo>
                  <a:cubicBezTo>
                    <a:pt x="379" y="97"/>
                    <a:pt x="357" y="99"/>
                    <a:pt x="353" y="84"/>
                  </a:cubicBezTo>
                  <a:cubicBezTo>
                    <a:pt x="350" y="84"/>
                    <a:pt x="346" y="83"/>
                    <a:pt x="345" y="81"/>
                  </a:cubicBezTo>
                  <a:cubicBezTo>
                    <a:pt x="339" y="68"/>
                    <a:pt x="334" y="69"/>
                    <a:pt x="324" y="59"/>
                  </a:cubicBezTo>
                  <a:cubicBezTo>
                    <a:pt x="309" y="59"/>
                    <a:pt x="309" y="59"/>
                    <a:pt x="309" y="59"/>
                  </a:cubicBezTo>
                  <a:cubicBezTo>
                    <a:pt x="307" y="52"/>
                    <a:pt x="309" y="44"/>
                    <a:pt x="302" y="42"/>
                  </a:cubicBezTo>
                  <a:cubicBezTo>
                    <a:pt x="294" y="40"/>
                    <a:pt x="283" y="38"/>
                    <a:pt x="279" y="31"/>
                  </a:cubicBezTo>
                  <a:cubicBezTo>
                    <a:pt x="279" y="27"/>
                    <a:pt x="279" y="27"/>
                    <a:pt x="279" y="27"/>
                  </a:cubicBezTo>
                  <a:cubicBezTo>
                    <a:pt x="280" y="27"/>
                    <a:pt x="281" y="27"/>
                    <a:pt x="282" y="27"/>
                  </a:cubicBezTo>
                  <a:cubicBezTo>
                    <a:pt x="283" y="27"/>
                    <a:pt x="286" y="26"/>
                    <a:pt x="287" y="25"/>
                  </a:cubicBezTo>
                  <a:cubicBezTo>
                    <a:pt x="287" y="25"/>
                    <a:pt x="278" y="24"/>
                    <a:pt x="272" y="24"/>
                  </a:cubicBezTo>
                  <a:cubicBezTo>
                    <a:pt x="271" y="25"/>
                    <a:pt x="260" y="25"/>
                    <a:pt x="259" y="27"/>
                  </a:cubicBezTo>
                  <a:cubicBezTo>
                    <a:pt x="256" y="33"/>
                    <a:pt x="251" y="33"/>
                    <a:pt x="243" y="34"/>
                  </a:cubicBezTo>
                  <a:cubicBezTo>
                    <a:pt x="239" y="34"/>
                    <a:pt x="232" y="33"/>
                    <a:pt x="232" y="28"/>
                  </a:cubicBezTo>
                  <a:cubicBezTo>
                    <a:pt x="227" y="28"/>
                    <a:pt x="212" y="28"/>
                    <a:pt x="204" y="28"/>
                  </a:cubicBezTo>
                  <a:cubicBezTo>
                    <a:pt x="200" y="28"/>
                    <a:pt x="197" y="24"/>
                    <a:pt x="197" y="19"/>
                  </a:cubicBezTo>
                  <a:cubicBezTo>
                    <a:pt x="189" y="17"/>
                    <a:pt x="178" y="14"/>
                    <a:pt x="175" y="6"/>
                  </a:cubicBezTo>
                  <a:cubicBezTo>
                    <a:pt x="166" y="5"/>
                    <a:pt x="166" y="5"/>
                    <a:pt x="166" y="5"/>
                  </a:cubicBezTo>
                  <a:cubicBezTo>
                    <a:pt x="166" y="12"/>
                    <a:pt x="174" y="9"/>
                    <a:pt x="176" y="15"/>
                  </a:cubicBezTo>
                  <a:cubicBezTo>
                    <a:pt x="164" y="15"/>
                    <a:pt x="164" y="15"/>
                    <a:pt x="164" y="15"/>
                  </a:cubicBezTo>
                  <a:cubicBezTo>
                    <a:pt x="159" y="19"/>
                    <a:pt x="150" y="18"/>
                    <a:pt x="150" y="25"/>
                  </a:cubicBezTo>
                  <a:cubicBezTo>
                    <a:pt x="150" y="32"/>
                    <a:pt x="157" y="35"/>
                    <a:pt x="157" y="42"/>
                  </a:cubicBezTo>
                  <a:cubicBezTo>
                    <a:pt x="157" y="44"/>
                    <a:pt x="154" y="50"/>
                    <a:pt x="152" y="50"/>
                  </a:cubicBezTo>
                  <a:cubicBezTo>
                    <a:pt x="146" y="50"/>
                    <a:pt x="143" y="40"/>
                    <a:pt x="143" y="34"/>
                  </a:cubicBezTo>
                  <a:cubicBezTo>
                    <a:pt x="143" y="30"/>
                    <a:pt x="146" y="21"/>
                    <a:pt x="148" y="13"/>
                  </a:cubicBezTo>
                  <a:cubicBezTo>
                    <a:pt x="150" y="13"/>
                    <a:pt x="153" y="11"/>
                    <a:pt x="153" y="6"/>
                  </a:cubicBezTo>
                  <a:cubicBezTo>
                    <a:pt x="153" y="6"/>
                    <a:pt x="151" y="0"/>
                    <a:pt x="148"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5"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6"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8"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9"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0"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1" name="Freeform 134"/>
            <p:cNvSpPr>
              <a:spLocks noEditPoints="1"/>
            </p:cNvSpPr>
            <p:nvPr/>
          </p:nvSpPr>
          <p:spPr bwMode="auto">
            <a:xfrm>
              <a:off x="-2508" y="-27"/>
              <a:ext cx="1326" cy="958"/>
            </a:xfrm>
            <a:custGeom>
              <a:avLst/>
              <a:gdLst>
                <a:gd name="T0" fmla="*/ 400 w 561"/>
                <a:gd name="T1" fmla="*/ 44 h 405"/>
                <a:gd name="T2" fmla="*/ 400 w 561"/>
                <a:gd name="T3" fmla="*/ 44 h 405"/>
                <a:gd name="T4" fmla="*/ 400 w 561"/>
                <a:gd name="T5" fmla="*/ 42 h 405"/>
                <a:gd name="T6" fmla="*/ 139 w 561"/>
                <a:gd name="T7" fmla="*/ 15 h 405"/>
                <a:gd name="T8" fmla="*/ 129 w 561"/>
                <a:gd name="T9" fmla="*/ 16 h 405"/>
                <a:gd name="T10" fmla="*/ 120 w 561"/>
                <a:gd name="T11" fmla="*/ 16 h 405"/>
                <a:gd name="T12" fmla="*/ 23 w 561"/>
                <a:gd name="T13" fmla="*/ 66 h 405"/>
                <a:gd name="T14" fmla="*/ 43 w 561"/>
                <a:gd name="T15" fmla="*/ 93 h 405"/>
                <a:gd name="T16" fmla="*/ 91 w 561"/>
                <a:gd name="T17" fmla="*/ 139 h 405"/>
                <a:gd name="T18" fmla="*/ 76 w 561"/>
                <a:gd name="T19" fmla="*/ 139 h 405"/>
                <a:gd name="T20" fmla="*/ 57 w 561"/>
                <a:gd name="T21" fmla="*/ 127 h 405"/>
                <a:gd name="T22" fmla="*/ 0 w 561"/>
                <a:gd name="T23" fmla="*/ 150 h 405"/>
                <a:gd name="T24" fmla="*/ 14 w 561"/>
                <a:gd name="T25" fmla="*/ 164 h 405"/>
                <a:gd name="T26" fmla="*/ 49 w 561"/>
                <a:gd name="T27" fmla="*/ 179 h 405"/>
                <a:gd name="T28" fmla="*/ 71 w 561"/>
                <a:gd name="T29" fmla="*/ 182 h 405"/>
                <a:gd name="T30" fmla="*/ 98 w 561"/>
                <a:gd name="T31" fmla="*/ 173 h 405"/>
                <a:gd name="T32" fmla="*/ 101 w 561"/>
                <a:gd name="T33" fmla="*/ 181 h 405"/>
                <a:gd name="T34" fmla="*/ 94 w 561"/>
                <a:gd name="T35" fmla="*/ 182 h 405"/>
                <a:gd name="T36" fmla="*/ 62 w 561"/>
                <a:gd name="T37" fmla="*/ 216 h 405"/>
                <a:gd name="T38" fmla="*/ 43 w 561"/>
                <a:gd name="T39" fmla="*/ 267 h 405"/>
                <a:gd name="T40" fmla="*/ 71 w 561"/>
                <a:gd name="T41" fmla="*/ 293 h 405"/>
                <a:gd name="T42" fmla="*/ 86 w 561"/>
                <a:gd name="T43" fmla="*/ 292 h 405"/>
                <a:gd name="T44" fmla="*/ 91 w 561"/>
                <a:gd name="T45" fmla="*/ 316 h 405"/>
                <a:gd name="T46" fmla="*/ 105 w 561"/>
                <a:gd name="T47" fmla="*/ 312 h 405"/>
                <a:gd name="T48" fmla="*/ 131 w 561"/>
                <a:gd name="T49" fmla="*/ 319 h 405"/>
                <a:gd name="T50" fmla="*/ 149 w 561"/>
                <a:gd name="T51" fmla="*/ 313 h 405"/>
                <a:gd name="T52" fmla="*/ 176 w 561"/>
                <a:gd name="T53" fmla="*/ 306 h 405"/>
                <a:gd name="T54" fmla="*/ 109 w 561"/>
                <a:gd name="T55" fmla="*/ 367 h 405"/>
                <a:gd name="T56" fmla="*/ 67 w 561"/>
                <a:gd name="T57" fmla="*/ 393 h 405"/>
                <a:gd name="T58" fmla="*/ 50 w 561"/>
                <a:gd name="T59" fmla="*/ 405 h 405"/>
                <a:gd name="T60" fmla="*/ 136 w 561"/>
                <a:gd name="T61" fmla="*/ 369 h 405"/>
                <a:gd name="T62" fmla="*/ 183 w 561"/>
                <a:gd name="T63" fmla="*/ 332 h 405"/>
                <a:gd name="T64" fmla="*/ 207 w 561"/>
                <a:gd name="T65" fmla="*/ 303 h 405"/>
                <a:gd name="T66" fmla="*/ 261 w 561"/>
                <a:gd name="T67" fmla="*/ 256 h 405"/>
                <a:gd name="T68" fmla="*/ 237 w 561"/>
                <a:gd name="T69" fmla="*/ 287 h 405"/>
                <a:gd name="T70" fmla="*/ 233 w 561"/>
                <a:gd name="T71" fmla="*/ 298 h 405"/>
                <a:gd name="T72" fmla="*/ 292 w 561"/>
                <a:gd name="T73" fmla="*/ 272 h 405"/>
                <a:gd name="T74" fmla="*/ 308 w 561"/>
                <a:gd name="T75" fmla="*/ 256 h 405"/>
                <a:gd name="T76" fmla="*/ 387 w 561"/>
                <a:gd name="T77" fmla="*/ 283 h 405"/>
                <a:gd name="T78" fmla="*/ 459 w 561"/>
                <a:gd name="T79" fmla="*/ 321 h 405"/>
                <a:gd name="T80" fmla="*/ 483 w 561"/>
                <a:gd name="T81" fmla="*/ 320 h 405"/>
                <a:gd name="T82" fmla="*/ 492 w 561"/>
                <a:gd name="T83" fmla="*/ 323 h 405"/>
                <a:gd name="T84" fmla="*/ 495 w 561"/>
                <a:gd name="T85" fmla="*/ 342 h 405"/>
                <a:gd name="T86" fmla="*/ 509 w 561"/>
                <a:gd name="T87" fmla="*/ 342 h 405"/>
                <a:gd name="T88" fmla="*/ 511 w 561"/>
                <a:gd name="T89" fmla="*/ 359 h 405"/>
                <a:gd name="T90" fmla="*/ 526 w 561"/>
                <a:gd name="T91" fmla="*/ 375 h 405"/>
                <a:gd name="T92" fmla="*/ 554 w 561"/>
                <a:gd name="T93" fmla="*/ 390 h 405"/>
                <a:gd name="T94" fmla="*/ 561 w 561"/>
                <a:gd name="T95" fmla="*/ 380 h 405"/>
                <a:gd name="T96" fmla="*/ 535 w 561"/>
                <a:gd name="T97" fmla="*/ 356 h 405"/>
                <a:gd name="T98" fmla="*/ 518 w 561"/>
                <a:gd name="T99" fmla="*/ 328 h 405"/>
                <a:gd name="T100" fmla="*/ 470 w 561"/>
                <a:gd name="T101" fmla="*/ 288 h 405"/>
                <a:gd name="T102" fmla="*/ 429 w 561"/>
                <a:gd name="T103" fmla="*/ 280 h 405"/>
                <a:gd name="T104" fmla="*/ 413 w 561"/>
                <a:gd name="T105" fmla="*/ 275 h 405"/>
                <a:gd name="T106" fmla="*/ 400 w 561"/>
                <a:gd name="T107" fmla="*/ 272 h 405"/>
                <a:gd name="T108" fmla="*/ 400 w 561"/>
                <a:gd name="T109" fmla="*/ 44 h 405"/>
                <a:gd name="T110" fmla="*/ 342 w 561"/>
                <a:gd name="T111" fmla="*/ 37 h 405"/>
                <a:gd name="T112" fmla="*/ 241 w 561"/>
                <a:gd name="T113" fmla="*/ 24 h 405"/>
                <a:gd name="T114" fmla="*/ 199 w 561"/>
                <a:gd name="T115" fmla="*/ 13 h 405"/>
                <a:gd name="T116" fmla="*/ 176 w 561"/>
                <a:gd name="T117" fmla="*/ 15 h 405"/>
                <a:gd name="T118" fmla="*/ 179 w 561"/>
                <a:gd name="T119" fmla="*/ 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1" h="405">
                  <a:moveTo>
                    <a:pt x="400" y="42"/>
                  </a:moveTo>
                  <a:cubicBezTo>
                    <a:pt x="400" y="44"/>
                    <a:pt x="400" y="44"/>
                    <a:pt x="400" y="44"/>
                  </a:cubicBezTo>
                  <a:cubicBezTo>
                    <a:pt x="400" y="44"/>
                    <a:pt x="400" y="44"/>
                    <a:pt x="400" y="44"/>
                  </a:cubicBezTo>
                  <a:cubicBezTo>
                    <a:pt x="400" y="44"/>
                    <a:pt x="400" y="44"/>
                    <a:pt x="400" y="44"/>
                  </a:cubicBezTo>
                  <a:cubicBezTo>
                    <a:pt x="400" y="44"/>
                    <a:pt x="400" y="44"/>
                    <a:pt x="400" y="44"/>
                  </a:cubicBezTo>
                  <a:cubicBezTo>
                    <a:pt x="400" y="42"/>
                    <a:pt x="400" y="42"/>
                    <a:pt x="400" y="42"/>
                  </a:cubicBezTo>
                  <a:moveTo>
                    <a:pt x="162" y="0"/>
                  </a:moveTo>
                  <a:cubicBezTo>
                    <a:pt x="153" y="0"/>
                    <a:pt x="148" y="12"/>
                    <a:pt x="139" y="15"/>
                  </a:cubicBezTo>
                  <a:cubicBezTo>
                    <a:pt x="137" y="16"/>
                    <a:pt x="135" y="16"/>
                    <a:pt x="134" y="16"/>
                  </a:cubicBezTo>
                  <a:cubicBezTo>
                    <a:pt x="132" y="16"/>
                    <a:pt x="131" y="16"/>
                    <a:pt x="129" y="16"/>
                  </a:cubicBezTo>
                  <a:cubicBezTo>
                    <a:pt x="128" y="16"/>
                    <a:pt x="126" y="15"/>
                    <a:pt x="125" y="15"/>
                  </a:cubicBezTo>
                  <a:cubicBezTo>
                    <a:pt x="123" y="15"/>
                    <a:pt x="122" y="16"/>
                    <a:pt x="120" y="16"/>
                  </a:cubicBezTo>
                  <a:cubicBezTo>
                    <a:pt x="92" y="25"/>
                    <a:pt x="68" y="45"/>
                    <a:pt x="52" y="66"/>
                  </a:cubicBezTo>
                  <a:cubicBezTo>
                    <a:pt x="23" y="66"/>
                    <a:pt x="23" y="66"/>
                    <a:pt x="23" y="66"/>
                  </a:cubicBezTo>
                  <a:cubicBezTo>
                    <a:pt x="23" y="68"/>
                    <a:pt x="15" y="81"/>
                    <a:pt x="15" y="81"/>
                  </a:cubicBezTo>
                  <a:cubicBezTo>
                    <a:pt x="15" y="85"/>
                    <a:pt x="37" y="89"/>
                    <a:pt x="43" y="93"/>
                  </a:cubicBezTo>
                  <a:cubicBezTo>
                    <a:pt x="49" y="96"/>
                    <a:pt x="55" y="112"/>
                    <a:pt x="59" y="114"/>
                  </a:cubicBezTo>
                  <a:cubicBezTo>
                    <a:pt x="75" y="121"/>
                    <a:pt x="86" y="122"/>
                    <a:pt x="91" y="139"/>
                  </a:cubicBezTo>
                  <a:cubicBezTo>
                    <a:pt x="89" y="140"/>
                    <a:pt x="87" y="140"/>
                    <a:pt x="86" y="140"/>
                  </a:cubicBezTo>
                  <a:cubicBezTo>
                    <a:pt x="83" y="140"/>
                    <a:pt x="81" y="139"/>
                    <a:pt x="76" y="139"/>
                  </a:cubicBezTo>
                  <a:cubicBezTo>
                    <a:pt x="72" y="139"/>
                    <a:pt x="69" y="140"/>
                    <a:pt x="65" y="140"/>
                  </a:cubicBezTo>
                  <a:cubicBezTo>
                    <a:pt x="60" y="140"/>
                    <a:pt x="57" y="138"/>
                    <a:pt x="57" y="127"/>
                  </a:cubicBezTo>
                  <a:cubicBezTo>
                    <a:pt x="47" y="127"/>
                    <a:pt x="47" y="127"/>
                    <a:pt x="47" y="127"/>
                  </a:cubicBezTo>
                  <a:cubicBezTo>
                    <a:pt x="34" y="135"/>
                    <a:pt x="13" y="142"/>
                    <a:pt x="0" y="150"/>
                  </a:cubicBezTo>
                  <a:cubicBezTo>
                    <a:pt x="2" y="155"/>
                    <a:pt x="7" y="159"/>
                    <a:pt x="15" y="159"/>
                  </a:cubicBezTo>
                  <a:cubicBezTo>
                    <a:pt x="15" y="160"/>
                    <a:pt x="14" y="162"/>
                    <a:pt x="14" y="164"/>
                  </a:cubicBezTo>
                  <a:cubicBezTo>
                    <a:pt x="14" y="169"/>
                    <a:pt x="20" y="171"/>
                    <a:pt x="21" y="179"/>
                  </a:cubicBezTo>
                  <a:cubicBezTo>
                    <a:pt x="25" y="179"/>
                    <a:pt x="38" y="179"/>
                    <a:pt x="49" y="179"/>
                  </a:cubicBezTo>
                  <a:cubicBezTo>
                    <a:pt x="50" y="179"/>
                    <a:pt x="51" y="178"/>
                    <a:pt x="52" y="178"/>
                  </a:cubicBezTo>
                  <a:cubicBezTo>
                    <a:pt x="58" y="178"/>
                    <a:pt x="62" y="182"/>
                    <a:pt x="71" y="182"/>
                  </a:cubicBezTo>
                  <a:cubicBezTo>
                    <a:pt x="82" y="182"/>
                    <a:pt x="85" y="173"/>
                    <a:pt x="94" y="173"/>
                  </a:cubicBezTo>
                  <a:cubicBezTo>
                    <a:pt x="96" y="173"/>
                    <a:pt x="96" y="173"/>
                    <a:pt x="98" y="173"/>
                  </a:cubicBezTo>
                  <a:cubicBezTo>
                    <a:pt x="99" y="173"/>
                    <a:pt x="100" y="173"/>
                    <a:pt x="101" y="173"/>
                  </a:cubicBezTo>
                  <a:cubicBezTo>
                    <a:pt x="101" y="181"/>
                    <a:pt x="101" y="181"/>
                    <a:pt x="101" y="181"/>
                  </a:cubicBezTo>
                  <a:cubicBezTo>
                    <a:pt x="100" y="180"/>
                    <a:pt x="99" y="180"/>
                    <a:pt x="98" y="180"/>
                  </a:cubicBezTo>
                  <a:cubicBezTo>
                    <a:pt x="97" y="180"/>
                    <a:pt x="96" y="180"/>
                    <a:pt x="94" y="182"/>
                  </a:cubicBezTo>
                  <a:cubicBezTo>
                    <a:pt x="94" y="183"/>
                    <a:pt x="103" y="191"/>
                    <a:pt x="103" y="195"/>
                  </a:cubicBezTo>
                  <a:cubicBezTo>
                    <a:pt x="103" y="201"/>
                    <a:pt x="67" y="216"/>
                    <a:pt x="62" y="216"/>
                  </a:cubicBezTo>
                  <a:cubicBezTo>
                    <a:pt x="51" y="216"/>
                    <a:pt x="22" y="229"/>
                    <a:pt x="22" y="245"/>
                  </a:cubicBezTo>
                  <a:cubicBezTo>
                    <a:pt x="22" y="253"/>
                    <a:pt x="39" y="256"/>
                    <a:pt x="43" y="267"/>
                  </a:cubicBezTo>
                  <a:cubicBezTo>
                    <a:pt x="41" y="267"/>
                    <a:pt x="38" y="269"/>
                    <a:pt x="36" y="269"/>
                  </a:cubicBezTo>
                  <a:cubicBezTo>
                    <a:pt x="39" y="274"/>
                    <a:pt x="64" y="293"/>
                    <a:pt x="71" y="293"/>
                  </a:cubicBezTo>
                  <a:cubicBezTo>
                    <a:pt x="73" y="293"/>
                    <a:pt x="77" y="284"/>
                    <a:pt x="81" y="284"/>
                  </a:cubicBezTo>
                  <a:cubicBezTo>
                    <a:pt x="86" y="284"/>
                    <a:pt x="86" y="291"/>
                    <a:pt x="86" y="292"/>
                  </a:cubicBezTo>
                  <a:cubicBezTo>
                    <a:pt x="86" y="296"/>
                    <a:pt x="86" y="296"/>
                    <a:pt x="86" y="303"/>
                  </a:cubicBezTo>
                  <a:cubicBezTo>
                    <a:pt x="86" y="307"/>
                    <a:pt x="88" y="316"/>
                    <a:pt x="91" y="316"/>
                  </a:cubicBezTo>
                  <a:cubicBezTo>
                    <a:pt x="93" y="316"/>
                    <a:pt x="96" y="312"/>
                    <a:pt x="99" y="312"/>
                  </a:cubicBezTo>
                  <a:cubicBezTo>
                    <a:pt x="101" y="312"/>
                    <a:pt x="100" y="312"/>
                    <a:pt x="105" y="312"/>
                  </a:cubicBezTo>
                  <a:cubicBezTo>
                    <a:pt x="105" y="310"/>
                    <a:pt x="105" y="307"/>
                    <a:pt x="106" y="304"/>
                  </a:cubicBezTo>
                  <a:cubicBezTo>
                    <a:pt x="115" y="311"/>
                    <a:pt x="118" y="314"/>
                    <a:pt x="131" y="319"/>
                  </a:cubicBezTo>
                  <a:cubicBezTo>
                    <a:pt x="132" y="315"/>
                    <a:pt x="133" y="313"/>
                    <a:pt x="135" y="309"/>
                  </a:cubicBezTo>
                  <a:cubicBezTo>
                    <a:pt x="140" y="311"/>
                    <a:pt x="143" y="313"/>
                    <a:pt x="149" y="313"/>
                  </a:cubicBezTo>
                  <a:cubicBezTo>
                    <a:pt x="157" y="313"/>
                    <a:pt x="161" y="310"/>
                    <a:pt x="169" y="306"/>
                  </a:cubicBezTo>
                  <a:cubicBezTo>
                    <a:pt x="176" y="306"/>
                    <a:pt x="176" y="306"/>
                    <a:pt x="176" y="306"/>
                  </a:cubicBezTo>
                  <a:cubicBezTo>
                    <a:pt x="164" y="314"/>
                    <a:pt x="164" y="330"/>
                    <a:pt x="152" y="338"/>
                  </a:cubicBezTo>
                  <a:cubicBezTo>
                    <a:pt x="139" y="347"/>
                    <a:pt x="118" y="356"/>
                    <a:pt x="109" y="367"/>
                  </a:cubicBezTo>
                  <a:cubicBezTo>
                    <a:pt x="103" y="375"/>
                    <a:pt x="93" y="370"/>
                    <a:pt x="84" y="375"/>
                  </a:cubicBezTo>
                  <a:cubicBezTo>
                    <a:pt x="78" y="378"/>
                    <a:pt x="74" y="389"/>
                    <a:pt x="67" y="393"/>
                  </a:cubicBezTo>
                  <a:cubicBezTo>
                    <a:pt x="58" y="398"/>
                    <a:pt x="48" y="394"/>
                    <a:pt x="42" y="404"/>
                  </a:cubicBezTo>
                  <a:cubicBezTo>
                    <a:pt x="45" y="404"/>
                    <a:pt x="47" y="405"/>
                    <a:pt x="50" y="405"/>
                  </a:cubicBezTo>
                  <a:cubicBezTo>
                    <a:pt x="67" y="405"/>
                    <a:pt x="77" y="387"/>
                    <a:pt x="94" y="385"/>
                  </a:cubicBezTo>
                  <a:cubicBezTo>
                    <a:pt x="109" y="382"/>
                    <a:pt x="128" y="377"/>
                    <a:pt x="136" y="369"/>
                  </a:cubicBezTo>
                  <a:cubicBezTo>
                    <a:pt x="144" y="360"/>
                    <a:pt x="162" y="355"/>
                    <a:pt x="170" y="345"/>
                  </a:cubicBezTo>
                  <a:cubicBezTo>
                    <a:pt x="174" y="340"/>
                    <a:pt x="176" y="334"/>
                    <a:pt x="183" y="332"/>
                  </a:cubicBezTo>
                  <a:cubicBezTo>
                    <a:pt x="195" y="327"/>
                    <a:pt x="207" y="323"/>
                    <a:pt x="207" y="311"/>
                  </a:cubicBezTo>
                  <a:cubicBezTo>
                    <a:pt x="207" y="308"/>
                    <a:pt x="207" y="305"/>
                    <a:pt x="207" y="303"/>
                  </a:cubicBezTo>
                  <a:cubicBezTo>
                    <a:pt x="207" y="285"/>
                    <a:pt x="242" y="256"/>
                    <a:pt x="255" y="256"/>
                  </a:cubicBezTo>
                  <a:cubicBezTo>
                    <a:pt x="257" y="256"/>
                    <a:pt x="256" y="256"/>
                    <a:pt x="261" y="256"/>
                  </a:cubicBezTo>
                  <a:cubicBezTo>
                    <a:pt x="261" y="258"/>
                    <a:pt x="260" y="260"/>
                    <a:pt x="260" y="262"/>
                  </a:cubicBezTo>
                  <a:cubicBezTo>
                    <a:pt x="245" y="266"/>
                    <a:pt x="237" y="275"/>
                    <a:pt x="237" y="287"/>
                  </a:cubicBezTo>
                  <a:cubicBezTo>
                    <a:pt x="237" y="290"/>
                    <a:pt x="235" y="290"/>
                    <a:pt x="238" y="293"/>
                  </a:cubicBezTo>
                  <a:cubicBezTo>
                    <a:pt x="237" y="294"/>
                    <a:pt x="233" y="294"/>
                    <a:pt x="233" y="298"/>
                  </a:cubicBezTo>
                  <a:cubicBezTo>
                    <a:pt x="233" y="300"/>
                    <a:pt x="237" y="301"/>
                    <a:pt x="239" y="301"/>
                  </a:cubicBezTo>
                  <a:cubicBezTo>
                    <a:pt x="251" y="301"/>
                    <a:pt x="285" y="282"/>
                    <a:pt x="292" y="272"/>
                  </a:cubicBezTo>
                  <a:cubicBezTo>
                    <a:pt x="289" y="270"/>
                    <a:pt x="288" y="268"/>
                    <a:pt x="286" y="264"/>
                  </a:cubicBezTo>
                  <a:cubicBezTo>
                    <a:pt x="291" y="262"/>
                    <a:pt x="302" y="259"/>
                    <a:pt x="308" y="256"/>
                  </a:cubicBezTo>
                  <a:cubicBezTo>
                    <a:pt x="317" y="275"/>
                    <a:pt x="340" y="277"/>
                    <a:pt x="358" y="283"/>
                  </a:cubicBezTo>
                  <a:cubicBezTo>
                    <a:pt x="387" y="283"/>
                    <a:pt x="387" y="283"/>
                    <a:pt x="387" y="283"/>
                  </a:cubicBezTo>
                  <a:cubicBezTo>
                    <a:pt x="402" y="292"/>
                    <a:pt x="420" y="291"/>
                    <a:pt x="434" y="301"/>
                  </a:cubicBezTo>
                  <a:cubicBezTo>
                    <a:pt x="440" y="306"/>
                    <a:pt x="448" y="321"/>
                    <a:pt x="459" y="321"/>
                  </a:cubicBezTo>
                  <a:cubicBezTo>
                    <a:pt x="463" y="321"/>
                    <a:pt x="465" y="316"/>
                    <a:pt x="467" y="312"/>
                  </a:cubicBezTo>
                  <a:cubicBezTo>
                    <a:pt x="471" y="316"/>
                    <a:pt x="475" y="320"/>
                    <a:pt x="483" y="320"/>
                  </a:cubicBezTo>
                  <a:cubicBezTo>
                    <a:pt x="483" y="319"/>
                    <a:pt x="484" y="318"/>
                    <a:pt x="485" y="318"/>
                  </a:cubicBezTo>
                  <a:cubicBezTo>
                    <a:pt x="487" y="318"/>
                    <a:pt x="490" y="321"/>
                    <a:pt x="492" y="323"/>
                  </a:cubicBezTo>
                  <a:cubicBezTo>
                    <a:pt x="491" y="326"/>
                    <a:pt x="487" y="328"/>
                    <a:pt x="487" y="334"/>
                  </a:cubicBezTo>
                  <a:cubicBezTo>
                    <a:pt x="487" y="338"/>
                    <a:pt x="493" y="342"/>
                    <a:pt x="495" y="342"/>
                  </a:cubicBezTo>
                  <a:cubicBezTo>
                    <a:pt x="502" y="342"/>
                    <a:pt x="499" y="336"/>
                    <a:pt x="509" y="335"/>
                  </a:cubicBezTo>
                  <a:cubicBezTo>
                    <a:pt x="509" y="337"/>
                    <a:pt x="509" y="339"/>
                    <a:pt x="509" y="342"/>
                  </a:cubicBezTo>
                  <a:cubicBezTo>
                    <a:pt x="509" y="347"/>
                    <a:pt x="501" y="347"/>
                    <a:pt x="501" y="351"/>
                  </a:cubicBezTo>
                  <a:cubicBezTo>
                    <a:pt x="501" y="355"/>
                    <a:pt x="503" y="359"/>
                    <a:pt x="511" y="359"/>
                  </a:cubicBezTo>
                  <a:cubicBezTo>
                    <a:pt x="520" y="359"/>
                    <a:pt x="526" y="359"/>
                    <a:pt x="526" y="367"/>
                  </a:cubicBezTo>
                  <a:cubicBezTo>
                    <a:pt x="526" y="372"/>
                    <a:pt x="526" y="370"/>
                    <a:pt x="526" y="375"/>
                  </a:cubicBezTo>
                  <a:cubicBezTo>
                    <a:pt x="526" y="381"/>
                    <a:pt x="540" y="391"/>
                    <a:pt x="549" y="391"/>
                  </a:cubicBezTo>
                  <a:cubicBezTo>
                    <a:pt x="551" y="391"/>
                    <a:pt x="551" y="390"/>
                    <a:pt x="554" y="390"/>
                  </a:cubicBezTo>
                  <a:cubicBezTo>
                    <a:pt x="554" y="387"/>
                    <a:pt x="561" y="386"/>
                    <a:pt x="561" y="380"/>
                  </a:cubicBezTo>
                  <a:cubicBezTo>
                    <a:pt x="561" y="380"/>
                    <a:pt x="561" y="380"/>
                    <a:pt x="561" y="380"/>
                  </a:cubicBezTo>
                  <a:cubicBezTo>
                    <a:pt x="561" y="369"/>
                    <a:pt x="552" y="366"/>
                    <a:pt x="548" y="361"/>
                  </a:cubicBezTo>
                  <a:cubicBezTo>
                    <a:pt x="544" y="357"/>
                    <a:pt x="538" y="359"/>
                    <a:pt x="535" y="356"/>
                  </a:cubicBezTo>
                  <a:cubicBezTo>
                    <a:pt x="529" y="350"/>
                    <a:pt x="526" y="342"/>
                    <a:pt x="524" y="335"/>
                  </a:cubicBezTo>
                  <a:cubicBezTo>
                    <a:pt x="523" y="331"/>
                    <a:pt x="519" y="330"/>
                    <a:pt x="518" y="328"/>
                  </a:cubicBezTo>
                  <a:cubicBezTo>
                    <a:pt x="504" y="307"/>
                    <a:pt x="496" y="301"/>
                    <a:pt x="480" y="285"/>
                  </a:cubicBezTo>
                  <a:cubicBezTo>
                    <a:pt x="476" y="288"/>
                    <a:pt x="473" y="287"/>
                    <a:pt x="470" y="288"/>
                  </a:cubicBezTo>
                  <a:cubicBezTo>
                    <a:pt x="463" y="290"/>
                    <a:pt x="463" y="301"/>
                    <a:pt x="455" y="301"/>
                  </a:cubicBezTo>
                  <a:cubicBezTo>
                    <a:pt x="445" y="301"/>
                    <a:pt x="434" y="287"/>
                    <a:pt x="429" y="280"/>
                  </a:cubicBezTo>
                  <a:cubicBezTo>
                    <a:pt x="426" y="276"/>
                    <a:pt x="421" y="275"/>
                    <a:pt x="416" y="275"/>
                  </a:cubicBezTo>
                  <a:cubicBezTo>
                    <a:pt x="415" y="275"/>
                    <a:pt x="414" y="275"/>
                    <a:pt x="413" y="275"/>
                  </a:cubicBezTo>
                  <a:cubicBezTo>
                    <a:pt x="412" y="275"/>
                    <a:pt x="411" y="275"/>
                    <a:pt x="410" y="275"/>
                  </a:cubicBezTo>
                  <a:cubicBezTo>
                    <a:pt x="406" y="275"/>
                    <a:pt x="402" y="275"/>
                    <a:pt x="400" y="272"/>
                  </a:cubicBezTo>
                  <a:cubicBezTo>
                    <a:pt x="400" y="44"/>
                    <a:pt x="400" y="44"/>
                    <a:pt x="400" y="44"/>
                  </a:cubicBezTo>
                  <a:cubicBezTo>
                    <a:pt x="400" y="44"/>
                    <a:pt x="400" y="44"/>
                    <a:pt x="400" y="44"/>
                  </a:cubicBezTo>
                  <a:cubicBezTo>
                    <a:pt x="387" y="40"/>
                    <a:pt x="382" y="34"/>
                    <a:pt x="367" y="34"/>
                  </a:cubicBezTo>
                  <a:cubicBezTo>
                    <a:pt x="357" y="34"/>
                    <a:pt x="351" y="37"/>
                    <a:pt x="342" y="37"/>
                  </a:cubicBezTo>
                  <a:cubicBezTo>
                    <a:pt x="325" y="37"/>
                    <a:pt x="293" y="35"/>
                    <a:pt x="282" y="24"/>
                  </a:cubicBezTo>
                  <a:cubicBezTo>
                    <a:pt x="241" y="24"/>
                    <a:pt x="241" y="24"/>
                    <a:pt x="241" y="24"/>
                  </a:cubicBezTo>
                  <a:cubicBezTo>
                    <a:pt x="234" y="20"/>
                    <a:pt x="232" y="18"/>
                    <a:pt x="226" y="13"/>
                  </a:cubicBezTo>
                  <a:cubicBezTo>
                    <a:pt x="199" y="13"/>
                    <a:pt x="199" y="13"/>
                    <a:pt x="199" y="13"/>
                  </a:cubicBezTo>
                  <a:cubicBezTo>
                    <a:pt x="194" y="12"/>
                    <a:pt x="193" y="10"/>
                    <a:pt x="187" y="8"/>
                  </a:cubicBezTo>
                  <a:cubicBezTo>
                    <a:pt x="185" y="12"/>
                    <a:pt x="180" y="15"/>
                    <a:pt x="176" y="15"/>
                  </a:cubicBezTo>
                  <a:cubicBezTo>
                    <a:pt x="175" y="15"/>
                    <a:pt x="174" y="15"/>
                    <a:pt x="174" y="15"/>
                  </a:cubicBezTo>
                  <a:cubicBezTo>
                    <a:pt x="175" y="12"/>
                    <a:pt x="176" y="11"/>
                    <a:pt x="179" y="8"/>
                  </a:cubicBezTo>
                  <a:cubicBezTo>
                    <a:pt x="172" y="6"/>
                    <a:pt x="169" y="0"/>
                    <a:pt x="162"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2"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3"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Freeform 139"/>
            <p:cNvSpPr>
              <a:spLocks noEditPoints="1"/>
            </p:cNvSpPr>
            <p:nvPr/>
          </p:nvSpPr>
          <p:spPr bwMode="auto">
            <a:xfrm>
              <a:off x="-1296" y="-1485"/>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1"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2"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3"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4" name="Freeform 147"/>
            <p:cNvSpPr>
              <a:spLocks/>
            </p:cNvSpPr>
            <p:nvPr/>
          </p:nvSpPr>
          <p:spPr bwMode="auto">
            <a:xfrm>
              <a:off x="-264" y="-367"/>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3"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4"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Freeform 171"/>
            <p:cNvSpPr>
              <a:spLocks/>
            </p:cNvSpPr>
            <p:nvPr/>
          </p:nvSpPr>
          <p:spPr bwMode="auto">
            <a:xfrm>
              <a:off x="857" y="-1092"/>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9"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5"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6"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7"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8"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9"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0"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1"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4"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5"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6"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7"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8"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9"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0"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1"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2"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3"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4"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5"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6"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7"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8"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9"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0"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1"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2"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3"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3" name="Group 4"/>
          <p:cNvGrpSpPr>
            <a:grpSpLocks noChangeAspect="1"/>
          </p:cNvGrpSpPr>
          <p:nvPr/>
        </p:nvGrpSpPr>
        <p:grpSpPr bwMode="auto">
          <a:xfrm>
            <a:off x="3432895" y="4058451"/>
            <a:ext cx="5471738" cy="2807465"/>
            <a:chOff x="2388" y="1995"/>
            <a:chExt cx="2912" cy="1685"/>
          </a:xfrm>
          <a:effectLst/>
        </p:grpSpPr>
        <p:sp>
          <p:nvSpPr>
            <p:cNvPr id="5" name="Rectangle 5"/>
            <p:cNvSpPr>
              <a:spLocks noChangeArrowheads="1"/>
            </p:cNvSpPr>
            <p:nvPr/>
          </p:nvSpPr>
          <p:spPr bwMode="auto">
            <a:xfrm>
              <a:off x="2708" y="2056"/>
              <a:ext cx="2311" cy="148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 name="Freeform 6"/>
            <p:cNvSpPr>
              <a:spLocks noEditPoints="1"/>
            </p:cNvSpPr>
            <p:nvPr/>
          </p:nvSpPr>
          <p:spPr bwMode="auto">
            <a:xfrm>
              <a:off x="2649" y="1995"/>
              <a:ext cx="2381" cy="1597"/>
            </a:xfrm>
            <a:custGeom>
              <a:avLst/>
              <a:gdLst>
                <a:gd name="T0" fmla="*/ 273 w 273"/>
                <a:gd name="T1" fmla="*/ 175 h 182"/>
                <a:gd name="T2" fmla="*/ 273 w 273"/>
                <a:gd name="T3" fmla="*/ 11 h 182"/>
                <a:gd name="T4" fmla="*/ 263 w 273"/>
                <a:gd name="T5" fmla="*/ 0 h 182"/>
                <a:gd name="T6" fmla="*/ 11 w 273"/>
                <a:gd name="T7" fmla="*/ 0 h 182"/>
                <a:gd name="T8" fmla="*/ 0 w 273"/>
                <a:gd name="T9" fmla="*/ 11 h 182"/>
                <a:gd name="T10" fmla="*/ 0 w 273"/>
                <a:gd name="T11" fmla="*/ 175 h 182"/>
                <a:gd name="T12" fmla="*/ 3 w 273"/>
                <a:gd name="T13" fmla="*/ 182 h 182"/>
                <a:gd name="T14" fmla="*/ 270 w 273"/>
                <a:gd name="T15" fmla="*/ 182 h 182"/>
                <a:gd name="T16" fmla="*/ 273 w 273"/>
                <a:gd name="T17" fmla="*/ 175 h 182"/>
                <a:gd name="T18" fmla="*/ 263 w 273"/>
                <a:gd name="T19" fmla="*/ 170 h 182"/>
                <a:gd name="T20" fmla="*/ 9 w 273"/>
                <a:gd name="T21" fmla="*/ 170 h 182"/>
                <a:gd name="T22" fmla="*/ 9 w 273"/>
                <a:gd name="T23" fmla="*/ 11 h 182"/>
                <a:gd name="T24" fmla="*/ 263 w 273"/>
                <a:gd name="T25" fmla="*/ 11 h 182"/>
                <a:gd name="T26" fmla="*/ 263 w 273"/>
                <a:gd name="T27" fmla="*/ 17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3" h="182">
                  <a:moveTo>
                    <a:pt x="273" y="175"/>
                  </a:moveTo>
                  <a:cubicBezTo>
                    <a:pt x="273" y="11"/>
                    <a:pt x="273" y="11"/>
                    <a:pt x="273" y="11"/>
                  </a:cubicBezTo>
                  <a:cubicBezTo>
                    <a:pt x="273" y="5"/>
                    <a:pt x="268" y="0"/>
                    <a:pt x="263" y="0"/>
                  </a:cubicBezTo>
                  <a:cubicBezTo>
                    <a:pt x="11" y="0"/>
                    <a:pt x="11" y="0"/>
                    <a:pt x="11" y="0"/>
                  </a:cubicBezTo>
                  <a:cubicBezTo>
                    <a:pt x="5" y="0"/>
                    <a:pt x="0" y="5"/>
                    <a:pt x="0" y="11"/>
                  </a:cubicBezTo>
                  <a:cubicBezTo>
                    <a:pt x="0" y="175"/>
                    <a:pt x="0" y="175"/>
                    <a:pt x="0" y="175"/>
                  </a:cubicBezTo>
                  <a:cubicBezTo>
                    <a:pt x="0" y="177"/>
                    <a:pt x="1" y="180"/>
                    <a:pt x="3" y="182"/>
                  </a:cubicBezTo>
                  <a:cubicBezTo>
                    <a:pt x="270" y="182"/>
                    <a:pt x="270" y="182"/>
                    <a:pt x="270" y="182"/>
                  </a:cubicBezTo>
                  <a:cubicBezTo>
                    <a:pt x="272" y="180"/>
                    <a:pt x="273" y="177"/>
                    <a:pt x="273" y="175"/>
                  </a:cubicBezTo>
                  <a:close/>
                  <a:moveTo>
                    <a:pt x="263" y="170"/>
                  </a:moveTo>
                  <a:cubicBezTo>
                    <a:pt x="9" y="170"/>
                    <a:pt x="9" y="170"/>
                    <a:pt x="9" y="170"/>
                  </a:cubicBezTo>
                  <a:cubicBezTo>
                    <a:pt x="9" y="11"/>
                    <a:pt x="9" y="11"/>
                    <a:pt x="9" y="11"/>
                  </a:cubicBezTo>
                  <a:cubicBezTo>
                    <a:pt x="263" y="11"/>
                    <a:pt x="263" y="11"/>
                    <a:pt x="263" y="11"/>
                  </a:cubicBezTo>
                  <a:lnTo>
                    <a:pt x="263" y="170"/>
                  </a:lnTo>
                  <a:close/>
                </a:path>
              </a:pathLst>
            </a:custGeom>
            <a:solidFill>
              <a:srgbClr val="414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 name="Freeform 7"/>
            <p:cNvSpPr>
              <a:spLocks/>
            </p:cNvSpPr>
            <p:nvPr/>
          </p:nvSpPr>
          <p:spPr bwMode="auto">
            <a:xfrm>
              <a:off x="2388" y="3592"/>
              <a:ext cx="2912" cy="53"/>
            </a:xfrm>
            <a:custGeom>
              <a:avLst/>
              <a:gdLst>
                <a:gd name="T0" fmla="*/ 2616 w 2912"/>
                <a:gd name="T1" fmla="*/ 0 h 53"/>
                <a:gd name="T2" fmla="*/ 288 w 2912"/>
                <a:gd name="T3" fmla="*/ 0 h 53"/>
                <a:gd name="T4" fmla="*/ 0 w 2912"/>
                <a:gd name="T5" fmla="*/ 0 h 53"/>
                <a:gd name="T6" fmla="*/ 0 w 2912"/>
                <a:gd name="T7" fmla="*/ 53 h 53"/>
                <a:gd name="T8" fmla="*/ 2912 w 2912"/>
                <a:gd name="T9" fmla="*/ 53 h 53"/>
                <a:gd name="T10" fmla="*/ 2912 w 2912"/>
                <a:gd name="T11" fmla="*/ 0 h 53"/>
                <a:gd name="T12" fmla="*/ 2616 w 2912"/>
                <a:gd name="T13" fmla="*/ 0 h 53"/>
              </a:gdLst>
              <a:ahLst/>
              <a:cxnLst>
                <a:cxn ang="0">
                  <a:pos x="T0" y="T1"/>
                </a:cxn>
                <a:cxn ang="0">
                  <a:pos x="T2" y="T3"/>
                </a:cxn>
                <a:cxn ang="0">
                  <a:pos x="T4" y="T5"/>
                </a:cxn>
                <a:cxn ang="0">
                  <a:pos x="T6" y="T7"/>
                </a:cxn>
                <a:cxn ang="0">
                  <a:pos x="T8" y="T9"/>
                </a:cxn>
                <a:cxn ang="0">
                  <a:pos x="T10" y="T11"/>
                </a:cxn>
                <a:cxn ang="0">
                  <a:pos x="T12" y="T13"/>
                </a:cxn>
              </a:cxnLst>
              <a:rect l="0" t="0" r="r" b="b"/>
              <a:pathLst>
                <a:path w="2912" h="53">
                  <a:moveTo>
                    <a:pt x="2616" y="0"/>
                  </a:moveTo>
                  <a:lnTo>
                    <a:pt x="288" y="0"/>
                  </a:lnTo>
                  <a:lnTo>
                    <a:pt x="0" y="0"/>
                  </a:lnTo>
                  <a:lnTo>
                    <a:pt x="0" y="53"/>
                  </a:lnTo>
                  <a:lnTo>
                    <a:pt x="2912" y="53"/>
                  </a:lnTo>
                  <a:lnTo>
                    <a:pt x="2912" y="0"/>
                  </a:lnTo>
                  <a:lnTo>
                    <a:pt x="2616"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 name="Oval 8"/>
            <p:cNvSpPr>
              <a:spLocks noChangeArrowheads="1"/>
            </p:cNvSpPr>
            <p:nvPr/>
          </p:nvSpPr>
          <p:spPr bwMode="auto">
            <a:xfrm>
              <a:off x="3827" y="2039"/>
              <a:ext cx="26" cy="17"/>
            </a:xfrm>
            <a:prstGeom prst="ellipse">
              <a:avLst/>
            </a:prstGeom>
            <a:solidFill>
              <a:srgbClr val="9395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Freeform 9"/>
            <p:cNvSpPr>
              <a:spLocks/>
            </p:cNvSpPr>
            <p:nvPr/>
          </p:nvSpPr>
          <p:spPr bwMode="auto">
            <a:xfrm>
              <a:off x="3635" y="3592"/>
              <a:ext cx="410" cy="35"/>
            </a:xfrm>
            <a:custGeom>
              <a:avLst/>
              <a:gdLst>
                <a:gd name="T0" fmla="*/ 24 w 47"/>
                <a:gd name="T1" fmla="*/ 0 h 4"/>
                <a:gd name="T2" fmla="*/ 23 w 47"/>
                <a:gd name="T3" fmla="*/ 0 h 4"/>
                <a:gd name="T4" fmla="*/ 0 w 47"/>
                <a:gd name="T5" fmla="*/ 0 h 4"/>
                <a:gd name="T6" fmla="*/ 4 w 47"/>
                <a:gd name="T7" fmla="*/ 4 h 4"/>
                <a:gd name="T8" fmla="*/ 23 w 47"/>
                <a:gd name="T9" fmla="*/ 4 h 4"/>
                <a:gd name="T10" fmla="*/ 24 w 47"/>
                <a:gd name="T11" fmla="*/ 4 h 4"/>
                <a:gd name="T12" fmla="*/ 43 w 47"/>
                <a:gd name="T13" fmla="*/ 4 h 4"/>
                <a:gd name="T14" fmla="*/ 47 w 47"/>
                <a:gd name="T15" fmla="*/ 0 h 4"/>
                <a:gd name="T16" fmla="*/ 24 w 47"/>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
                  <a:moveTo>
                    <a:pt x="24" y="0"/>
                  </a:moveTo>
                  <a:cubicBezTo>
                    <a:pt x="23" y="0"/>
                    <a:pt x="23" y="0"/>
                    <a:pt x="23" y="0"/>
                  </a:cubicBezTo>
                  <a:cubicBezTo>
                    <a:pt x="0" y="0"/>
                    <a:pt x="0" y="0"/>
                    <a:pt x="0" y="0"/>
                  </a:cubicBezTo>
                  <a:cubicBezTo>
                    <a:pt x="0" y="0"/>
                    <a:pt x="1" y="4"/>
                    <a:pt x="4" y="4"/>
                  </a:cubicBezTo>
                  <a:cubicBezTo>
                    <a:pt x="7" y="4"/>
                    <a:pt x="20" y="4"/>
                    <a:pt x="23" y="4"/>
                  </a:cubicBezTo>
                  <a:cubicBezTo>
                    <a:pt x="23" y="4"/>
                    <a:pt x="24" y="4"/>
                    <a:pt x="24" y="4"/>
                  </a:cubicBezTo>
                  <a:cubicBezTo>
                    <a:pt x="27" y="4"/>
                    <a:pt x="39" y="4"/>
                    <a:pt x="43" y="4"/>
                  </a:cubicBezTo>
                  <a:cubicBezTo>
                    <a:pt x="46" y="4"/>
                    <a:pt x="47" y="0"/>
                    <a:pt x="47" y="0"/>
                  </a:cubicBezTo>
                  <a:lnTo>
                    <a:pt x="24" y="0"/>
                  </a:ln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Freeform 10"/>
            <p:cNvSpPr>
              <a:spLocks/>
            </p:cNvSpPr>
            <p:nvPr/>
          </p:nvSpPr>
          <p:spPr bwMode="auto">
            <a:xfrm>
              <a:off x="2388" y="3645"/>
              <a:ext cx="2912" cy="35"/>
            </a:xfrm>
            <a:custGeom>
              <a:avLst/>
              <a:gdLst>
                <a:gd name="T0" fmla="*/ 0 w 334"/>
                <a:gd name="T1" fmla="*/ 0 h 4"/>
                <a:gd name="T2" fmla="*/ 19 w 334"/>
                <a:gd name="T3" fmla="*/ 4 h 4"/>
                <a:gd name="T4" fmla="*/ 166 w 334"/>
                <a:gd name="T5" fmla="*/ 4 h 4"/>
                <a:gd name="T6" fmla="*/ 168 w 334"/>
                <a:gd name="T7" fmla="*/ 4 h 4"/>
                <a:gd name="T8" fmla="*/ 314 w 334"/>
                <a:gd name="T9" fmla="*/ 4 h 4"/>
                <a:gd name="T10" fmla="*/ 334 w 334"/>
                <a:gd name="T11" fmla="*/ 0 h 4"/>
              </a:gdLst>
              <a:ahLst/>
              <a:cxnLst>
                <a:cxn ang="0">
                  <a:pos x="T0" y="T1"/>
                </a:cxn>
                <a:cxn ang="0">
                  <a:pos x="T2" y="T3"/>
                </a:cxn>
                <a:cxn ang="0">
                  <a:pos x="T4" y="T5"/>
                </a:cxn>
                <a:cxn ang="0">
                  <a:pos x="T6" y="T7"/>
                </a:cxn>
                <a:cxn ang="0">
                  <a:pos x="T8" y="T9"/>
                </a:cxn>
                <a:cxn ang="0">
                  <a:pos x="T10" y="T11"/>
                </a:cxn>
              </a:cxnLst>
              <a:rect l="0" t="0" r="r" b="b"/>
              <a:pathLst>
                <a:path w="334" h="4">
                  <a:moveTo>
                    <a:pt x="0" y="0"/>
                  </a:moveTo>
                  <a:cubicBezTo>
                    <a:pt x="0" y="0"/>
                    <a:pt x="2" y="4"/>
                    <a:pt x="19" y="4"/>
                  </a:cubicBezTo>
                  <a:cubicBezTo>
                    <a:pt x="37" y="4"/>
                    <a:pt x="166" y="4"/>
                    <a:pt x="166" y="4"/>
                  </a:cubicBezTo>
                  <a:cubicBezTo>
                    <a:pt x="168" y="4"/>
                    <a:pt x="168" y="4"/>
                    <a:pt x="168" y="4"/>
                  </a:cubicBezTo>
                  <a:cubicBezTo>
                    <a:pt x="168" y="4"/>
                    <a:pt x="297" y="4"/>
                    <a:pt x="314" y="4"/>
                  </a:cubicBezTo>
                  <a:cubicBezTo>
                    <a:pt x="332" y="4"/>
                    <a:pt x="334" y="0"/>
                    <a:pt x="334" y="0"/>
                  </a:cubicBezTo>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58" name="Freeform 31"/>
          <p:cNvSpPr>
            <a:spLocks noEditPoints="1"/>
          </p:cNvSpPr>
          <p:nvPr/>
        </p:nvSpPr>
        <p:spPr bwMode="auto">
          <a:xfrm>
            <a:off x="7190577" y="1504998"/>
            <a:ext cx="630469" cy="489764"/>
          </a:xfrm>
          <a:custGeom>
            <a:avLst/>
            <a:gdLst>
              <a:gd name="T0" fmla="*/ 1761 w 3645"/>
              <a:gd name="T1" fmla="*/ 2921 h 3195"/>
              <a:gd name="T2" fmla="*/ 1718 w 3645"/>
              <a:gd name="T3" fmla="*/ 3008 h 3195"/>
              <a:gd name="T4" fmla="*/ 1214 w 3645"/>
              <a:gd name="T5" fmla="*/ 3192 h 3195"/>
              <a:gd name="T6" fmla="*/ 1146 w 3645"/>
              <a:gd name="T7" fmla="*/ 3121 h 3195"/>
              <a:gd name="T8" fmla="*/ 3105 w 3645"/>
              <a:gd name="T9" fmla="*/ 892 h 3195"/>
              <a:gd name="T10" fmla="*/ 3175 w 3645"/>
              <a:gd name="T11" fmla="*/ 1029 h 3195"/>
              <a:gd name="T12" fmla="*/ 3209 w 3645"/>
              <a:gd name="T13" fmla="*/ 1303 h 3195"/>
              <a:gd name="T14" fmla="*/ 3175 w 3645"/>
              <a:gd name="T15" fmla="*/ 1576 h 3195"/>
              <a:gd name="T16" fmla="*/ 3105 w 3645"/>
              <a:gd name="T17" fmla="*/ 1714 h 3195"/>
              <a:gd name="T18" fmla="*/ 3059 w 3645"/>
              <a:gd name="T19" fmla="*/ 1721 h 3195"/>
              <a:gd name="T20" fmla="*/ 2996 w 3645"/>
              <a:gd name="T21" fmla="*/ 1620 h 3195"/>
              <a:gd name="T22" fmla="*/ 2947 w 3645"/>
              <a:gd name="T23" fmla="*/ 1362 h 3195"/>
              <a:gd name="T24" fmla="*/ 2969 w 3645"/>
              <a:gd name="T25" fmla="*/ 1078 h 3195"/>
              <a:gd name="T26" fmla="*/ 3044 w 3645"/>
              <a:gd name="T27" fmla="*/ 898 h 3195"/>
              <a:gd name="T28" fmla="*/ 935 w 3645"/>
              <a:gd name="T29" fmla="*/ 771 h 3195"/>
              <a:gd name="T30" fmla="*/ 897 w 3645"/>
              <a:gd name="T31" fmla="*/ 1303 h 3195"/>
              <a:gd name="T32" fmla="*/ 935 w 3645"/>
              <a:gd name="T33" fmla="*/ 1834 h 3195"/>
              <a:gd name="T34" fmla="*/ 525 w 3645"/>
              <a:gd name="T35" fmla="*/ 1799 h 3195"/>
              <a:gd name="T36" fmla="*/ 198 w 3645"/>
              <a:gd name="T37" fmla="*/ 808 h 3195"/>
              <a:gd name="T38" fmla="*/ 772 w 3645"/>
              <a:gd name="T39" fmla="*/ 791 h 3195"/>
              <a:gd name="T40" fmla="*/ 3044 w 3645"/>
              <a:gd name="T41" fmla="*/ 208 h 3195"/>
              <a:gd name="T42" fmla="*/ 2963 w 3645"/>
              <a:gd name="T43" fmla="*/ 286 h 3195"/>
              <a:gd name="T44" fmla="*/ 2839 w 3645"/>
              <a:gd name="T45" fmla="*/ 554 h 3195"/>
              <a:gd name="T46" fmla="*/ 2751 w 3645"/>
              <a:gd name="T47" fmla="*/ 998 h 3195"/>
              <a:gd name="T48" fmla="*/ 2743 w 3645"/>
              <a:gd name="T49" fmla="*/ 1508 h 3195"/>
              <a:gd name="T50" fmla="*/ 2816 w 3645"/>
              <a:gd name="T51" fmla="*/ 1970 h 3195"/>
              <a:gd name="T52" fmla="*/ 2937 w 3645"/>
              <a:gd name="T53" fmla="*/ 2279 h 3195"/>
              <a:gd name="T54" fmla="*/ 3028 w 3645"/>
              <a:gd name="T55" fmla="*/ 2388 h 3195"/>
              <a:gd name="T56" fmla="*/ 3112 w 3645"/>
              <a:gd name="T57" fmla="*/ 2398 h 3195"/>
              <a:gd name="T58" fmla="*/ 3193 w 3645"/>
              <a:gd name="T59" fmla="*/ 2319 h 3195"/>
              <a:gd name="T60" fmla="*/ 3317 w 3645"/>
              <a:gd name="T61" fmla="*/ 2051 h 3195"/>
              <a:gd name="T62" fmla="*/ 3405 w 3645"/>
              <a:gd name="T63" fmla="*/ 1607 h 3195"/>
              <a:gd name="T64" fmla="*/ 3413 w 3645"/>
              <a:gd name="T65" fmla="*/ 1098 h 3195"/>
              <a:gd name="T66" fmla="*/ 3341 w 3645"/>
              <a:gd name="T67" fmla="*/ 635 h 3195"/>
              <a:gd name="T68" fmla="*/ 3219 w 3645"/>
              <a:gd name="T69" fmla="*/ 326 h 3195"/>
              <a:gd name="T70" fmla="*/ 3127 w 3645"/>
              <a:gd name="T71" fmla="*/ 217 h 3195"/>
              <a:gd name="T72" fmla="*/ 3179 w 3645"/>
              <a:gd name="T73" fmla="*/ 0 h 3195"/>
              <a:gd name="T74" fmla="*/ 3317 w 3645"/>
              <a:gd name="T75" fmla="*/ 62 h 3195"/>
              <a:gd name="T76" fmla="*/ 3469 w 3645"/>
              <a:gd name="T77" fmla="*/ 289 h 3195"/>
              <a:gd name="T78" fmla="*/ 3581 w 3645"/>
              <a:gd name="T79" fmla="*/ 648 h 3195"/>
              <a:gd name="T80" fmla="*/ 3639 w 3645"/>
              <a:gd name="T81" fmla="*/ 1102 h 3195"/>
              <a:gd name="T82" fmla="*/ 3633 w 3645"/>
              <a:gd name="T83" fmla="*/ 1601 h 3195"/>
              <a:gd name="T84" fmla="*/ 3562 w 3645"/>
              <a:gd name="T85" fmla="*/ 2038 h 3195"/>
              <a:gd name="T86" fmla="*/ 3441 w 3645"/>
              <a:gd name="T87" fmla="*/ 2372 h 3195"/>
              <a:gd name="T88" fmla="*/ 3284 w 3645"/>
              <a:gd name="T89" fmla="*/ 2568 h 3195"/>
              <a:gd name="T90" fmla="*/ 2884 w 3645"/>
              <a:gd name="T91" fmla="*/ 2605 h 3195"/>
              <a:gd name="T92" fmla="*/ 2824 w 3645"/>
              <a:gd name="T93" fmla="*/ 2563 h 3195"/>
              <a:gd name="T94" fmla="*/ 2653 w 3645"/>
              <a:gd name="T95" fmla="*/ 2453 h 3195"/>
              <a:gd name="T96" fmla="*/ 2382 w 3645"/>
              <a:gd name="T97" fmla="*/ 2303 h 3195"/>
              <a:gd name="T98" fmla="*/ 2023 w 3645"/>
              <a:gd name="T99" fmla="*/ 2135 h 3195"/>
              <a:gd name="T100" fmla="*/ 1587 w 3645"/>
              <a:gd name="T101" fmla="*/ 1979 h 3195"/>
              <a:gd name="T102" fmla="*/ 1178 w 3645"/>
              <a:gd name="T103" fmla="*/ 1795 h 3195"/>
              <a:gd name="T104" fmla="*/ 1143 w 3645"/>
              <a:gd name="T105" fmla="*/ 1303 h 3195"/>
              <a:gd name="T106" fmla="*/ 1178 w 3645"/>
              <a:gd name="T107" fmla="*/ 810 h 3195"/>
              <a:gd name="T108" fmla="*/ 1587 w 3645"/>
              <a:gd name="T109" fmla="*/ 626 h 3195"/>
              <a:gd name="T110" fmla="*/ 2023 w 3645"/>
              <a:gd name="T111" fmla="*/ 470 h 3195"/>
              <a:gd name="T112" fmla="*/ 2382 w 3645"/>
              <a:gd name="T113" fmla="*/ 303 h 3195"/>
              <a:gd name="T114" fmla="*/ 2653 w 3645"/>
              <a:gd name="T115" fmla="*/ 152 h 3195"/>
              <a:gd name="T116" fmla="*/ 2824 w 3645"/>
              <a:gd name="T117" fmla="*/ 43 h 3195"/>
              <a:gd name="T118" fmla="*/ 2884 w 3645"/>
              <a:gd name="T119" fmla="*/ 0 h 3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645" h="3195">
                <a:moveTo>
                  <a:pt x="855" y="1975"/>
                </a:moveTo>
                <a:lnTo>
                  <a:pt x="1310" y="2061"/>
                </a:lnTo>
                <a:lnTo>
                  <a:pt x="1749" y="2878"/>
                </a:lnTo>
                <a:lnTo>
                  <a:pt x="1758" y="2899"/>
                </a:lnTo>
                <a:lnTo>
                  <a:pt x="1761" y="2921"/>
                </a:lnTo>
                <a:lnTo>
                  <a:pt x="1761" y="2940"/>
                </a:lnTo>
                <a:lnTo>
                  <a:pt x="1755" y="2960"/>
                </a:lnTo>
                <a:lnTo>
                  <a:pt x="1747" y="2978"/>
                </a:lnTo>
                <a:lnTo>
                  <a:pt x="1734" y="2995"/>
                </a:lnTo>
                <a:lnTo>
                  <a:pt x="1718" y="3008"/>
                </a:lnTo>
                <a:lnTo>
                  <a:pt x="1698" y="3018"/>
                </a:lnTo>
                <a:lnTo>
                  <a:pt x="1277" y="3187"/>
                </a:lnTo>
                <a:lnTo>
                  <a:pt x="1256" y="3193"/>
                </a:lnTo>
                <a:lnTo>
                  <a:pt x="1235" y="3195"/>
                </a:lnTo>
                <a:lnTo>
                  <a:pt x="1214" y="3192"/>
                </a:lnTo>
                <a:lnTo>
                  <a:pt x="1196" y="3185"/>
                </a:lnTo>
                <a:lnTo>
                  <a:pt x="1178" y="3174"/>
                </a:lnTo>
                <a:lnTo>
                  <a:pt x="1165" y="3160"/>
                </a:lnTo>
                <a:lnTo>
                  <a:pt x="1154" y="3142"/>
                </a:lnTo>
                <a:lnTo>
                  <a:pt x="1146" y="3121"/>
                </a:lnTo>
                <a:lnTo>
                  <a:pt x="855" y="1975"/>
                </a:lnTo>
                <a:close/>
                <a:moveTo>
                  <a:pt x="3078" y="876"/>
                </a:moveTo>
                <a:lnTo>
                  <a:pt x="3088" y="879"/>
                </a:lnTo>
                <a:lnTo>
                  <a:pt x="3097" y="884"/>
                </a:lnTo>
                <a:lnTo>
                  <a:pt x="3105" y="892"/>
                </a:lnTo>
                <a:lnTo>
                  <a:pt x="3112" y="898"/>
                </a:lnTo>
                <a:lnTo>
                  <a:pt x="3128" y="921"/>
                </a:lnTo>
                <a:lnTo>
                  <a:pt x="3145" y="951"/>
                </a:lnTo>
                <a:lnTo>
                  <a:pt x="3160" y="985"/>
                </a:lnTo>
                <a:lnTo>
                  <a:pt x="3175" y="1029"/>
                </a:lnTo>
                <a:lnTo>
                  <a:pt x="3187" y="1078"/>
                </a:lnTo>
                <a:lnTo>
                  <a:pt x="3197" y="1130"/>
                </a:lnTo>
                <a:lnTo>
                  <a:pt x="3204" y="1185"/>
                </a:lnTo>
                <a:lnTo>
                  <a:pt x="3208" y="1243"/>
                </a:lnTo>
                <a:lnTo>
                  <a:pt x="3209" y="1303"/>
                </a:lnTo>
                <a:lnTo>
                  <a:pt x="3208" y="1362"/>
                </a:lnTo>
                <a:lnTo>
                  <a:pt x="3204" y="1420"/>
                </a:lnTo>
                <a:lnTo>
                  <a:pt x="3197" y="1475"/>
                </a:lnTo>
                <a:lnTo>
                  <a:pt x="3187" y="1527"/>
                </a:lnTo>
                <a:lnTo>
                  <a:pt x="3175" y="1576"/>
                </a:lnTo>
                <a:lnTo>
                  <a:pt x="3160" y="1620"/>
                </a:lnTo>
                <a:lnTo>
                  <a:pt x="3145" y="1655"/>
                </a:lnTo>
                <a:lnTo>
                  <a:pt x="3128" y="1685"/>
                </a:lnTo>
                <a:lnTo>
                  <a:pt x="3112" y="1707"/>
                </a:lnTo>
                <a:lnTo>
                  <a:pt x="3105" y="1714"/>
                </a:lnTo>
                <a:lnTo>
                  <a:pt x="3097" y="1721"/>
                </a:lnTo>
                <a:lnTo>
                  <a:pt x="3088" y="1727"/>
                </a:lnTo>
                <a:lnTo>
                  <a:pt x="3078" y="1729"/>
                </a:lnTo>
                <a:lnTo>
                  <a:pt x="3069" y="1727"/>
                </a:lnTo>
                <a:lnTo>
                  <a:pt x="3059" y="1721"/>
                </a:lnTo>
                <a:lnTo>
                  <a:pt x="3050" y="1714"/>
                </a:lnTo>
                <a:lnTo>
                  <a:pt x="3044" y="1707"/>
                </a:lnTo>
                <a:lnTo>
                  <a:pt x="3027" y="1685"/>
                </a:lnTo>
                <a:lnTo>
                  <a:pt x="3011" y="1655"/>
                </a:lnTo>
                <a:lnTo>
                  <a:pt x="2996" y="1620"/>
                </a:lnTo>
                <a:lnTo>
                  <a:pt x="2981" y="1576"/>
                </a:lnTo>
                <a:lnTo>
                  <a:pt x="2969" y="1527"/>
                </a:lnTo>
                <a:lnTo>
                  <a:pt x="2959" y="1475"/>
                </a:lnTo>
                <a:lnTo>
                  <a:pt x="2952" y="1420"/>
                </a:lnTo>
                <a:lnTo>
                  <a:pt x="2947" y="1362"/>
                </a:lnTo>
                <a:lnTo>
                  <a:pt x="2946" y="1303"/>
                </a:lnTo>
                <a:lnTo>
                  <a:pt x="2947" y="1243"/>
                </a:lnTo>
                <a:lnTo>
                  <a:pt x="2952" y="1185"/>
                </a:lnTo>
                <a:lnTo>
                  <a:pt x="2959" y="1130"/>
                </a:lnTo>
                <a:lnTo>
                  <a:pt x="2969" y="1078"/>
                </a:lnTo>
                <a:lnTo>
                  <a:pt x="2981" y="1029"/>
                </a:lnTo>
                <a:lnTo>
                  <a:pt x="2996" y="985"/>
                </a:lnTo>
                <a:lnTo>
                  <a:pt x="3011" y="951"/>
                </a:lnTo>
                <a:lnTo>
                  <a:pt x="3027" y="921"/>
                </a:lnTo>
                <a:lnTo>
                  <a:pt x="3044" y="898"/>
                </a:lnTo>
                <a:lnTo>
                  <a:pt x="3050" y="892"/>
                </a:lnTo>
                <a:lnTo>
                  <a:pt x="3059" y="884"/>
                </a:lnTo>
                <a:lnTo>
                  <a:pt x="3069" y="879"/>
                </a:lnTo>
                <a:lnTo>
                  <a:pt x="3078" y="876"/>
                </a:lnTo>
                <a:close/>
                <a:moveTo>
                  <a:pt x="935" y="771"/>
                </a:moveTo>
                <a:lnTo>
                  <a:pt x="922" y="873"/>
                </a:lnTo>
                <a:lnTo>
                  <a:pt x="911" y="977"/>
                </a:lnTo>
                <a:lnTo>
                  <a:pt x="903" y="1083"/>
                </a:lnTo>
                <a:lnTo>
                  <a:pt x="898" y="1192"/>
                </a:lnTo>
                <a:lnTo>
                  <a:pt x="897" y="1303"/>
                </a:lnTo>
                <a:lnTo>
                  <a:pt x="898" y="1413"/>
                </a:lnTo>
                <a:lnTo>
                  <a:pt x="903" y="1522"/>
                </a:lnTo>
                <a:lnTo>
                  <a:pt x="911" y="1628"/>
                </a:lnTo>
                <a:lnTo>
                  <a:pt x="922" y="1732"/>
                </a:lnTo>
                <a:lnTo>
                  <a:pt x="935" y="1834"/>
                </a:lnTo>
                <a:lnTo>
                  <a:pt x="852" y="1823"/>
                </a:lnTo>
                <a:lnTo>
                  <a:pt x="772" y="1814"/>
                </a:lnTo>
                <a:lnTo>
                  <a:pt x="691" y="1807"/>
                </a:lnTo>
                <a:lnTo>
                  <a:pt x="609" y="1802"/>
                </a:lnTo>
                <a:lnTo>
                  <a:pt x="525" y="1799"/>
                </a:lnTo>
                <a:lnTo>
                  <a:pt x="436" y="1798"/>
                </a:lnTo>
                <a:lnTo>
                  <a:pt x="198" y="1798"/>
                </a:lnTo>
                <a:lnTo>
                  <a:pt x="0" y="1460"/>
                </a:lnTo>
                <a:lnTo>
                  <a:pt x="0" y="1145"/>
                </a:lnTo>
                <a:lnTo>
                  <a:pt x="198" y="808"/>
                </a:lnTo>
                <a:lnTo>
                  <a:pt x="436" y="808"/>
                </a:lnTo>
                <a:lnTo>
                  <a:pt x="525" y="807"/>
                </a:lnTo>
                <a:lnTo>
                  <a:pt x="609" y="803"/>
                </a:lnTo>
                <a:lnTo>
                  <a:pt x="691" y="799"/>
                </a:lnTo>
                <a:lnTo>
                  <a:pt x="772" y="791"/>
                </a:lnTo>
                <a:lnTo>
                  <a:pt x="852" y="782"/>
                </a:lnTo>
                <a:lnTo>
                  <a:pt x="935" y="771"/>
                </a:lnTo>
                <a:close/>
                <a:moveTo>
                  <a:pt x="3078" y="198"/>
                </a:moveTo>
                <a:lnTo>
                  <a:pt x="3061" y="200"/>
                </a:lnTo>
                <a:lnTo>
                  <a:pt x="3044" y="208"/>
                </a:lnTo>
                <a:lnTo>
                  <a:pt x="3028" y="217"/>
                </a:lnTo>
                <a:lnTo>
                  <a:pt x="3013" y="230"/>
                </a:lnTo>
                <a:lnTo>
                  <a:pt x="3000" y="242"/>
                </a:lnTo>
                <a:lnTo>
                  <a:pt x="2990" y="253"/>
                </a:lnTo>
                <a:lnTo>
                  <a:pt x="2963" y="286"/>
                </a:lnTo>
                <a:lnTo>
                  <a:pt x="2937" y="326"/>
                </a:lnTo>
                <a:lnTo>
                  <a:pt x="2912" y="371"/>
                </a:lnTo>
                <a:lnTo>
                  <a:pt x="2887" y="422"/>
                </a:lnTo>
                <a:lnTo>
                  <a:pt x="2864" y="479"/>
                </a:lnTo>
                <a:lnTo>
                  <a:pt x="2839" y="554"/>
                </a:lnTo>
                <a:lnTo>
                  <a:pt x="2816" y="635"/>
                </a:lnTo>
                <a:lnTo>
                  <a:pt x="2795" y="720"/>
                </a:lnTo>
                <a:lnTo>
                  <a:pt x="2777" y="809"/>
                </a:lnTo>
                <a:lnTo>
                  <a:pt x="2763" y="902"/>
                </a:lnTo>
                <a:lnTo>
                  <a:pt x="2751" y="998"/>
                </a:lnTo>
                <a:lnTo>
                  <a:pt x="2743" y="1098"/>
                </a:lnTo>
                <a:lnTo>
                  <a:pt x="2738" y="1200"/>
                </a:lnTo>
                <a:lnTo>
                  <a:pt x="2736" y="1303"/>
                </a:lnTo>
                <a:lnTo>
                  <a:pt x="2738" y="1406"/>
                </a:lnTo>
                <a:lnTo>
                  <a:pt x="2743" y="1508"/>
                </a:lnTo>
                <a:lnTo>
                  <a:pt x="2751" y="1607"/>
                </a:lnTo>
                <a:lnTo>
                  <a:pt x="2763" y="1704"/>
                </a:lnTo>
                <a:lnTo>
                  <a:pt x="2777" y="1797"/>
                </a:lnTo>
                <a:lnTo>
                  <a:pt x="2795" y="1885"/>
                </a:lnTo>
                <a:lnTo>
                  <a:pt x="2816" y="1970"/>
                </a:lnTo>
                <a:lnTo>
                  <a:pt x="2839" y="2051"/>
                </a:lnTo>
                <a:lnTo>
                  <a:pt x="2864" y="2127"/>
                </a:lnTo>
                <a:lnTo>
                  <a:pt x="2887" y="2183"/>
                </a:lnTo>
                <a:lnTo>
                  <a:pt x="2912" y="2234"/>
                </a:lnTo>
                <a:lnTo>
                  <a:pt x="2937" y="2279"/>
                </a:lnTo>
                <a:lnTo>
                  <a:pt x="2963" y="2319"/>
                </a:lnTo>
                <a:lnTo>
                  <a:pt x="2990" y="2352"/>
                </a:lnTo>
                <a:lnTo>
                  <a:pt x="3000" y="2364"/>
                </a:lnTo>
                <a:lnTo>
                  <a:pt x="3013" y="2376"/>
                </a:lnTo>
                <a:lnTo>
                  <a:pt x="3028" y="2388"/>
                </a:lnTo>
                <a:lnTo>
                  <a:pt x="3044" y="2398"/>
                </a:lnTo>
                <a:lnTo>
                  <a:pt x="3061" y="2406"/>
                </a:lnTo>
                <a:lnTo>
                  <a:pt x="3078" y="2408"/>
                </a:lnTo>
                <a:lnTo>
                  <a:pt x="3095" y="2406"/>
                </a:lnTo>
                <a:lnTo>
                  <a:pt x="3112" y="2398"/>
                </a:lnTo>
                <a:lnTo>
                  <a:pt x="3127" y="2388"/>
                </a:lnTo>
                <a:lnTo>
                  <a:pt x="3143" y="2376"/>
                </a:lnTo>
                <a:lnTo>
                  <a:pt x="3155" y="2364"/>
                </a:lnTo>
                <a:lnTo>
                  <a:pt x="3166" y="2352"/>
                </a:lnTo>
                <a:lnTo>
                  <a:pt x="3193" y="2319"/>
                </a:lnTo>
                <a:lnTo>
                  <a:pt x="3219" y="2279"/>
                </a:lnTo>
                <a:lnTo>
                  <a:pt x="3245" y="2234"/>
                </a:lnTo>
                <a:lnTo>
                  <a:pt x="3269" y="2183"/>
                </a:lnTo>
                <a:lnTo>
                  <a:pt x="3291" y="2127"/>
                </a:lnTo>
                <a:lnTo>
                  <a:pt x="3317" y="2051"/>
                </a:lnTo>
                <a:lnTo>
                  <a:pt x="3341" y="1970"/>
                </a:lnTo>
                <a:lnTo>
                  <a:pt x="3362" y="1885"/>
                </a:lnTo>
                <a:lnTo>
                  <a:pt x="3379" y="1797"/>
                </a:lnTo>
                <a:lnTo>
                  <a:pt x="3394" y="1704"/>
                </a:lnTo>
                <a:lnTo>
                  <a:pt x="3405" y="1607"/>
                </a:lnTo>
                <a:lnTo>
                  <a:pt x="3413" y="1508"/>
                </a:lnTo>
                <a:lnTo>
                  <a:pt x="3418" y="1406"/>
                </a:lnTo>
                <a:lnTo>
                  <a:pt x="3419" y="1303"/>
                </a:lnTo>
                <a:lnTo>
                  <a:pt x="3418" y="1200"/>
                </a:lnTo>
                <a:lnTo>
                  <a:pt x="3413" y="1098"/>
                </a:lnTo>
                <a:lnTo>
                  <a:pt x="3405" y="998"/>
                </a:lnTo>
                <a:lnTo>
                  <a:pt x="3394" y="902"/>
                </a:lnTo>
                <a:lnTo>
                  <a:pt x="3379" y="809"/>
                </a:lnTo>
                <a:lnTo>
                  <a:pt x="3362" y="720"/>
                </a:lnTo>
                <a:lnTo>
                  <a:pt x="3341" y="635"/>
                </a:lnTo>
                <a:lnTo>
                  <a:pt x="3317" y="554"/>
                </a:lnTo>
                <a:lnTo>
                  <a:pt x="3291" y="479"/>
                </a:lnTo>
                <a:lnTo>
                  <a:pt x="3269" y="422"/>
                </a:lnTo>
                <a:lnTo>
                  <a:pt x="3245" y="371"/>
                </a:lnTo>
                <a:lnTo>
                  <a:pt x="3219" y="326"/>
                </a:lnTo>
                <a:lnTo>
                  <a:pt x="3193" y="286"/>
                </a:lnTo>
                <a:lnTo>
                  <a:pt x="3166" y="253"/>
                </a:lnTo>
                <a:lnTo>
                  <a:pt x="3155" y="242"/>
                </a:lnTo>
                <a:lnTo>
                  <a:pt x="3143" y="230"/>
                </a:lnTo>
                <a:lnTo>
                  <a:pt x="3127" y="217"/>
                </a:lnTo>
                <a:lnTo>
                  <a:pt x="3112" y="208"/>
                </a:lnTo>
                <a:lnTo>
                  <a:pt x="3095" y="200"/>
                </a:lnTo>
                <a:lnTo>
                  <a:pt x="3078" y="198"/>
                </a:lnTo>
                <a:close/>
                <a:moveTo>
                  <a:pt x="2884" y="0"/>
                </a:moveTo>
                <a:lnTo>
                  <a:pt x="3179" y="0"/>
                </a:lnTo>
                <a:lnTo>
                  <a:pt x="3176" y="0"/>
                </a:lnTo>
                <a:lnTo>
                  <a:pt x="3214" y="5"/>
                </a:lnTo>
                <a:lnTo>
                  <a:pt x="3249" y="17"/>
                </a:lnTo>
                <a:lnTo>
                  <a:pt x="3284" y="37"/>
                </a:lnTo>
                <a:lnTo>
                  <a:pt x="3317" y="62"/>
                </a:lnTo>
                <a:lnTo>
                  <a:pt x="3351" y="96"/>
                </a:lnTo>
                <a:lnTo>
                  <a:pt x="3383" y="136"/>
                </a:lnTo>
                <a:lnTo>
                  <a:pt x="3413" y="181"/>
                </a:lnTo>
                <a:lnTo>
                  <a:pt x="3441" y="233"/>
                </a:lnTo>
                <a:lnTo>
                  <a:pt x="3469" y="289"/>
                </a:lnTo>
                <a:lnTo>
                  <a:pt x="3495" y="351"/>
                </a:lnTo>
                <a:lnTo>
                  <a:pt x="3520" y="419"/>
                </a:lnTo>
                <a:lnTo>
                  <a:pt x="3542" y="491"/>
                </a:lnTo>
                <a:lnTo>
                  <a:pt x="3562" y="567"/>
                </a:lnTo>
                <a:lnTo>
                  <a:pt x="3581" y="648"/>
                </a:lnTo>
                <a:lnTo>
                  <a:pt x="3597" y="732"/>
                </a:lnTo>
                <a:lnTo>
                  <a:pt x="3612" y="820"/>
                </a:lnTo>
                <a:lnTo>
                  <a:pt x="3623" y="911"/>
                </a:lnTo>
                <a:lnTo>
                  <a:pt x="3633" y="1005"/>
                </a:lnTo>
                <a:lnTo>
                  <a:pt x="3639" y="1102"/>
                </a:lnTo>
                <a:lnTo>
                  <a:pt x="3644" y="1201"/>
                </a:lnTo>
                <a:lnTo>
                  <a:pt x="3645" y="1303"/>
                </a:lnTo>
                <a:lnTo>
                  <a:pt x="3644" y="1405"/>
                </a:lnTo>
                <a:lnTo>
                  <a:pt x="3639" y="1503"/>
                </a:lnTo>
                <a:lnTo>
                  <a:pt x="3633" y="1601"/>
                </a:lnTo>
                <a:lnTo>
                  <a:pt x="3623" y="1695"/>
                </a:lnTo>
                <a:lnTo>
                  <a:pt x="3612" y="1785"/>
                </a:lnTo>
                <a:lnTo>
                  <a:pt x="3597" y="1873"/>
                </a:lnTo>
                <a:lnTo>
                  <a:pt x="3581" y="1957"/>
                </a:lnTo>
                <a:lnTo>
                  <a:pt x="3562" y="2038"/>
                </a:lnTo>
                <a:lnTo>
                  <a:pt x="3542" y="2114"/>
                </a:lnTo>
                <a:lnTo>
                  <a:pt x="3520" y="2186"/>
                </a:lnTo>
                <a:lnTo>
                  <a:pt x="3495" y="2254"/>
                </a:lnTo>
                <a:lnTo>
                  <a:pt x="3469" y="2316"/>
                </a:lnTo>
                <a:lnTo>
                  <a:pt x="3441" y="2372"/>
                </a:lnTo>
                <a:lnTo>
                  <a:pt x="3413" y="2424"/>
                </a:lnTo>
                <a:lnTo>
                  <a:pt x="3383" y="2470"/>
                </a:lnTo>
                <a:lnTo>
                  <a:pt x="3351" y="2510"/>
                </a:lnTo>
                <a:lnTo>
                  <a:pt x="3317" y="2543"/>
                </a:lnTo>
                <a:lnTo>
                  <a:pt x="3284" y="2568"/>
                </a:lnTo>
                <a:lnTo>
                  <a:pt x="3249" y="2588"/>
                </a:lnTo>
                <a:lnTo>
                  <a:pt x="3214" y="2600"/>
                </a:lnTo>
                <a:lnTo>
                  <a:pt x="3176" y="2605"/>
                </a:lnTo>
                <a:lnTo>
                  <a:pt x="3179" y="2605"/>
                </a:lnTo>
                <a:lnTo>
                  <a:pt x="2884" y="2605"/>
                </a:lnTo>
                <a:lnTo>
                  <a:pt x="2882" y="2603"/>
                </a:lnTo>
                <a:lnTo>
                  <a:pt x="2874" y="2597"/>
                </a:lnTo>
                <a:lnTo>
                  <a:pt x="2863" y="2589"/>
                </a:lnTo>
                <a:lnTo>
                  <a:pt x="2845" y="2577"/>
                </a:lnTo>
                <a:lnTo>
                  <a:pt x="2824" y="2563"/>
                </a:lnTo>
                <a:lnTo>
                  <a:pt x="2799" y="2545"/>
                </a:lnTo>
                <a:lnTo>
                  <a:pt x="2769" y="2525"/>
                </a:lnTo>
                <a:lnTo>
                  <a:pt x="2734" y="2503"/>
                </a:lnTo>
                <a:lnTo>
                  <a:pt x="2696" y="2479"/>
                </a:lnTo>
                <a:lnTo>
                  <a:pt x="2653" y="2453"/>
                </a:lnTo>
                <a:lnTo>
                  <a:pt x="2607" y="2426"/>
                </a:lnTo>
                <a:lnTo>
                  <a:pt x="2556" y="2397"/>
                </a:lnTo>
                <a:lnTo>
                  <a:pt x="2502" y="2366"/>
                </a:lnTo>
                <a:lnTo>
                  <a:pt x="2443" y="2335"/>
                </a:lnTo>
                <a:lnTo>
                  <a:pt x="2382" y="2303"/>
                </a:lnTo>
                <a:lnTo>
                  <a:pt x="2317" y="2269"/>
                </a:lnTo>
                <a:lnTo>
                  <a:pt x="2247" y="2236"/>
                </a:lnTo>
                <a:lnTo>
                  <a:pt x="2176" y="2203"/>
                </a:lnTo>
                <a:lnTo>
                  <a:pt x="2100" y="2169"/>
                </a:lnTo>
                <a:lnTo>
                  <a:pt x="2023" y="2135"/>
                </a:lnTo>
                <a:lnTo>
                  <a:pt x="1941" y="2102"/>
                </a:lnTo>
                <a:lnTo>
                  <a:pt x="1857" y="2070"/>
                </a:lnTo>
                <a:lnTo>
                  <a:pt x="1770" y="2039"/>
                </a:lnTo>
                <a:lnTo>
                  <a:pt x="1680" y="2008"/>
                </a:lnTo>
                <a:lnTo>
                  <a:pt x="1587" y="1979"/>
                </a:lnTo>
                <a:lnTo>
                  <a:pt x="1492" y="1952"/>
                </a:lnTo>
                <a:lnTo>
                  <a:pt x="1395" y="1925"/>
                </a:lnTo>
                <a:lnTo>
                  <a:pt x="1296" y="1901"/>
                </a:lnTo>
                <a:lnTo>
                  <a:pt x="1193" y="1878"/>
                </a:lnTo>
                <a:lnTo>
                  <a:pt x="1178" y="1795"/>
                </a:lnTo>
                <a:lnTo>
                  <a:pt x="1166" y="1707"/>
                </a:lnTo>
                <a:lnTo>
                  <a:pt x="1156" y="1613"/>
                </a:lnTo>
                <a:lnTo>
                  <a:pt x="1150" y="1514"/>
                </a:lnTo>
                <a:lnTo>
                  <a:pt x="1145" y="1411"/>
                </a:lnTo>
                <a:lnTo>
                  <a:pt x="1143" y="1303"/>
                </a:lnTo>
                <a:lnTo>
                  <a:pt x="1145" y="1194"/>
                </a:lnTo>
                <a:lnTo>
                  <a:pt x="1150" y="1091"/>
                </a:lnTo>
                <a:lnTo>
                  <a:pt x="1156" y="993"/>
                </a:lnTo>
                <a:lnTo>
                  <a:pt x="1166" y="898"/>
                </a:lnTo>
                <a:lnTo>
                  <a:pt x="1178" y="810"/>
                </a:lnTo>
                <a:lnTo>
                  <a:pt x="1193" y="727"/>
                </a:lnTo>
                <a:lnTo>
                  <a:pt x="1296" y="705"/>
                </a:lnTo>
                <a:lnTo>
                  <a:pt x="1395" y="680"/>
                </a:lnTo>
                <a:lnTo>
                  <a:pt x="1492" y="654"/>
                </a:lnTo>
                <a:lnTo>
                  <a:pt x="1587" y="626"/>
                </a:lnTo>
                <a:lnTo>
                  <a:pt x="1680" y="597"/>
                </a:lnTo>
                <a:lnTo>
                  <a:pt x="1770" y="566"/>
                </a:lnTo>
                <a:lnTo>
                  <a:pt x="1857" y="535"/>
                </a:lnTo>
                <a:lnTo>
                  <a:pt x="1941" y="503"/>
                </a:lnTo>
                <a:lnTo>
                  <a:pt x="2023" y="470"/>
                </a:lnTo>
                <a:lnTo>
                  <a:pt x="2100" y="437"/>
                </a:lnTo>
                <a:lnTo>
                  <a:pt x="2176" y="402"/>
                </a:lnTo>
                <a:lnTo>
                  <a:pt x="2248" y="369"/>
                </a:lnTo>
                <a:lnTo>
                  <a:pt x="2317" y="336"/>
                </a:lnTo>
                <a:lnTo>
                  <a:pt x="2382" y="303"/>
                </a:lnTo>
                <a:lnTo>
                  <a:pt x="2443" y="271"/>
                </a:lnTo>
                <a:lnTo>
                  <a:pt x="2502" y="240"/>
                </a:lnTo>
                <a:lnTo>
                  <a:pt x="2556" y="209"/>
                </a:lnTo>
                <a:lnTo>
                  <a:pt x="2607" y="180"/>
                </a:lnTo>
                <a:lnTo>
                  <a:pt x="2653" y="152"/>
                </a:lnTo>
                <a:lnTo>
                  <a:pt x="2696" y="127"/>
                </a:lnTo>
                <a:lnTo>
                  <a:pt x="2734" y="102"/>
                </a:lnTo>
                <a:lnTo>
                  <a:pt x="2769" y="80"/>
                </a:lnTo>
                <a:lnTo>
                  <a:pt x="2799" y="60"/>
                </a:lnTo>
                <a:lnTo>
                  <a:pt x="2824" y="43"/>
                </a:lnTo>
                <a:lnTo>
                  <a:pt x="2845" y="28"/>
                </a:lnTo>
                <a:lnTo>
                  <a:pt x="2863" y="16"/>
                </a:lnTo>
                <a:lnTo>
                  <a:pt x="2874" y="8"/>
                </a:lnTo>
                <a:lnTo>
                  <a:pt x="2882" y="3"/>
                </a:lnTo>
                <a:lnTo>
                  <a:pt x="2884"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6474" y="4235580"/>
            <a:ext cx="2850890" cy="2217316"/>
          </a:xfrm>
          <a:prstGeom prst="rect">
            <a:avLst/>
          </a:prstGeom>
        </p:spPr>
      </p:pic>
      <p:sp>
        <p:nvSpPr>
          <p:cNvPr id="244" name="Rounded Rectangle 243"/>
          <p:cNvSpPr/>
          <p:nvPr/>
        </p:nvSpPr>
        <p:spPr>
          <a:xfrm>
            <a:off x="1238773" y="1375122"/>
            <a:ext cx="9751261" cy="1005840"/>
          </a:xfrm>
          <a:prstGeom prst="roundRect">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extBox 1"/>
          <p:cNvSpPr txBox="1"/>
          <p:nvPr/>
        </p:nvSpPr>
        <p:spPr>
          <a:xfrm>
            <a:off x="1479008" y="1633303"/>
            <a:ext cx="9402411" cy="523220"/>
          </a:xfrm>
          <a:prstGeom prst="rect">
            <a:avLst/>
          </a:prstGeom>
          <a:noFill/>
        </p:spPr>
        <p:txBody>
          <a:bodyPr wrap="square" rtlCol="0">
            <a:spAutoFit/>
          </a:bodyPr>
          <a:lstStyle/>
          <a:p>
            <a:r>
              <a:rPr lang="en-US" sz="2800" dirty="0" smtClean="0">
                <a:solidFill>
                  <a:prstClr val="white"/>
                </a:solidFill>
              </a:rPr>
              <a:t>Author name,(year),Title of book, Sub title, Location, Publisher</a:t>
            </a:r>
            <a:endParaRPr lang="en-US" sz="2800" dirty="0">
              <a:solidFill>
                <a:prstClr val="white"/>
              </a:solidFill>
            </a:endParaRPr>
          </a:p>
        </p:txBody>
      </p:sp>
      <p:sp>
        <p:nvSpPr>
          <p:cNvPr id="4" name="TextBox 3"/>
          <p:cNvSpPr txBox="1"/>
          <p:nvPr/>
        </p:nvSpPr>
        <p:spPr>
          <a:xfrm>
            <a:off x="2147253" y="233995"/>
            <a:ext cx="9703152" cy="830997"/>
          </a:xfrm>
          <a:prstGeom prst="rect">
            <a:avLst/>
          </a:prstGeom>
          <a:noFill/>
        </p:spPr>
        <p:txBody>
          <a:bodyPr wrap="square" rtlCol="0">
            <a:spAutoFit/>
          </a:bodyPr>
          <a:lstStyle/>
          <a:p>
            <a:r>
              <a:rPr lang="en-US" sz="4800" b="1" dirty="0">
                <a:ln w="9525">
                  <a:solidFill>
                    <a:prstClr val="white"/>
                  </a:solidFill>
                  <a:prstDash val="solid"/>
                </a:ln>
                <a:solidFill>
                  <a:prstClr val="black"/>
                </a:solidFill>
                <a:effectLst>
                  <a:outerShdw blurRad="12700" dist="38100" dir="2700000" algn="tl" rotWithShape="0">
                    <a:prstClr val="white">
                      <a:lumMod val="50000"/>
                    </a:prstClr>
                  </a:outerShdw>
                </a:effectLst>
              </a:rPr>
              <a:t>How to </a:t>
            </a:r>
            <a:r>
              <a:rPr lang="en-US" sz="4800" b="1" dirty="0" smtClean="0">
                <a:ln w="9525">
                  <a:solidFill>
                    <a:prstClr val="white"/>
                  </a:solidFill>
                  <a:prstDash val="solid"/>
                </a:ln>
                <a:solidFill>
                  <a:prstClr val="black"/>
                </a:solidFill>
                <a:effectLst>
                  <a:outerShdw blurRad="12700" dist="38100" dir="2700000" algn="tl" rotWithShape="0">
                    <a:prstClr val="white">
                      <a:lumMod val="50000"/>
                    </a:prstClr>
                  </a:outerShdw>
                </a:effectLst>
              </a:rPr>
              <a:t>format bibliography</a:t>
            </a:r>
            <a:endParaRPr lang="en-US" sz="4800" b="1" dirty="0">
              <a:ln w="9525">
                <a:solidFill>
                  <a:prstClr val="white"/>
                </a:solidFill>
                <a:prstDash val="solid"/>
              </a:ln>
              <a:solidFill>
                <a:prstClr val="black"/>
              </a:solidFill>
              <a:effectLst>
                <a:outerShdw blurRad="12700" dist="38100" dir="2700000" algn="tl" rotWithShape="0">
                  <a:prstClr val="white">
                    <a:lumMod val="50000"/>
                  </a:prstClr>
                </a:outerShdw>
              </a:effectLst>
            </a:endParaRPr>
          </a:p>
        </p:txBody>
      </p:sp>
      <p:sp>
        <p:nvSpPr>
          <p:cNvPr id="245" name="Rounded Rectangle 244"/>
          <p:cNvSpPr/>
          <p:nvPr/>
        </p:nvSpPr>
        <p:spPr>
          <a:xfrm>
            <a:off x="625304" y="2582729"/>
            <a:ext cx="10959450" cy="1205392"/>
          </a:xfrm>
          <a:prstGeom prst="roundRect">
            <a:avLst/>
          </a:prstGeom>
          <a:solidFill>
            <a:schemeClr val="accent6"/>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1" name="TextBox 10"/>
          <p:cNvSpPr txBox="1"/>
          <p:nvPr/>
        </p:nvSpPr>
        <p:spPr>
          <a:xfrm>
            <a:off x="815019" y="2633921"/>
            <a:ext cx="12052474" cy="954107"/>
          </a:xfrm>
          <a:prstGeom prst="rect">
            <a:avLst/>
          </a:prstGeom>
          <a:noFill/>
        </p:spPr>
        <p:txBody>
          <a:bodyPr wrap="square" rtlCol="0">
            <a:spAutoFit/>
          </a:bodyPr>
          <a:lstStyle/>
          <a:p>
            <a:r>
              <a:rPr lang="en-US" sz="2800" dirty="0">
                <a:solidFill>
                  <a:prstClr val="white"/>
                </a:solidFill>
              </a:rPr>
              <a:t>J M Smith,(2005),Introduction to chemical engineering thermodynamics</a:t>
            </a:r>
            <a:r>
              <a:rPr lang="en-US" sz="2800" dirty="0" smtClean="0">
                <a:solidFill>
                  <a:prstClr val="white"/>
                </a:solidFill>
              </a:rPr>
              <a:t>,</a:t>
            </a:r>
          </a:p>
          <a:p>
            <a:r>
              <a:rPr lang="en-US" sz="2800" dirty="0" smtClean="0">
                <a:solidFill>
                  <a:prstClr val="white"/>
                </a:solidFill>
              </a:rPr>
              <a:t>6/e[SI </a:t>
            </a:r>
            <a:r>
              <a:rPr lang="en-US" sz="2800" dirty="0">
                <a:solidFill>
                  <a:prstClr val="white"/>
                </a:solidFill>
              </a:rPr>
              <a:t>Units],New Delhi, Tata McGraw</a:t>
            </a:r>
          </a:p>
        </p:txBody>
      </p:sp>
    </p:spTree>
    <p:extLst>
      <p:ext uri="{BB962C8B-B14F-4D97-AF65-F5344CB8AC3E}">
        <p14:creationId xmlns:p14="http://schemas.microsoft.com/office/powerpoint/2010/main" val="3005714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Use links below to sav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29" y="12672"/>
            <a:ext cx="12220404"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36803" y="5814388"/>
            <a:ext cx="266420" cy="523220"/>
          </a:xfrm>
          <a:prstGeom prst="rect">
            <a:avLst/>
          </a:prstGeom>
        </p:spPr>
        <p:txBody>
          <a:bodyPr wrap="none">
            <a:spAutoFit/>
          </a:bodyPr>
          <a:lstStyle/>
          <a:p>
            <a:r>
              <a:rPr lang="en-US" sz="2800" dirty="0" smtClean="0">
                <a:solidFill>
                  <a:srgbClr val="1EA2E4"/>
                </a:solidFill>
              </a:rPr>
              <a:t> </a:t>
            </a:r>
            <a:endParaRPr lang="en-US" sz="2800" dirty="0">
              <a:solidFill>
                <a:srgbClr val="1EA2E4"/>
              </a:solidFill>
            </a:endParaRPr>
          </a:p>
        </p:txBody>
      </p:sp>
      <p:grpSp>
        <p:nvGrpSpPr>
          <p:cNvPr id="36" name="Group 35"/>
          <p:cNvGrpSpPr/>
          <p:nvPr/>
        </p:nvGrpSpPr>
        <p:grpSpPr>
          <a:xfrm rot="16200000">
            <a:off x="4738198" y="-1247357"/>
            <a:ext cx="1740439" cy="4703229"/>
            <a:chOff x="1820863" y="876300"/>
            <a:chExt cx="3744913" cy="5559425"/>
          </a:xfrm>
          <a:effectLst>
            <a:reflection blurRad="6350" stA="52000" endA="300" endPos="35000" dir="5400000" sy="-100000" algn="bl" rotWithShape="0"/>
          </a:effectLst>
          <a:scene3d>
            <a:camera prst="perspectiveRight">
              <a:rot lat="0" lon="19799998" rev="0"/>
            </a:camera>
            <a:lightRig rig="threePt" dir="t"/>
          </a:scene3d>
        </p:grpSpPr>
        <p:grpSp>
          <p:nvGrpSpPr>
            <p:cNvPr id="37" name="Group 4"/>
            <p:cNvGrpSpPr>
              <a:grpSpLocks noChangeAspect="1"/>
            </p:cNvGrpSpPr>
            <p:nvPr/>
          </p:nvGrpSpPr>
          <p:grpSpPr bwMode="auto">
            <a:xfrm>
              <a:off x="1820863" y="876300"/>
              <a:ext cx="3744913" cy="5559425"/>
              <a:chOff x="1147" y="552"/>
              <a:chExt cx="2359" cy="3502"/>
            </a:xfrm>
          </p:grpSpPr>
          <p:sp>
            <p:nvSpPr>
              <p:cNvPr id="42" name="Freeform 5"/>
              <p:cNvSpPr>
                <a:spLocks/>
              </p:cNvSpPr>
              <p:nvPr/>
            </p:nvSpPr>
            <p:spPr bwMode="auto">
              <a:xfrm>
                <a:off x="1147" y="552"/>
                <a:ext cx="2359" cy="3502"/>
              </a:xfrm>
              <a:custGeom>
                <a:avLst/>
                <a:gdLst>
                  <a:gd name="T0" fmla="*/ 112 w 1528"/>
                  <a:gd name="T1" fmla="*/ 0 h 2269"/>
                  <a:gd name="T2" fmla="*/ 1416 w 1528"/>
                  <a:gd name="T3" fmla="*/ 0 h 2269"/>
                  <a:gd name="T4" fmla="*/ 1528 w 1528"/>
                  <a:gd name="T5" fmla="*/ 112 h 2269"/>
                  <a:gd name="T6" fmla="*/ 1528 w 1528"/>
                  <a:gd name="T7" fmla="*/ 2157 h 2269"/>
                  <a:gd name="T8" fmla="*/ 1416 w 1528"/>
                  <a:gd name="T9" fmla="*/ 2269 h 2269"/>
                  <a:gd name="T10" fmla="*/ 112 w 1528"/>
                  <a:gd name="T11" fmla="*/ 2269 h 2269"/>
                  <a:gd name="T12" fmla="*/ 0 w 1528"/>
                  <a:gd name="T13" fmla="*/ 2157 h 2269"/>
                  <a:gd name="T14" fmla="*/ 0 w 1528"/>
                  <a:gd name="T15" fmla="*/ 112 h 2269"/>
                  <a:gd name="T16" fmla="*/ 112 w 1528"/>
                  <a:gd name="T17" fmla="*/ 0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8" h="2269">
                    <a:moveTo>
                      <a:pt x="112" y="0"/>
                    </a:moveTo>
                    <a:cubicBezTo>
                      <a:pt x="1416" y="0"/>
                      <a:pt x="1416" y="0"/>
                      <a:pt x="1416" y="0"/>
                    </a:cubicBezTo>
                    <a:cubicBezTo>
                      <a:pt x="1477" y="0"/>
                      <a:pt x="1528" y="50"/>
                      <a:pt x="1528" y="112"/>
                    </a:cubicBezTo>
                    <a:cubicBezTo>
                      <a:pt x="1528" y="2157"/>
                      <a:pt x="1528" y="2157"/>
                      <a:pt x="1528" y="2157"/>
                    </a:cubicBezTo>
                    <a:cubicBezTo>
                      <a:pt x="1528" y="2218"/>
                      <a:pt x="1477" y="2269"/>
                      <a:pt x="1416" y="2269"/>
                    </a:cubicBezTo>
                    <a:cubicBezTo>
                      <a:pt x="112" y="2269"/>
                      <a:pt x="112" y="2269"/>
                      <a:pt x="112" y="2269"/>
                    </a:cubicBezTo>
                    <a:cubicBezTo>
                      <a:pt x="50" y="2269"/>
                      <a:pt x="0" y="2218"/>
                      <a:pt x="0" y="2157"/>
                    </a:cubicBezTo>
                    <a:cubicBezTo>
                      <a:pt x="0" y="112"/>
                      <a:pt x="0" y="112"/>
                      <a:pt x="0" y="112"/>
                    </a:cubicBezTo>
                    <a:cubicBezTo>
                      <a:pt x="0" y="50"/>
                      <a:pt x="50" y="0"/>
                      <a:pt x="112" y="0"/>
                    </a:cubicBezTo>
                    <a:close/>
                  </a:path>
                </a:pathLst>
              </a:custGeom>
              <a:solidFill>
                <a:schemeClr val="tx1">
                  <a:lumMod val="85000"/>
                  <a:lumOff val="15000"/>
                </a:schemeClr>
              </a:solidFill>
              <a:ln>
                <a:noFill/>
              </a:ln>
              <a:sp3d extrusionH="146050" prstMaterial="metal">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6"/>
              <p:cNvSpPr>
                <a:spLocks/>
              </p:cNvSpPr>
              <p:nvPr/>
            </p:nvSpPr>
            <p:spPr bwMode="auto">
              <a:xfrm>
                <a:off x="1264" y="890"/>
                <a:ext cx="2125" cy="2821"/>
              </a:xfrm>
              <a:custGeom>
                <a:avLst/>
                <a:gdLst>
                  <a:gd name="T0" fmla="*/ 4 w 1376"/>
                  <a:gd name="T1" fmla="*/ 0 h 1828"/>
                  <a:gd name="T2" fmla="*/ 1372 w 1376"/>
                  <a:gd name="T3" fmla="*/ 0 h 1828"/>
                  <a:gd name="T4" fmla="*/ 1376 w 1376"/>
                  <a:gd name="T5" fmla="*/ 4 h 1828"/>
                  <a:gd name="T6" fmla="*/ 1376 w 1376"/>
                  <a:gd name="T7" fmla="*/ 1824 h 1828"/>
                  <a:gd name="T8" fmla="*/ 1372 w 1376"/>
                  <a:gd name="T9" fmla="*/ 1828 h 1828"/>
                  <a:gd name="T10" fmla="*/ 4 w 1376"/>
                  <a:gd name="T11" fmla="*/ 1828 h 1828"/>
                  <a:gd name="T12" fmla="*/ 0 w 1376"/>
                  <a:gd name="T13" fmla="*/ 1824 h 1828"/>
                  <a:gd name="T14" fmla="*/ 0 w 1376"/>
                  <a:gd name="T15" fmla="*/ 4 h 1828"/>
                  <a:gd name="T16" fmla="*/ 4 w 1376"/>
                  <a:gd name="T17"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1828">
                    <a:moveTo>
                      <a:pt x="4" y="0"/>
                    </a:moveTo>
                    <a:cubicBezTo>
                      <a:pt x="1372" y="0"/>
                      <a:pt x="1372" y="0"/>
                      <a:pt x="1372" y="0"/>
                    </a:cubicBezTo>
                    <a:cubicBezTo>
                      <a:pt x="1374" y="0"/>
                      <a:pt x="1376" y="2"/>
                      <a:pt x="1376" y="4"/>
                    </a:cubicBezTo>
                    <a:cubicBezTo>
                      <a:pt x="1376" y="1824"/>
                      <a:pt x="1376" y="1824"/>
                      <a:pt x="1376" y="1824"/>
                    </a:cubicBezTo>
                    <a:cubicBezTo>
                      <a:pt x="1376" y="1826"/>
                      <a:pt x="1374" y="1828"/>
                      <a:pt x="1372" y="1828"/>
                    </a:cubicBezTo>
                    <a:cubicBezTo>
                      <a:pt x="4" y="1828"/>
                      <a:pt x="4" y="1828"/>
                      <a:pt x="4" y="1828"/>
                    </a:cubicBezTo>
                    <a:cubicBezTo>
                      <a:pt x="2" y="1828"/>
                      <a:pt x="0" y="1826"/>
                      <a:pt x="0" y="1824"/>
                    </a:cubicBezTo>
                    <a:cubicBezTo>
                      <a:pt x="0" y="4"/>
                      <a:pt x="0" y="4"/>
                      <a:pt x="0" y="4"/>
                    </a:cubicBezTo>
                    <a:cubicBezTo>
                      <a:pt x="0" y="2"/>
                      <a:pt x="2" y="0"/>
                      <a:pt x="4" y="0"/>
                    </a:cubicBezTo>
                    <a:close/>
                  </a:path>
                </a:pathLst>
              </a:custGeom>
              <a:solidFill>
                <a:srgbClr val="FFFFFF"/>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Oval 7"/>
              <p:cNvSpPr>
                <a:spLocks noChangeArrowheads="1"/>
              </p:cNvSpPr>
              <p:nvPr/>
            </p:nvSpPr>
            <p:spPr bwMode="auto">
              <a:xfrm>
                <a:off x="2238" y="3797"/>
                <a:ext cx="176" cy="175"/>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Oval 8"/>
              <p:cNvSpPr>
                <a:spLocks noChangeArrowheads="1"/>
              </p:cNvSpPr>
              <p:nvPr/>
            </p:nvSpPr>
            <p:spPr bwMode="auto">
              <a:xfrm>
                <a:off x="2305" y="717"/>
                <a:ext cx="43" cy="43"/>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38" name="Group 37"/>
            <p:cNvGrpSpPr/>
            <p:nvPr/>
          </p:nvGrpSpPr>
          <p:grpSpPr>
            <a:xfrm>
              <a:off x="2006601" y="1412875"/>
              <a:ext cx="3373438" cy="4478338"/>
              <a:chOff x="2006601" y="1412875"/>
              <a:chExt cx="3373438" cy="4359465"/>
            </a:xfrm>
          </p:grpSpPr>
          <p:sp>
            <p:nvSpPr>
              <p:cNvPr id="39" name="Rectangle 38"/>
              <p:cNvSpPr/>
              <p:nvPr/>
            </p:nvSpPr>
            <p:spPr>
              <a:xfrm>
                <a:off x="2006601" y="141287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Rectangle 39"/>
              <p:cNvSpPr/>
              <p:nvPr/>
            </p:nvSpPr>
            <p:spPr>
              <a:xfrm>
                <a:off x="2006601" y="2866030"/>
                <a:ext cx="3373438" cy="1453155"/>
              </a:xfrm>
              <a:prstGeom prst="rect">
                <a:avLst/>
              </a:prstGeom>
              <a:solidFill>
                <a:schemeClr val="bg1"/>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Rectangle 40"/>
              <p:cNvSpPr/>
              <p:nvPr/>
            </p:nvSpPr>
            <p:spPr>
              <a:xfrm>
                <a:off x="2006601" y="431918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3891" y="453310"/>
            <a:ext cx="3048000" cy="1266825"/>
          </a:xfrm>
          <a:prstGeom prst="rect">
            <a:avLst/>
          </a:prstGeom>
        </p:spPr>
      </p:pic>
      <p:sp>
        <p:nvSpPr>
          <p:cNvPr id="138" name="Rectangle 137"/>
          <p:cNvSpPr/>
          <p:nvPr/>
        </p:nvSpPr>
        <p:spPr>
          <a:xfrm>
            <a:off x="1938232" y="6686577"/>
            <a:ext cx="266420" cy="523220"/>
          </a:xfrm>
          <a:prstGeom prst="rect">
            <a:avLst/>
          </a:prstGeom>
        </p:spPr>
        <p:txBody>
          <a:bodyPr wrap="none">
            <a:spAutoFit/>
          </a:bodyPr>
          <a:lstStyle/>
          <a:p>
            <a:r>
              <a:rPr lang="en-US" sz="2800" dirty="0" smtClean="0">
                <a:solidFill>
                  <a:srgbClr val="1EA2E4"/>
                </a:solidFill>
              </a:rPr>
              <a:t> </a:t>
            </a:r>
            <a:endParaRPr lang="en-US" sz="2800" dirty="0">
              <a:solidFill>
                <a:srgbClr val="1EA2E4"/>
              </a:solidFill>
            </a:endParaRPr>
          </a:p>
        </p:txBody>
      </p:sp>
      <p:sp>
        <p:nvSpPr>
          <p:cNvPr id="139" name="Oval 138"/>
          <p:cNvSpPr/>
          <p:nvPr/>
        </p:nvSpPr>
        <p:spPr>
          <a:xfrm>
            <a:off x="5731358" y="3030300"/>
            <a:ext cx="822746" cy="822746"/>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40" name="Freeform 139"/>
          <p:cNvSpPr>
            <a:spLocks noEditPoints="1"/>
          </p:cNvSpPr>
          <p:nvPr/>
        </p:nvSpPr>
        <p:spPr bwMode="auto">
          <a:xfrm>
            <a:off x="793633" y="2408459"/>
            <a:ext cx="1152525" cy="1571625"/>
          </a:xfrm>
          <a:custGeom>
            <a:avLst/>
            <a:gdLst>
              <a:gd name="T0" fmla="*/ 256 w 726"/>
              <a:gd name="T1" fmla="*/ 110 h 990"/>
              <a:gd name="T2" fmla="*/ 242 w 726"/>
              <a:gd name="T3" fmla="*/ 141 h 990"/>
              <a:gd name="T4" fmla="*/ 222 w 726"/>
              <a:gd name="T5" fmla="*/ 169 h 990"/>
              <a:gd name="T6" fmla="*/ 194 w 726"/>
              <a:gd name="T7" fmla="*/ 191 h 990"/>
              <a:gd name="T8" fmla="*/ 156 w 726"/>
              <a:gd name="T9" fmla="*/ 204 h 990"/>
              <a:gd name="T10" fmla="*/ 102 w 726"/>
              <a:gd name="T11" fmla="*/ 209 h 990"/>
              <a:gd name="T12" fmla="*/ 215 w 726"/>
              <a:gd name="T13" fmla="*/ 313 h 990"/>
              <a:gd name="T14" fmla="*/ 360 w 726"/>
              <a:gd name="T15" fmla="*/ 911 h 990"/>
              <a:gd name="T16" fmla="*/ 262 w 726"/>
              <a:gd name="T17" fmla="*/ 93 h 990"/>
              <a:gd name="T18" fmla="*/ 421 w 726"/>
              <a:gd name="T19" fmla="*/ 1 h 990"/>
              <a:gd name="T20" fmla="*/ 442 w 726"/>
              <a:gd name="T21" fmla="*/ 7 h 990"/>
              <a:gd name="T22" fmla="*/ 452 w 726"/>
              <a:gd name="T23" fmla="*/ 17 h 990"/>
              <a:gd name="T24" fmla="*/ 454 w 726"/>
              <a:gd name="T25" fmla="*/ 23 h 990"/>
              <a:gd name="T26" fmla="*/ 455 w 726"/>
              <a:gd name="T27" fmla="*/ 284 h 990"/>
              <a:gd name="T28" fmla="*/ 726 w 726"/>
              <a:gd name="T29" fmla="*/ 988 h 990"/>
              <a:gd name="T30" fmla="*/ 413 w 726"/>
              <a:gd name="T31" fmla="*/ 989 h 990"/>
              <a:gd name="T32" fmla="*/ 413 w 726"/>
              <a:gd name="T33" fmla="*/ 989 h 990"/>
              <a:gd name="T34" fmla="*/ 361 w 726"/>
              <a:gd name="T35" fmla="*/ 990 h 990"/>
              <a:gd name="T36" fmla="*/ 299 w 726"/>
              <a:gd name="T37" fmla="*/ 990 h 990"/>
              <a:gd name="T38" fmla="*/ 234 w 726"/>
              <a:gd name="T39" fmla="*/ 990 h 990"/>
              <a:gd name="T40" fmla="*/ 190 w 726"/>
              <a:gd name="T41" fmla="*/ 988 h 990"/>
              <a:gd name="T42" fmla="*/ 165 w 726"/>
              <a:gd name="T43" fmla="*/ 979 h 990"/>
              <a:gd name="T44" fmla="*/ 152 w 726"/>
              <a:gd name="T45" fmla="*/ 966 h 990"/>
              <a:gd name="T46" fmla="*/ 145 w 726"/>
              <a:gd name="T47" fmla="*/ 952 h 990"/>
              <a:gd name="T48" fmla="*/ 143 w 726"/>
              <a:gd name="T49" fmla="*/ 943 h 990"/>
              <a:gd name="T50" fmla="*/ 141 w 726"/>
              <a:gd name="T51" fmla="*/ 394 h 990"/>
              <a:gd name="T52" fmla="*/ 48 w 726"/>
              <a:gd name="T53" fmla="*/ 393 h 990"/>
              <a:gd name="T54" fmla="*/ 22 w 726"/>
              <a:gd name="T55" fmla="*/ 386 h 990"/>
              <a:gd name="T56" fmla="*/ 9 w 726"/>
              <a:gd name="T57" fmla="*/ 373 h 990"/>
              <a:gd name="T58" fmla="*/ 2 w 726"/>
              <a:gd name="T59" fmla="*/ 360 h 990"/>
              <a:gd name="T60" fmla="*/ 0 w 726"/>
              <a:gd name="T61" fmla="*/ 351 h 990"/>
              <a:gd name="T62" fmla="*/ 0 w 726"/>
              <a:gd name="T63" fmla="*/ 161 h 990"/>
              <a:gd name="T64" fmla="*/ 8 w 726"/>
              <a:gd name="T65" fmla="*/ 132 h 990"/>
              <a:gd name="T66" fmla="*/ 23 w 726"/>
              <a:gd name="T67" fmla="*/ 114 h 990"/>
              <a:gd name="T68" fmla="*/ 41 w 726"/>
              <a:gd name="T69" fmla="*/ 105 h 990"/>
              <a:gd name="T70" fmla="*/ 53 w 726"/>
              <a:gd name="T71" fmla="*/ 102 h 990"/>
              <a:gd name="T72" fmla="*/ 88 w 726"/>
              <a:gd name="T73" fmla="*/ 91 h 990"/>
              <a:gd name="T74" fmla="*/ 144 w 726"/>
              <a:gd name="T75" fmla="*/ 66 h 990"/>
              <a:gd name="T76" fmla="*/ 183 w 726"/>
              <a:gd name="T77" fmla="*/ 39 h 990"/>
              <a:gd name="T78" fmla="*/ 205 w 726"/>
              <a:gd name="T79" fmla="*/ 17 h 990"/>
              <a:gd name="T80" fmla="*/ 217 w 726"/>
              <a:gd name="T81" fmla="*/ 2 h 990"/>
              <a:gd name="T82" fmla="*/ 223 w 726"/>
              <a:gd name="T83" fmla="*/ 0 h 990"/>
              <a:gd name="T84" fmla="*/ 249 w 726"/>
              <a:gd name="T85" fmla="*/ 0 h 990"/>
              <a:gd name="T86" fmla="*/ 290 w 726"/>
              <a:gd name="T87" fmla="*/ 0 h 990"/>
              <a:gd name="T88" fmla="*/ 335 w 726"/>
              <a:gd name="T89" fmla="*/ 0 h 990"/>
              <a:gd name="T90" fmla="*/ 375 w 726"/>
              <a:gd name="T91" fmla="*/ 0 h 990"/>
              <a:gd name="T92" fmla="*/ 400 w 726"/>
              <a:gd name="T93" fmla="*/ 0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6" h="990">
                <a:moveTo>
                  <a:pt x="262" y="93"/>
                </a:moveTo>
                <a:lnTo>
                  <a:pt x="256" y="110"/>
                </a:lnTo>
                <a:lnTo>
                  <a:pt x="249" y="126"/>
                </a:lnTo>
                <a:lnTo>
                  <a:pt x="242" y="141"/>
                </a:lnTo>
                <a:lnTo>
                  <a:pt x="232" y="155"/>
                </a:lnTo>
                <a:lnTo>
                  <a:pt x="222" y="169"/>
                </a:lnTo>
                <a:lnTo>
                  <a:pt x="210" y="180"/>
                </a:lnTo>
                <a:lnTo>
                  <a:pt x="194" y="191"/>
                </a:lnTo>
                <a:lnTo>
                  <a:pt x="176" y="198"/>
                </a:lnTo>
                <a:lnTo>
                  <a:pt x="156" y="204"/>
                </a:lnTo>
                <a:lnTo>
                  <a:pt x="131" y="208"/>
                </a:lnTo>
                <a:lnTo>
                  <a:pt x="102" y="209"/>
                </a:lnTo>
                <a:lnTo>
                  <a:pt x="102" y="313"/>
                </a:lnTo>
                <a:lnTo>
                  <a:pt x="215" y="313"/>
                </a:lnTo>
                <a:lnTo>
                  <a:pt x="215" y="911"/>
                </a:lnTo>
                <a:lnTo>
                  <a:pt x="360" y="911"/>
                </a:lnTo>
                <a:lnTo>
                  <a:pt x="360" y="93"/>
                </a:lnTo>
                <a:lnTo>
                  <a:pt x="262" y="93"/>
                </a:lnTo>
                <a:close/>
                <a:moveTo>
                  <a:pt x="403" y="0"/>
                </a:moveTo>
                <a:lnTo>
                  <a:pt x="421" y="1"/>
                </a:lnTo>
                <a:lnTo>
                  <a:pt x="433" y="3"/>
                </a:lnTo>
                <a:lnTo>
                  <a:pt x="442" y="7"/>
                </a:lnTo>
                <a:lnTo>
                  <a:pt x="448" y="11"/>
                </a:lnTo>
                <a:lnTo>
                  <a:pt x="452" y="17"/>
                </a:lnTo>
                <a:lnTo>
                  <a:pt x="453" y="21"/>
                </a:lnTo>
                <a:lnTo>
                  <a:pt x="454" y="23"/>
                </a:lnTo>
                <a:lnTo>
                  <a:pt x="454" y="24"/>
                </a:lnTo>
                <a:lnTo>
                  <a:pt x="455" y="284"/>
                </a:lnTo>
                <a:lnTo>
                  <a:pt x="726" y="284"/>
                </a:lnTo>
                <a:lnTo>
                  <a:pt x="726" y="988"/>
                </a:lnTo>
                <a:lnTo>
                  <a:pt x="414" y="989"/>
                </a:lnTo>
                <a:lnTo>
                  <a:pt x="413" y="989"/>
                </a:lnTo>
                <a:lnTo>
                  <a:pt x="413" y="989"/>
                </a:lnTo>
                <a:lnTo>
                  <a:pt x="413" y="989"/>
                </a:lnTo>
                <a:lnTo>
                  <a:pt x="361" y="990"/>
                </a:lnTo>
                <a:lnTo>
                  <a:pt x="361" y="990"/>
                </a:lnTo>
                <a:lnTo>
                  <a:pt x="331" y="990"/>
                </a:lnTo>
                <a:lnTo>
                  <a:pt x="299" y="990"/>
                </a:lnTo>
                <a:lnTo>
                  <a:pt x="266" y="990"/>
                </a:lnTo>
                <a:lnTo>
                  <a:pt x="234" y="990"/>
                </a:lnTo>
                <a:lnTo>
                  <a:pt x="209" y="990"/>
                </a:lnTo>
                <a:lnTo>
                  <a:pt x="190" y="988"/>
                </a:lnTo>
                <a:lnTo>
                  <a:pt x="176" y="985"/>
                </a:lnTo>
                <a:lnTo>
                  <a:pt x="165" y="979"/>
                </a:lnTo>
                <a:lnTo>
                  <a:pt x="157" y="973"/>
                </a:lnTo>
                <a:lnTo>
                  <a:pt x="152" y="966"/>
                </a:lnTo>
                <a:lnTo>
                  <a:pt x="147" y="959"/>
                </a:lnTo>
                <a:lnTo>
                  <a:pt x="145" y="952"/>
                </a:lnTo>
                <a:lnTo>
                  <a:pt x="144" y="947"/>
                </a:lnTo>
                <a:lnTo>
                  <a:pt x="143" y="943"/>
                </a:lnTo>
                <a:lnTo>
                  <a:pt x="143" y="942"/>
                </a:lnTo>
                <a:lnTo>
                  <a:pt x="141" y="394"/>
                </a:lnTo>
                <a:lnTo>
                  <a:pt x="66" y="394"/>
                </a:lnTo>
                <a:lnTo>
                  <a:pt x="48" y="393"/>
                </a:lnTo>
                <a:lnTo>
                  <a:pt x="33" y="390"/>
                </a:lnTo>
                <a:lnTo>
                  <a:pt x="22" y="386"/>
                </a:lnTo>
                <a:lnTo>
                  <a:pt x="14" y="379"/>
                </a:lnTo>
                <a:lnTo>
                  <a:pt x="9" y="373"/>
                </a:lnTo>
                <a:lnTo>
                  <a:pt x="4" y="366"/>
                </a:lnTo>
                <a:lnTo>
                  <a:pt x="2" y="360"/>
                </a:lnTo>
                <a:lnTo>
                  <a:pt x="0" y="354"/>
                </a:lnTo>
                <a:lnTo>
                  <a:pt x="0" y="351"/>
                </a:lnTo>
                <a:lnTo>
                  <a:pt x="0" y="350"/>
                </a:lnTo>
                <a:lnTo>
                  <a:pt x="0" y="161"/>
                </a:lnTo>
                <a:lnTo>
                  <a:pt x="2" y="144"/>
                </a:lnTo>
                <a:lnTo>
                  <a:pt x="8" y="132"/>
                </a:lnTo>
                <a:lnTo>
                  <a:pt x="15" y="121"/>
                </a:lnTo>
                <a:lnTo>
                  <a:pt x="23" y="114"/>
                </a:lnTo>
                <a:lnTo>
                  <a:pt x="32" y="109"/>
                </a:lnTo>
                <a:lnTo>
                  <a:pt x="41" y="105"/>
                </a:lnTo>
                <a:lnTo>
                  <a:pt x="48" y="103"/>
                </a:lnTo>
                <a:lnTo>
                  <a:pt x="53" y="102"/>
                </a:lnTo>
                <a:lnTo>
                  <a:pt x="54" y="102"/>
                </a:lnTo>
                <a:lnTo>
                  <a:pt x="88" y="91"/>
                </a:lnTo>
                <a:lnTo>
                  <a:pt x="118" y="79"/>
                </a:lnTo>
                <a:lnTo>
                  <a:pt x="144" y="66"/>
                </a:lnTo>
                <a:lnTo>
                  <a:pt x="165" y="53"/>
                </a:lnTo>
                <a:lnTo>
                  <a:pt x="183" y="39"/>
                </a:lnTo>
                <a:lnTo>
                  <a:pt x="196" y="27"/>
                </a:lnTo>
                <a:lnTo>
                  <a:pt x="205" y="17"/>
                </a:lnTo>
                <a:lnTo>
                  <a:pt x="213" y="7"/>
                </a:lnTo>
                <a:lnTo>
                  <a:pt x="217" y="2"/>
                </a:lnTo>
                <a:lnTo>
                  <a:pt x="218" y="0"/>
                </a:lnTo>
                <a:lnTo>
                  <a:pt x="223" y="0"/>
                </a:lnTo>
                <a:lnTo>
                  <a:pt x="233" y="0"/>
                </a:lnTo>
                <a:lnTo>
                  <a:pt x="249" y="0"/>
                </a:lnTo>
                <a:lnTo>
                  <a:pt x="269" y="0"/>
                </a:lnTo>
                <a:lnTo>
                  <a:pt x="290" y="0"/>
                </a:lnTo>
                <a:lnTo>
                  <a:pt x="313" y="0"/>
                </a:lnTo>
                <a:lnTo>
                  <a:pt x="335" y="0"/>
                </a:lnTo>
                <a:lnTo>
                  <a:pt x="357" y="0"/>
                </a:lnTo>
                <a:lnTo>
                  <a:pt x="375" y="0"/>
                </a:lnTo>
                <a:lnTo>
                  <a:pt x="390" y="0"/>
                </a:lnTo>
                <a:lnTo>
                  <a:pt x="400" y="0"/>
                </a:lnTo>
                <a:lnTo>
                  <a:pt x="403" y="0"/>
                </a:ln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41" name="Freeform 140"/>
          <p:cNvSpPr>
            <a:spLocks/>
          </p:cNvSpPr>
          <p:nvPr/>
        </p:nvSpPr>
        <p:spPr bwMode="auto">
          <a:xfrm>
            <a:off x="1938573" y="2735484"/>
            <a:ext cx="466725" cy="1244600"/>
          </a:xfrm>
          <a:custGeom>
            <a:avLst/>
            <a:gdLst>
              <a:gd name="T0" fmla="*/ 294 w 294"/>
              <a:gd name="T1" fmla="*/ 0 h 784"/>
              <a:gd name="T2" fmla="*/ 294 w 294"/>
              <a:gd name="T3" fmla="*/ 707 h 784"/>
              <a:gd name="T4" fmla="*/ 0 w 294"/>
              <a:gd name="T5" fmla="*/ 784 h 784"/>
              <a:gd name="T6" fmla="*/ 0 w 294"/>
              <a:gd name="T7" fmla="*/ 80 h 784"/>
              <a:gd name="T8" fmla="*/ 294 w 294"/>
              <a:gd name="T9" fmla="*/ 0 h 784"/>
            </a:gdLst>
            <a:ahLst/>
            <a:cxnLst>
              <a:cxn ang="0">
                <a:pos x="T0" y="T1"/>
              </a:cxn>
              <a:cxn ang="0">
                <a:pos x="T2" y="T3"/>
              </a:cxn>
              <a:cxn ang="0">
                <a:pos x="T4" y="T5"/>
              </a:cxn>
              <a:cxn ang="0">
                <a:pos x="T6" y="T7"/>
              </a:cxn>
              <a:cxn ang="0">
                <a:pos x="T8" y="T9"/>
              </a:cxn>
            </a:cxnLst>
            <a:rect l="0" t="0" r="r" b="b"/>
            <a:pathLst>
              <a:path w="294" h="784">
                <a:moveTo>
                  <a:pt x="294" y="0"/>
                </a:moveTo>
                <a:lnTo>
                  <a:pt x="294" y="707"/>
                </a:lnTo>
                <a:lnTo>
                  <a:pt x="0" y="784"/>
                </a:lnTo>
                <a:lnTo>
                  <a:pt x="0" y="80"/>
                </a:lnTo>
                <a:lnTo>
                  <a:pt x="294"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42" name="Rectangle 141"/>
          <p:cNvSpPr>
            <a:spLocks noChangeArrowheads="1"/>
          </p:cNvSpPr>
          <p:nvPr/>
        </p:nvSpPr>
        <p:spPr bwMode="auto">
          <a:xfrm>
            <a:off x="2398179" y="2267211"/>
            <a:ext cx="9081474" cy="1582227"/>
          </a:xfrm>
          <a:prstGeom prst="rect">
            <a:avLst/>
          </a:pr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50" name="Freeform 149"/>
          <p:cNvSpPr>
            <a:spLocks/>
          </p:cNvSpPr>
          <p:nvPr/>
        </p:nvSpPr>
        <p:spPr bwMode="auto">
          <a:xfrm>
            <a:off x="1973393" y="4779558"/>
            <a:ext cx="503932" cy="1246188"/>
          </a:xfrm>
          <a:custGeom>
            <a:avLst/>
            <a:gdLst>
              <a:gd name="T0" fmla="*/ 294 w 294"/>
              <a:gd name="T1" fmla="*/ 0 h 785"/>
              <a:gd name="T2" fmla="*/ 294 w 294"/>
              <a:gd name="T3" fmla="*/ 707 h 785"/>
              <a:gd name="T4" fmla="*/ 0 w 294"/>
              <a:gd name="T5" fmla="*/ 785 h 785"/>
              <a:gd name="T6" fmla="*/ 0 w 294"/>
              <a:gd name="T7" fmla="*/ 80 h 785"/>
              <a:gd name="T8" fmla="*/ 294 w 294"/>
              <a:gd name="T9" fmla="*/ 0 h 785"/>
            </a:gdLst>
            <a:ahLst/>
            <a:cxnLst>
              <a:cxn ang="0">
                <a:pos x="T0" y="T1"/>
              </a:cxn>
              <a:cxn ang="0">
                <a:pos x="T2" y="T3"/>
              </a:cxn>
              <a:cxn ang="0">
                <a:pos x="T4" y="T5"/>
              </a:cxn>
              <a:cxn ang="0">
                <a:pos x="T6" y="T7"/>
              </a:cxn>
              <a:cxn ang="0">
                <a:pos x="T8" y="T9"/>
              </a:cxn>
            </a:cxnLst>
            <a:rect l="0" t="0" r="r" b="b"/>
            <a:pathLst>
              <a:path w="294" h="785">
                <a:moveTo>
                  <a:pt x="294" y="0"/>
                </a:moveTo>
                <a:lnTo>
                  <a:pt x="294" y="707"/>
                </a:lnTo>
                <a:lnTo>
                  <a:pt x="0" y="785"/>
                </a:lnTo>
                <a:lnTo>
                  <a:pt x="0" y="80"/>
                </a:lnTo>
                <a:lnTo>
                  <a:pt x="294"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51" name="Rectangle 150"/>
          <p:cNvSpPr>
            <a:spLocks noChangeArrowheads="1"/>
          </p:cNvSpPr>
          <p:nvPr/>
        </p:nvSpPr>
        <p:spPr bwMode="auto">
          <a:xfrm>
            <a:off x="2420294" y="4158641"/>
            <a:ext cx="9063714" cy="2527936"/>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52" name="Freeform 151"/>
          <p:cNvSpPr>
            <a:spLocks noEditPoints="1"/>
          </p:cNvSpPr>
          <p:nvPr/>
        </p:nvSpPr>
        <p:spPr bwMode="auto">
          <a:xfrm>
            <a:off x="850483" y="4457432"/>
            <a:ext cx="1165225" cy="1562100"/>
          </a:xfrm>
          <a:custGeom>
            <a:avLst/>
            <a:gdLst>
              <a:gd name="T0" fmla="*/ 232 w 734"/>
              <a:gd name="T1" fmla="*/ 109 h 984"/>
              <a:gd name="T2" fmla="*/ 157 w 734"/>
              <a:gd name="T3" fmla="*/ 152 h 984"/>
              <a:gd name="T4" fmla="*/ 118 w 734"/>
              <a:gd name="T5" fmla="*/ 229 h 984"/>
              <a:gd name="T6" fmla="*/ 110 w 734"/>
              <a:gd name="T7" fmla="*/ 373 h 984"/>
              <a:gd name="T8" fmla="*/ 231 w 734"/>
              <a:gd name="T9" fmla="*/ 267 h 984"/>
              <a:gd name="T10" fmla="*/ 253 w 734"/>
              <a:gd name="T11" fmla="*/ 225 h 984"/>
              <a:gd name="T12" fmla="*/ 295 w 734"/>
              <a:gd name="T13" fmla="*/ 213 h 984"/>
              <a:gd name="T14" fmla="*/ 335 w 734"/>
              <a:gd name="T15" fmla="*/ 222 h 984"/>
              <a:gd name="T16" fmla="*/ 356 w 734"/>
              <a:gd name="T17" fmla="*/ 258 h 984"/>
              <a:gd name="T18" fmla="*/ 360 w 734"/>
              <a:gd name="T19" fmla="*/ 338 h 984"/>
              <a:gd name="T20" fmla="*/ 329 w 734"/>
              <a:gd name="T21" fmla="*/ 428 h 984"/>
              <a:gd name="T22" fmla="*/ 277 w 734"/>
              <a:gd name="T23" fmla="*/ 502 h 984"/>
              <a:gd name="T24" fmla="*/ 214 w 734"/>
              <a:gd name="T25" fmla="*/ 569 h 984"/>
              <a:gd name="T26" fmla="*/ 157 w 734"/>
              <a:gd name="T27" fmla="*/ 639 h 984"/>
              <a:gd name="T28" fmla="*/ 119 w 734"/>
              <a:gd name="T29" fmla="*/ 724 h 984"/>
              <a:gd name="T30" fmla="*/ 110 w 734"/>
              <a:gd name="T31" fmla="*/ 890 h 984"/>
              <a:gd name="T32" fmla="*/ 237 w 734"/>
              <a:gd name="T33" fmla="*/ 779 h 984"/>
              <a:gd name="T34" fmla="*/ 248 w 734"/>
              <a:gd name="T35" fmla="*/ 713 h 984"/>
              <a:gd name="T36" fmla="*/ 291 w 734"/>
              <a:gd name="T37" fmla="*/ 650 h 984"/>
              <a:gd name="T38" fmla="*/ 353 w 734"/>
              <a:gd name="T39" fmla="*/ 582 h 984"/>
              <a:gd name="T40" fmla="*/ 418 w 734"/>
              <a:gd name="T41" fmla="*/ 506 h 984"/>
              <a:gd name="T42" fmla="*/ 468 w 734"/>
              <a:gd name="T43" fmla="*/ 413 h 984"/>
              <a:gd name="T44" fmla="*/ 488 w 734"/>
              <a:gd name="T45" fmla="*/ 298 h 984"/>
              <a:gd name="T46" fmla="*/ 471 w 734"/>
              <a:gd name="T47" fmla="*/ 199 h 984"/>
              <a:gd name="T48" fmla="*/ 420 w 734"/>
              <a:gd name="T49" fmla="*/ 134 h 984"/>
              <a:gd name="T50" fmla="*/ 335 w 734"/>
              <a:gd name="T51" fmla="*/ 103 h 984"/>
              <a:gd name="T52" fmla="*/ 288 w 734"/>
              <a:gd name="T53" fmla="*/ 0 h 984"/>
              <a:gd name="T54" fmla="*/ 373 w 734"/>
              <a:gd name="T55" fmla="*/ 6 h 984"/>
              <a:gd name="T56" fmla="*/ 468 w 734"/>
              <a:gd name="T57" fmla="*/ 36 h 984"/>
              <a:gd name="T58" fmla="*/ 533 w 734"/>
              <a:gd name="T59" fmla="*/ 83 h 984"/>
              <a:gd name="T60" fmla="*/ 572 w 734"/>
              <a:gd name="T61" fmla="*/ 138 h 984"/>
              <a:gd name="T62" fmla="*/ 593 w 734"/>
              <a:gd name="T63" fmla="*/ 192 h 984"/>
              <a:gd name="T64" fmla="*/ 600 w 734"/>
              <a:gd name="T65" fmla="*/ 238 h 984"/>
              <a:gd name="T66" fmla="*/ 601 w 734"/>
              <a:gd name="T67" fmla="*/ 267 h 984"/>
              <a:gd name="T68" fmla="*/ 600 w 734"/>
              <a:gd name="T69" fmla="*/ 275 h 984"/>
              <a:gd name="T70" fmla="*/ 572 w 734"/>
              <a:gd name="T71" fmla="*/ 980 h 984"/>
              <a:gd name="T72" fmla="*/ 104 w 734"/>
              <a:gd name="T73" fmla="*/ 978 h 984"/>
              <a:gd name="T74" fmla="*/ 46 w 734"/>
              <a:gd name="T75" fmla="*/ 958 h 984"/>
              <a:gd name="T76" fmla="*/ 17 w 734"/>
              <a:gd name="T77" fmla="*/ 931 h 984"/>
              <a:gd name="T78" fmla="*/ 5 w 734"/>
              <a:gd name="T79" fmla="*/ 906 h 984"/>
              <a:gd name="T80" fmla="*/ 3 w 734"/>
              <a:gd name="T81" fmla="*/ 895 h 984"/>
              <a:gd name="T82" fmla="*/ 9 w 734"/>
              <a:gd name="T83" fmla="*/ 673 h 984"/>
              <a:gd name="T84" fmla="*/ 33 w 734"/>
              <a:gd name="T85" fmla="*/ 600 h 984"/>
              <a:gd name="T86" fmla="*/ 62 w 734"/>
              <a:gd name="T87" fmla="*/ 545 h 984"/>
              <a:gd name="T88" fmla="*/ 81 w 734"/>
              <a:gd name="T89" fmla="*/ 517 h 984"/>
              <a:gd name="T90" fmla="*/ 45 w 734"/>
              <a:gd name="T91" fmla="*/ 494 h 984"/>
              <a:gd name="T92" fmla="*/ 13 w 734"/>
              <a:gd name="T93" fmla="*/ 454 h 984"/>
              <a:gd name="T94" fmla="*/ 4 w 734"/>
              <a:gd name="T95" fmla="*/ 426 h 984"/>
              <a:gd name="T96" fmla="*/ 0 w 734"/>
              <a:gd name="T97" fmla="*/ 325 h 984"/>
              <a:gd name="T98" fmla="*/ 17 w 734"/>
              <a:gd name="T99" fmla="*/ 207 h 984"/>
              <a:gd name="T100" fmla="*/ 54 w 734"/>
              <a:gd name="T101" fmla="*/ 122 h 984"/>
              <a:gd name="T102" fmla="*/ 103 w 734"/>
              <a:gd name="T103" fmla="*/ 64 h 984"/>
              <a:gd name="T104" fmla="*/ 159 w 734"/>
              <a:gd name="T105" fmla="*/ 28 h 984"/>
              <a:gd name="T106" fmla="*/ 211 w 734"/>
              <a:gd name="T107" fmla="*/ 9 h 984"/>
              <a:gd name="T108" fmla="*/ 256 w 734"/>
              <a:gd name="T109" fmla="*/ 1 h 984"/>
              <a:gd name="T110" fmla="*/ 284 w 734"/>
              <a:gd name="T111" fmla="*/ 0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34" h="984">
                <a:moveTo>
                  <a:pt x="299" y="101"/>
                </a:moveTo>
                <a:lnTo>
                  <a:pt x="263" y="103"/>
                </a:lnTo>
                <a:lnTo>
                  <a:pt x="232" y="109"/>
                </a:lnTo>
                <a:lnTo>
                  <a:pt x="203" y="119"/>
                </a:lnTo>
                <a:lnTo>
                  <a:pt x="179" y="134"/>
                </a:lnTo>
                <a:lnTo>
                  <a:pt x="157" y="152"/>
                </a:lnTo>
                <a:lnTo>
                  <a:pt x="141" y="174"/>
                </a:lnTo>
                <a:lnTo>
                  <a:pt x="127" y="199"/>
                </a:lnTo>
                <a:lnTo>
                  <a:pt x="118" y="229"/>
                </a:lnTo>
                <a:lnTo>
                  <a:pt x="112" y="261"/>
                </a:lnTo>
                <a:lnTo>
                  <a:pt x="110" y="298"/>
                </a:lnTo>
                <a:lnTo>
                  <a:pt x="110" y="373"/>
                </a:lnTo>
                <a:lnTo>
                  <a:pt x="230" y="373"/>
                </a:lnTo>
                <a:lnTo>
                  <a:pt x="230" y="289"/>
                </a:lnTo>
                <a:lnTo>
                  <a:pt x="231" y="267"/>
                </a:lnTo>
                <a:lnTo>
                  <a:pt x="236" y="250"/>
                </a:lnTo>
                <a:lnTo>
                  <a:pt x="243" y="235"/>
                </a:lnTo>
                <a:lnTo>
                  <a:pt x="253" y="225"/>
                </a:lnTo>
                <a:lnTo>
                  <a:pt x="265" y="218"/>
                </a:lnTo>
                <a:lnTo>
                  <a:pt x="280" y="214"/>
                </a:lnTo>
                <a:lnTo>
                  <a:pt x="295" y="213"/>
                </a:lnTo>
                <a:lnTo>
                  <a:pt x="310" y="214"/>
                </a:lnTo>
                <a:lnTo>
                  <a:pt x="323" y="217"/>
                </a:lnTo>
                <a:lnTo>
                  <a:pt x="335" y="222"/>
                </a:lnTo>
                <a:lnTo>
                  <a:pt x="344" y="230"/>
                </a:lnTo>
                <a:lnTo>
                  <a:pt x="351" y="243"/>
                </a:lnTo>
                <a:lnTo>
                  <a:pt x="356" y="258"/>
                </a:lnTo>
                <a:lnTo>
                  <a:pt x="361" y="278"/>
                </a:lnTo>
                <a:lnTo>
                  <a:pt x="362" y="302"/>
                </a:lnTo>
                <a:lnTo>
                  <a:pt x="360" y="338"/>
                </a:lnTo>
                <a:lnTo>
                  <a:pt x="353" y="370"/>
                </a:lnTo>
                <a:lnTo>
                  <a:pt x="343" y="400"/>
                </a:lnTo>
                <a:lnTo>
                  <a:pt x="329" y="428"/>
                </a:lnTo>
                <a:lnTo>
                  <a:pt x="314" y="454"/>
                </a:lnTo>
                <a:lnTo>
                  <a:pt x="296" y="479"/>
                </a:lnTo>
                <a:lnTo>
                  <a:pt x="277" y="502"/>
                </a:lnTo>
                <a:lnTo>
                  <a:pt x="257" y="524"/>
                </a:lnTo>
                <a:lnTo>
                  <a:pt x="236" y="546"/>
                </a:lnTo>
                <a:lnTo>
                  <a:pt x="214" y="569"/>
                </a:lnTo>
                <a:lnTo>
                  <a:pt x="195" y="592"/>
                </a:lnTo>
                <a:lnTo>
                  <a:pt x="175" y="615"/>
                </a:lnTo>
                <a:lnTo>
                  <a:pt x="157" y="639"/>
                </a:lnTo>
                <a:lnTo>
                  <a:pt x="142" y="665"/>
                </a:lnTo>
                <a:lnTo>
                  <a:pt x="128" y="694"/>
                </a:lnTo>
                <a:lnTo>
                  <a:pt x="119" y="724"/>
                </a:lnTo>
                <a:lnTo>
                  <a:pt x="112" y="758"/>
                </a:lnTo>
                <a:lnTo>
                  <a:pt x="110" y="795"/>
                </a:lnTo>
                <a:lnTo>
                  <a:pt x="110" y="890"/>
                </a:lnTo>
                <a:lnTo>
                  <a:pt x="477" y="890"/>
                </a:lnTo>
                <a:lnTo>
                  <a:pt x="477" y="779"/>
                </a:lnTo>
                <a:lnTo>
                  <a:pt x="237" y="779"/>
                </a:lnTo>
                <a:lnTo>
                  <a:pt x="235" y="757"/>
                </a:lnTo>
                <a:lnTo>
                  <a:pt x="239" y="735"/>
                </a:lnTo>
                <a:lnTo>
                  <a:pt x="248" y="713"/>
                </a:lnTo>
                <a:lnTo>
                  <a:pt x="259" y="692"/>
                </a:lnTo>
                <a:lnTo>
                  <a:pt x="274" y="672"/>
                </a:lnTo>
                <a:lnTo>
                  <a:pt x="291" y="650"/>
                </a:lnTo>
                <a:lnTo>
                  <a:pt x="311" y="628"/>
                </a:lnTo>
                <a:lnTo>
                  <a:pt x="332" y="606"/>
                </a:lnTo>
                <a:lnTo>
                  <a:pt x="353" y="582"/>
                </a:lnTo>
                <a:lnTo>
                  <a:pt x="375" y="559"/>
                </a:lnTo>
                <a:lnTo>
                  <a:pt x="397" y="533"/>
                </a:lnTo>
                <a:lnTo>
                  <a:pt x="418" y="506"/>
                </a:lnTo>
                <a:lnTo>
                  <a:pt x="437" y="477"/>
                </a:lnTo>
                <a:lnTo>
                  <a:pt x="454" y="446"/>
                </a:lnTo>
                <a:lnTo>
                  <a:pt x="468" y="413"/>
                </a:lnTo>
                <a:lnTo>
                  <a:pt x="479" y="376"/>
                </a:lnTo>
                <a:lnTo>
                  <a:pt x="486" y="338"/>
                </a:lnTo>
                <a:lnTo>
                  <a:pt x="488" y="298"/>
                </a:lnTo>
                <a:lnTo>
                  <a:pt x="486" y="261"/>
                </a:lnTo>
                <a:lnTo>
                  <a:pt x="481" y="229"/>
                </a:lnTo>
                <a:lnTo>
                  <a:pt x="471" y="199"/>
                </a:lnTo>
                <a:lnTo>
                  <a:pt x="458" y="174"/>
                </a:lnTo>
                <a:lnTo>
                  <a:pt x="440" y="152"/>
                </a:lnTo>
                <a:lnTo>
                  <a:pt x="420" y="134"/>
                </a:lnTo>
                <a:lnTo>
                  <a:pt x="395" y="119"/>
                </a:lnTo>
                <a:lnTo>
                  <a:pt x="367" y="109"/>
                </a:lnTo>
                <a:lnTo>
                  <a:pt x="335" y="103"/>
                </a:lnTo>
                <a:lnTo>
                  <a:pt x="299" y="101"/>
                </a:lnTo>
                <a:close/>
                <a:moveTo>
                  <a:pt x="284" y="0"/>
                </a:moveTo>
                <a:lnTo>
                  <a:pt x="288" y="0"/>
                </a:lnTo>
                <a:lnTo>
                  <a:pt x="290" y="0"/>
                </a:lnTo>
                <a:lnTo>
                  <a:pt x="334" y="2"/>
                </a:lnTo>
                <a:lnTo>
                  <a:pt x="373" y="6"/>
                </a:lnTo>
                <a:lnTo>
                  <a:pt x="409" y="15"/>
                </a:lnTo>
                <a:lnTo>
                  <a:pt x="440" y="25"/>
                </a:lnTo>
                <a:lnTo>
                  <a:pt x="468" y="36"/>
                </a:lnTo>
                <a:lnTo>
                  <a:pt x="493" y="51"/>
                </a:lnTo>
                <a:lnTo>
                  <a:pt x="515" y="66"/>
                </a:lnTo>
                <a:lnTo>
                  <a:pt x="533" y="83"/>
                </a:lnTo>
                <a:lnTo>
                  <a:pt x="548" y="101"/>
                </a:lnTo>
                <a:lnTo>
                  <a:pt x="562" y="119"/>
                </a:lnTo>
                <a:lnTo>
                  <a:pt x="572" y="138"/>
                </a:lnTo>
                <a:lnTo>
                  <a:pt x="580" y="157"/>
                </a:lnTo>
                <a:lnTo>
                  <a:pt x="587" y="174"/>
                </a:lnTo>
                <a:lnTo>
                  <a:pt x="593" y="192"/>
                </a:lnTo>
                <a:lnTo>
                  <a:pt x="596" y="208"/>
                </a:lnTo>
                <a:lnTo>
                  <a:pt x="599" y="224"/>
                </a:lnTo>
                <a:lnTo>
                  <a:pt x="600" y="238"/>
                </a:lnTo>
                <a:lnTo>
                  <a:pt x="601" y="250"/>
                </a:lnTo>
                <a:lnTo>
                  <a:pt x="601" y="260"/>
                </a:lnTo>
                <a:lnTo>
                  <a:pt x="601" y="267"/>
                </a:lnTo>
                <a:lnTo>
                  <a:pt x="601" y="273"/>
                </a:lnTo>
                <a:lnTo>
                  <a:pt x="600" y="274"/>
                </a:lnTo>
                <a:lnTo>
                  <a:pt x="600" y="275"/>
                </a:lnTo>
                <a:lnTo>
                  <a:pt x="734" y="275"/>
                </a:lnTo>
                <a:lnTo>
                  <a:pt x="734" y="980"/>
                </a:lnTo>
                <a:lnTo>
                  <a:pt x="572" y="980"/>
                </a:lnTo>
                <a:lnTo>
                  <a:pt x="162" y="984"/>
                </a:lnTo>
                <a:lnTo>
                  <a:pt x="131" y="983"/>
                </a:lnTo>
                <a:lnTo>
                  <a:pt x="104" y="978"/>
                </a:lnTo>
                <a:lnTo>
                  <a:pt x="81" y="973"/>
                </a:lnTo>
                <a:lnTo>
                  <a:pt x="61" y="966"/>
                </a:lnTo>
                <a:lnTo>
                  <a:pt x="46" y="958"/>
                </a:lnTo>
                <a:lnTo>
                  <a:pt x="33" y="949"/>
                </a:lnTo>
                <a:lnTo>
                  <a:pt x="24" y="940"/>
                </a:lnTo>
                <a:lnTo>
                  <a:pt x="17" y="931"/>
                </a:lnTo>
                <a:lnTo>
                  <a:pt x="11" y="921"/>
                </a:lnTo>
                <a:lnTo>
                  <a:pt x="7" y="913"/>
                </a:lnTo>
                <a:lnTo>
                  <a:pt x="5" y="906"/>
                </a:lnTo>
                <a:lnTo>
                  <a:pt x="4" y="901"/>
                </a:lnTo>
                <a:lnTo>
                  <a:pt x="4" y="896"/>
                </a:lnTo>
                <a:lnTo>
                  <a:pt x="3" y="895"/>
                </a:lnTo>
                <a:lnTo>
                  <a:pt x="3" y="728"/>
                </a:lnTo>
                <a:lnTo>
                  <a:pt x="5" y="700"/>
                </a:lnTo>
                <a:lnTo>
                  <a:pt x="9" y="673"/>
                </a:lnTo>
                <a:lnTo>
                  <a:pt x="16" y="648"/>
                </a:lnTo>
                <a:lnTo>
                  <a:pt x="24" y="623"/>
                </a:lnTo>
                <a:lnTo>
                  <a:pt x="33" y="600"/>
                </a:lnTo>
                <a:lnTo>
                  <a:pt x="44" y="579"/>
                </a:lnTo>
                <a:lnTo>
                  <a:pt x="53" y="562"/>
                </a:lnTo>
                <a:lnTo>
                  <a:pt x="62" y="545"/>
                </a:lnTo>
                <a:lnTo>
                  <a:pt x="70" y="533"/>
                </a:lnTo>
                <a:lnTo>
                  <a:pt x="77" y="523"/>
                </a:lnTo>
                <a:lnTo>
                  <a:pt x="81" y="517"/>
                </a:lnTo>
                <a:lnTo>
                  <a:pt x="83" y="515"/>
                </a:lnTo>
                <a:lnTo>
                  <a:pt x="61" y="506"/>
                </a:lnTo>
                <a:lnTo>
                  <a:pt x="45" y="494"/>
                </a:lnTo>
                <a:lnTo>
                  <a:pt x="31" y="481"/>
                </a:lnTo>
                <a:lnTo>
                  <a:pt x="21" y="467"/>
                </a:lnTo>
                <a:lnTo>
                  <a:pt x="13" y="454"/>
                </a:lnTo>
                <a:lnTo>
                  <a:pt x="9" y="443"/>
                </a:lnTo>
                <a:lnTo>
                  <a:pt x="6" y="432"/>
                </a:lnTo>
                <a:lnTo>
                  <a:pt x="4" y="426"/>
                </a:lnTo>
                <a:lnTo>
                  <a:pt x="4" y="424"/>
                </a:lnTo>
                <a:lnTo>
                  <a:pt x="0" y="372"/>
                </a:lnTo>
                <a:lnTo>
                  <a:pt x="0" y="325"/>
                </a:lnTo>
                <a:lnTo>
                  <a:pt x="3" y="282"/>
                </a:lnTo>
                <a:lnTo>
                  <a:pt x="8" y="243"/>
                </a:lnTo>
                <a:lnTo>
                  <a:pt x="17" y="207"/>
                </a:lnTo>
                <a:lnTo>
                  <a:pt x="27" y="176"/>
                </a:lnTo>
                <a:lnTo>
                  <a:pt x="39" y="148"/>
                </a:lnTo>
                <a:lnTo>
                  <a:pt x="54" y="122"/>
                </a:lnTo>
                <a:lnTo>
                  <a:pt x="69" y="101"/>
                </a:lnTo>
                <a:lnTo>
                  <a:pt x="86" y="81"/>
                </a:lnTo>
                <a:lnTo>
                  <a:pt x="103" y="64"/>
                </a:lnTo>
                <a:lnTo>
                  <a:pt x="121" y="51"/>
                </a:lnTo>
                <a:lnTo>
                  <a:pt x="140" y="38"/>
                </a:lnTo>
                <a:lnTo>
                  <a:pt x="159" y="28"/>
                </a:lnTo>
                <a:lnTo>
                  <a:pt x="176" y="21"/>
                </a:lnTo>
                <a:lnTo>
                  <a:pt x="195" y="14"/>
                </a:lnTo>
                <a:lnTo>
                  <a:pt x="211" y="9"/>
                </a:lnTo>
                <a:lnTo>
                  <a:pt x="228" y="5"/>
                </a:lnTo>
                <a:lnTo>
                  <a:pt x="242" y="3"/>
                </a:lnTo>
                <a:lnTo>
                  <a:pt x="256" y="1"/>
                </a:lnTo>
                <a:lnTo>
                  <a:pt x="267" y="0"/>
                </a:lnTo>
                <a:lnTo>
                  <a:pt x="277" y="0"/>
                </a:lnTo>
                <a:lnTo>
                  <a:pt x="284"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53" name="TextBox 152"/>
          <p:cNvSpPr txBox="1"/>
          <p:nvPr/>
        </p:nvSpPr>
        <p:spPr>
          <a:xfrm>
            <a:off x="2470014" y="4158641"/>
            <a:ext cx="9009640" cy="2308324"/>
          </a:xfrm>
          <a:prstGeom prst="rect">
            <a:avLst/>
          </a:prstGeom>
          <a:noFill/>
        </p:spPr>
        <p:txBody>
          <a:bodyPr wrap="square" rtlCol="0">
            <a:spAutoFit/>
          </a:bodyPr>
          <a:lstStyle/>
          <a:p>
            <a:pPr algn="just"/>
            <a:r>
              <a:rPr lang="en-US" sz="2400" b="1" dirty="0">
                <a:solidFill>
                  <a:prstClr val="black"/>
                </a:solidFill>
              </a:rPr>
              <a:t>What should be included in an index</a:t>
            </a:r>
            <a:r>
              <a:rPr lang="en-US" sz="2400" b="1" dirty="0" smtClean="0">
                <a:solidFill>
                  <a:prstClr val="black"/>
                </a:solidFill>
              </a:rPr>
              <a:t>?</a:t>
            </a:r>
          </a:p>
          <a:p>
            <a:pPr algn="just"/>
            <a:endParaRPr lang="en-US" sz="2400" b="1" dirty="0">
              <a:solidFill>
                <a:prstClr val="black"/>
              </a:solidFill>
            </a:endParaRPr>
          </a:p>
          <a:p>
            <a:pPr algn="just"/>
            <a:r>
              <a:rPr lang="en-US" sz="2400" dirty="0">
                <a:solidFill>
                  <a:prstClr val="black"/>
                </a:solidFill>
              </a:rPr>
              <a:t>Generally speaking, you'll want to index the entire text of your work, including the introduction and any footnotes or endnotes that expand on the content of the text. Typically, indexed items are nouns, like ideas, concepts, and things, that </a:t>
            </a:r>
            <a:r>
              <a:rPr lang="en-US" sz="2400" b="1" dirty="0">
                <a:solidFill>
                  <a:prstClr val="black"/>
                </a:solidFill>
              </a:rPr>
              <a:t>contribute to the subject of the text</a:t>
            </a:r>
          </a:p>
        </p:txBody>
      </p:sp>
      <p:sp>
        <p:nvSpPr>
          <p:cNvPr id="154" name="TextBox 153"/>
          <p:cNvSpPr txBox="1"/>
          <p:nvPr/>
        </p:nvSpPr>
        <p:spPr>
          <a:xfrm>
            <a:off x="2603223" y="2408459"/>
            <a:ext cx="7720013" cy="1323439"/>
          </a:xfrm>
          <a:prstGeom prst="rect">
            <a:avLst/>
          </a:prstGeom>
          <a:noFill/>
        </p:spPr>
        <p:txBody>
          <a:bodyPr wrap="square" rtlCol="0">
            <a:spAutoFit/>
          </a:bodyPr>
          <a:lstStyle/>
          <a:p>
            <a:pPr algn="just"/>
            <a:r>
              <a:rPr lang="en-US" sz="2000" dirty="0">
                <a:solidFill>
                  <a:prstClr val="black"/>
                </a:solidFill>
              </a:rPr>
              <a:t>An index is an </a:t>
            </a:r>
            <a:r>
              <a:rPr lang="en-US" sz="2000" b="1" dirty="0">
                <a:solidFill>
                  <a:prstClr val="black"/>
                </a:solidFill>
              </a:rPr>
              <a:t>alphabetical listing of key words and concepts </a:t>
            </a:r>
            <a:r>
              <a:rPr lang="en-US" sz="2000" dirty="0">
                <a:solidFill>
                  <a:prstClr val="black"/>
                </a:solidFill>
              </a:rPr>
              <a:t>in the text. It contains "pointers" to those words and concepts, which are usually page, section, or paragraph numbers. An index generally appears at the end of a document or book.</a:t>
            </a:r>
          </a:p>
        </p:txBody>
      </p:sp>
      <p:grpSp>
        <p:nvGrpSpPr>
          <p:cNvPr id="155" name="Group 154"/>
          <p:cNvGrpSpPr/>
          <p:nvPr/>
        </p:nvGrpSpPr>
        <p:grpSpPr>
          <a:xfrm>
            <a:off x="1513499" y="5511467"/>
            <a:ext cx="503933" cy="429471"/>
            <a:chOff x="4645025" y="3575051"/>
            <a:chExt cx="409575" cy="358775"/>
          </a:xfrm>
          <a:solidFill>
            <a:schemeClr val="bg1"/>
          </a:solidFill>
        </p:grpSpPr>
        <p:sp>
          <p:nvSpPr>
            <p:cNvPr id="156" name="Freeform 54"/>
            <p:cNvSpPr>
              <a:spLocks/>
            </p:cNvSpPr>
            <p:nvPr/>
          </p:nvSpPr>
          <p:spPr bwMode="auto">
            <a:xfrm>
              <a:off x="4657725" y="3606801"/>
              <a:ext cx="206375" cy="42863"/>
            </a:xfrm>
            <a:custGeom>
              <a:avLst/>
              <a:gdLst>
                <a:gd name="T0" fmla="*/ 151 w 1438"/>
                <a:gd name="T1" fmla="*/ 0 h 302"/>
                <a:gd name="T2" fmla="*/ 1287 w 1438"/>
                <a:gd name="T3" fmla="*/ 0 h 302"/>
                <a:gd name="T4" fmla="*/ 1318 w 1438"/>
                <a:gd name="T5" fmla="*/ 3 h 302"/>
                <a:gd name="T6" fmla="*/ 1346 w 1438"/>
                <a:gd name="T7" fmla="*/ 12 h 302"/>
                <a:gd name="T8" fmla="*/ 1372 w 1438"/>
                <a:gd name="T9" fmla="*/ 26 h 302"/>
                <a:gd name="T10" fmla="*/ 1394 w 1438"/>
                <a:gd name="T11" fmla="*/ 45 h 302"/>
                <a:gd name="T12" fmla="*/ 1413 w 1438"/>
                <a:gd name="T13" fmla="*/ 67 h 302"/>
                <a:gd name="T14" fmla="*/ 1426 w 1438"/>
                <a:gd name="T15" fmla="*/ 93 h 302"/>
                <a:gd name="T16" fmla="*/ 1435 w 1438"/>
                <a:gd name="T17" fmla="*/ 121 h 302"/>
                <a:gd name="T18" fmla="*/ 1438 w 1438"/>
                <a:gd name="T19" fmla="*/ 151 h 302"/>
                <a:gd name="T20" fmla="*/ 1435 w 1438"/>
                <a:gd name="T21" fmla="*/ 181 h 302"/>
                <a:gd name="T22" fmla="*/ 1426 w 1438"/>
                <a:gd name="T23" fmla="*/ 209 h 302"/>
                <a:gd name="T24" fmla="*/ 1413 w 1438"/>
                <a:gd name="T25" fmla="*/ 235 h 302"/>
                <a:gd name="T26" fmla="*/ 1394 w 1438"/>
                <a:gd name="T27" fmla="*/ 257 h 302"/>
                <a:gd name="T28" fmla="*/ 1372 w 1438"/>
                <a:gd name="T29" fmla="*/ 276 h 302"/>
                <a:gd name="T30" fmla="*/ 1346 w 1438"/>
                <a:gd name="T31" fmla="*/ 289 h 302"/>
                <a:gd name="T32" fmla="*/ 1318 w 1438"/>
                <a:gd name="T33" fmla="*/ 298 h 302"/>
                <a:gd name="T34" fmla="*/ 1287 w 1438"/>
                <a:gd name="T35" fmla="*/ 302 h 302"/>
                <a:gd name="T36" fmla="*/ 151 w 1438"/>
                <a:gd name="T37" fmla="*/ 302 h 302"/>
                <a:gd name="T38" fmla="*/ 121 w 1438"/>
                <a:gd name="T39" fmla="*/ 298 h 302"/>
                <a:gd name="T40" fmla="*/ 93 w 1438"/>
                <a:gd name="T41" fmla="*/ 289 h 302"/>
                <a:gd name="T42" fmla="*/ 66 w 1438"/>
                <a:gd name="T43" fmla="*/ 276 h 302"/>
                <a:gd name="T44" fmla="*/ 44 w 1438"/>
                <a:gd name="T45" fmla="*/ 257 h 302"/>
                <a:gd name="T46" fmla="*/ 26 w 1438"/>
                <a:gd name="T47" fmla="*/ 235 h 302"/>
                <a:gd name="T48" fmla="*/ 12 w 1438"/>
                <a:gd name="T49" fmla="*/ 209 h 302"/>
                <a:gd name="T50" fmla="*/ 4 w 1438"/>
                <a:gd name="T51" fmla="*/ 181 h 302"/>
                <a:gd name="T52" fmla="*/ 0 w 1438"/>
                <a:gd name="T53" fmla="*/ 151 h 302"/>
                <a:gd name="T54" fmla="*/ 4 w 1438"/>
                <a:gd name="T55" fmla="*/ 121 h 302"/>
                <a:gd name="T56" fmla="*/ 12 w 1438"/>
                <a:gd name="T57" fmla="*/ 93 h 302"/>
                <a:gd name="T58" fmla="*/ 26 w 1438"/>
                <a:gd name="T59" fmla="*/ 67 h 302"/>
                <a:gd name="T60" fmla="*/ 44 w 1438"/>
                <a:gd name="T61" fmla="*/ 45 h 302"/>
                <a:gd name="T62" fmla="*/ 66 w 1438"/>
                <a:gd name="T63" fmla="*/ 26 h 302"/>
                <a:gd name="T64" fmla="*/ 93 w 1438"/>
                <a:gd name="T65" fmla="*/ 12 h 302"/>
                <a:gd name="T66" fmla="*/ 121 w 1438"/>
                <a:gd name="T67" fmla="*/ 3 h 302"/>
                <a:gd name="T68" fmla="*/ 151 w 1438"/>
                <a:gd name="T6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2">
                  <a:moveTo>
                    <a:pt x="151" y="0"/>
                  </a:moveTo>
                  <a:lnTo>
                    <a:pt x="1287" y="0"/>
                  </a:lnTo>
                  <a:lnTo>
                    <a:pt x="1318" y="3"/>
                  </a:lnTo>
                  <a:lnTo>
                    <a:pt x="1346" y="12"/>
                  </a:lnTo>
                  <a:lnTo>
                    <a:pt x="1372" y="26"/>
                  </a:lnTo>
                  <a:lnTo>
                    <a:pt x="1394" y="45"/>
                  </a:lnTo>
                  <a:lnTo>
                    <a:pt x="1413" y="67"/>
                  </a:lnTo>
                  <a:lnTo>
                    <a:pt x="1426" y="93"/>
                  </a:lnTo>
                  <a:lnTo>
                    <a:pt x="1435" y="121"/>
                  </a:lnTo>
                  <a:lnTo>
                    <a:pt x="1438" y="151"/>
                  </a:lnTo>
                  <a:lnTo>
                    <a:pt x="1435" y="181"/>
                  </a:lnTo>
                  <a:lnTo>
                    <a:pt x="1426" y="209"/>
                  </a:lnTo>
                  <a:lnTo>
                    <a:pt x="1413" y="235"/>
                  </a:lnTo>
                  <a:lnTo>
                    <a:pt x="1394" y="257"/>
                  </a:lnTo>
                  <a:lnTo>
                    <a:pt x="1372" y="276"/>
                  </a:lnTo>
                  <a:lnTo>
                    <a:pt x="1346" y="289"/>
                  </a:lnTo>
                  <a:lnTo>
                    <a:pt x="1318" y="298"/>
                  </a:lnTo>
                  <a:lnTo>
                    <a:pt x="1287" y="302"/>
                  </a:lnTo>
                  <a:lnTo>
                    <a:pt x="151" y="302"/>
                  </a:lnTo>
                  <a:lnTo>
                    <a:pt x="121" y="298"/>
                  </a:lnTo>
                  <a:lnTo>
                    <a:pt x="93" y="289"/>
                  </a:lnTo>
                  <a:lnTo>
                    <a:pt x="66" y="276"/>
                  </a:lnTo>
                  <a:lnTo>
                    <a:pt x="44" y="257"/>
                  </a:lnTo>
                  <a:lnTo>
                    <a:pt x="26" y="235"/>
                  </a:lnTo>
                  <a:lnTo>
                    <a:pt x="12" y="209"/>
                  </a:lnTo>
                  <a:lnTo>
                    <a:pt x="4" y="181"/>
                  </a:lnTo>
                  <a:lnTo>
                    <a:pt x="0" y="151"/>
                  </a:lnTo>
                  <a:lnTo>
                    <a:pt x="4" y="121"/>
                  </a:lnTo>
                  <a:lnTo>
                    <a:pt x="12" y="93"/>
                  </a:lnTo>
                  <a:lnTo>
                    <a:pt x="26" y="67"/>
                  </a:lnTo>
                  <a:lnTo>
                    <a:pt x="44" y="45"/>
                  </a:lnTo>
                  <a:lnTo>
                    <a:pt x="66" y="26"/>
                  </a:lnTo>
                  <a:lnTo>
                    <a:pt x="93"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57" name="Freeform 55"/>
            <p:cNvSpPr>
              <a:spLocks/>
            </p:cNvSpPr>
            <p:nvPr/>
          </p:nvSpPr>
          <p:spPr bwMode="auto">
            <a:xfrm>
              <a:off x="4657725" y="3687763"/>
              <a:ext cx="206375" cy="42863"/>
            </a:xfrm>
            <a:custGeom>
              <a:avLst/>
              <a:gdLst>
                <a:gd name="T0" fmla="*/ 151 w 1438"/>
                <a:gd name="T1" fmla="*/ 0 h 301"/>
                <a:gd name="T2" fmla="*/ 1287 w 1438"/>
                <a:gd name="T3" fmla="*/ 0 h 301"/>
                <a:gd name="T4" fmla="*/ 1318 w 1438"/>
                <a:gd name="T5" fmla="*/ 3 h 301"/>
                <a:gd name="T6" fmla="*/ 1346 w 1438"/>
                <a:gd name="T7" fmla="*/ 12 h 301"/>
                <a:gd name="T8" fmla="*/ 1372 w 1438"/>
                <a:gd name="T9" fmla="*/ 26 h 301"/>
                <a:gd name="T10" fmla="*/ 1394 w 1438"/>
                <a:gd name="T11" fmla="*/ 44 h 301"/>
                <a:gd name="T12" fmla="*/ 1413 w 1438"/>
                <a:gd name="T13" fmla="*/ 66 h 301"/>
                <a:gd name="T14" fmla="*/ 1426 w 1438"/>
                <a:gd name="T15" fmla="*/ 92 h 301"/>
                <a:gd name="T16" fmla="*/ 1435 w 1438"/>
                <a:gd name="T17" fmla="*/ 120 h 301"/>
                <a:gd name="T18" fmla="*/ 1438 w 1438"/>
                <a:gd name="T19" fmla="*/ 150 h 301"/>
                <a:gd name="T20" fmla="*/ 1435 w 1438"/>
                <a:gd name="T21" fmla="*/ 181 h 301"/>
                <a:gd name="T22" fmla="*/ 1426 w 1438"/>
                <a:gd name="T23" fmla="*/ 210 h 301"/>
                <a:gd name="T24" fmla="*/ 1413 w 1438"/>
                <a:gd name="T25" fmla="*/ 235 h 301"/>
                <a:gd name="T26" fmla="*/ 1394 w 1438"/>
                <a:gd name="T27" fmla="*/ 258 h 301"/>
                <a:gd name="T28" fmla="*/ 1372 w 1438"/>
                <a:gd name="T29" fmla="*/ 275 h 301"/>
                <a:gd name="T30" fmla="*/ 1346 w 1438"/>
                <a:gd name="T31" fmla="*/ 290 h 301"/>
                <a:gd name="T32" fmla="*/ 1318 w 1438"/>
                <a:gd name="T33" fmla="*/ 298 h 301"/>
                <a:gd name="T34" fmla="*/ 1287 w 1438"/>
                <a:gd name="T35" fmla="*/ 301 h 301"/>
                <a:gd name="T36" fmla="*/ 151 w 1438"/>
                <a:gd name="T37" fmla="*/ 301 h 301"/>
                <a:gd name="T38" fmla="*/ 121 w 1438"/>
                <a:gd name="T39" fmla="*/ 298 h 301"/>
                <a:gd name="T40" fmla="*/ 93 w 1438"/>
                <a:gd name="T41" fmla="*/ 290 h 301"/>
                <a:gd name="T42" fmla="*/ 66 w 1438"/>
                <a:gd name="T43" fmla="*/ 275 h 301"/>
                <a:gd name="T44" fmla="*/ 44 w 1438"/>
                <a:gd name="T45" fmla="*/ 258 h 301"/>
                <a:gd name="T46" fmla="*/ 26 w 1438"/>
                <a:gd name="T47" fmla="*/ 235 h 301"/>
                <a:gd name="T48" fmla="*/ 12 w 1438"/>
                <a:gd name="T49" fmla="*/ 210 h 301"/>
                <a:gd name="T50" fmla="*/ 4 w 1438"/>
                <a:gd name="T51" fmla="*/ 181 h 301"/>
                <a:gd name="T52" fmla="*/ 0 w 1438"/>
                <a:gd name="T53" fmla="*/ 150 h 301"/>
                <a:gd name="T54" fmla="*/ 4 w 1438"/>
                <a:gd name="T55" fmla="*/ 120 h 301"/>
                <a:gd name="T56" fmla="*/ 12 w 1438"/>
                <a:gd name="T57" fmla="*/ 92 h 301"/>
                <a:gd name="T58" fmla="*/ 26 w 1438"/>
                <a:gd name="T59" fmla="*/ 66 h 301"/>
                <a:gd name="T60" fmla="*/ 44 w 1438"/>
                <a:gd name="T61" fmla="*/ 44 h 301"/>
                <a:gd name="T62" fmla="*/ 66 w 1438"/>
                <a:gd name="T63" fmla="*/ 26 h 301"/>
                <a:gd name="T64" fmla="*/ 93 w 1438"/>
                <a:gd name="T65" fmla="*/ 12 h 301"/>
                <a:gd name="T66" fmla="*/ 121 w 1438"/>
                <a:gd name="T67" fmla="*/ 3 h 301"/>
                <a:gd name="T68" fmla="*/ 151 w 1438"/>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1">
                  <a:moveTo>
                    <a:pt x="151" y="0"/>
                  </a:moveTo>
                  <a:lnTo>
                    <a:pt x="1287" y="0"/>
                  </a:lnTo>
                  <a:lnTo>
                    <a:pt x="1318" y="3"/>
                  </a:lnTo>
                  <a:lnTo>
                    <a:pt x="1346" y="12"/>
                  </a:lnTo>
                  <a:lnTo>
                    <a:pt x="1372" y="26"/>
                  </a:lnTo>
                  <a:lnTo>
                    <a:pt x="1394" y="44"/>
                  </a:lnTo>
                  <a:lnTo>
                    <a:pt x="1413" y="66"/>
                  </a:lnTo>
                  <a:lnTo>
                    <a:pt x="1426" y="92"/>
                  </a:lnTo>
                  <a:lnTo>
                    <a:pt x="1435" y="120"/>
                  </a:lnTo>
                  <a:lnTo>
                    <a:pt x="1438" y="150"/>
                  </a:lnTo>
                  <a:lnTo>
                    <a:pt x="1435" y="181"/>
                  </a:lnTo>
                  <a:lnTo>
                    <a:pt x="1426" y="210"/>
                  </a:lnTo>
                  <a:lnTo>
                    <a:pt x="1413" y="235"/>
                  </a:lnTo>
                  <a:lnTo>
                    <a:pt x="1394" y="258"/>
                  </a:lnTo>
                  <a:lnTo>
                    <a:pt x="1372" y="275"/>
                  </a:lnTo>
                  <a:lnTo>
                    <a:pt x="1346" y="290"/>
                  </a:lnTo>
                  <a:lnTo>
                    <a:pt x="1318" y="298"/>
                  </a:lnTo>
                  <a:lnTo>
                    <a:pt x="1287" y="301"/>
                  </a:lnTo>
                  <a:lnTo>
                    <a:pt x="151" y="301"/>
                  </a:lnTo>
                  <a:lnTo>
                    <a:pt x="121" y="298"/>
                  </a:lnTo>
                  <a:lnTo>
                    <a:pt x="93" y="290"/>
                  </a:lnTo>
                  <a:lnTo>
                    <a:pt x="66" y="275"/>
                  </a:lnTo>
                  <a:lnTo>
                    <a:pt x="44" y="258"/>
                  </a:lnTo>
                  <a:lnTo>
                    <a:pt x="26" y="235"/>
                  </a:lnTo>
                  <a:lnTo>
                    <a:pt x="12" y="210"/>
                  </a:lnTo>
                  <a:lnTo>
                    <a:pt x="4" y="181"/>
                  </a:lnTo>
                  <a:lnTo>
                    <a:pt x="0" y="150"/>
                  </a:lnTo>
                  <a:lnTo>
                    <a:pt x="4" y="120"/>
                  </a:lnTo>
                  <a:lnTo>
                    <a:pt x="12" y="92"/>
                  </a:lnTo>
                  <a:lnTo>
                    <a:pt x="26" y="66"/>
                  </a:lnTo>
                  <a:lnTo>
                    <a:pt x="44" y="44"/>
                  </a:lnTo>
                  <a:lnTo>
                    <a:pt x="66" y="26"/>
                  </a:lnTo>
                  <a:lnTo>
                    <a:pt x="93"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58" name="Freeform 56"/>
            <p:cNvSpPr>
              <a:spLocks/>
            </p:cNvSpPr>
            <p:nvPr/>
          </p:nvSpPr>
          <p:spPr bwMode="auto">
            <a:xfrm>
              <a:off x="4657725" y="3768726"/>
              <a:ext cx="125413" cy="44450"/>
            </a:xfrm>
            <a:custGeom>
              <a:avLst/>
              <a:gdLst>
                <a:gd name="T0" fmla="*/ 151 w 870"/>
                <a:gd name="T1" fmla="*/ 0 h 301"/>
                <a:gd name="T2" fmla="*/ 720 w 870"/>
                <a:gd name="T3" fmla="*/ 0 h 301"/>
                <a:gd name="T4" fmla="*/ 750 w 870"/>
                <a:gd name="T5" fmla="*/ 4 h 301"/>
                <a:gd name="T6" fmla="*/ 778 w 870"/>
                <a:gd name="T7" fmla="*/ 12 h 301"/>
                <a:gd name="T8" fmla="*/ 805 w 870"/>
                <a:gd name="T9" fmla="*/ 26 h 301"/>
                <a:gd name="T10" fmla="*/ 827 w 870"/>
                <a:gd name="T11" fmla="*/ 44 h 301"/>
                <a:gd name="T12" fmla="*/ 845 w 870"/>
                <a:gd name="T13" fmla="*/ 67 h 301"/>
                <a:gd name="T14" fmla="*/ 859 w 870"/>
                <a:gd name="T15" fmla="*/ 92 h 301"/>
                <a:gd name="T16" fmla="*/ 867 w 870"/>
                <a:gd name="T17" fmla="*/ 120 h 301"/>
                <a:gd name="T18" fmla="*/ 870 w 870"/>
                <a:gd name="T19" fmla="*/ 151 h 301"/>
                <a:gd name="T20" fmla="*/ 867 w 870"/>
                <a:gd name="T21" fmla="*/ 181 h 301"/>
                <a:gd name="T22" fmla="*/ 859 w 870"/>
                <a:gd name="T23" fmla="*/ 209 h 301"/>
                <a:gd name="T24" fmla="*/ 845 w 870"/>
                <a:gd name="T25" fmla="*/ 234 h 301"/>
                <a:gd name="T26" fmla="*/ 827 w 870"/>
                <a:gd name="T27" fmla="*/ 257 h 301"/>
                <a:gd name="T28" fmla="*/ 805 w 870"/>
                <a:gd name="T29" fmla="*/ 275 h 301"/>
                <a:gd name="T30" fmla="*/ 778 w 870"/>
                <a:gd name="T31" fmla="*/ 290 h 301"/>
                <a:gd name="T32" fmla="*/ 750 w 870"/>
                <a:gd name="T33" fmla="*/ 298 h 301"/>
                <a:gd name="T34" fmla="*/ 720 w 870"/>
                <a:gd name="T35" fmla="*/ 301 h 301"/>
                <a:gd name="T36" fmla="*/ 151 w 870"/>
                <a:gd name="T37" fmla="*/ 301 h 301"/>
                <a:gd name="T38" fmla="*/ 121 w 870"/>
                <a:gd name="T39" fmla="*/ 298 h 301"/>
                <a:gd name="T40" fmla="*/ 93 w 870"/>
                <a:gd name="T41" fmla="*/ 290 h 301"/>
                <a:gd name="T42" fmla="*/ 66 w 870"/>
                <a:gd name="T43" fmla="*/ 275 h 301"/>
                <a:gd name="T44" fmla="*/ 44 w 870"/>
                <a:gd name="T45" fmla="*/ 257 h 301"/>
                <a:gd name="T46" fmla="*/ 26 w 870"/>
                <a:gd name="T47" fmla="*/ 234 h 301"/>
                <a:gd name="T48" fmla="*/ 12 w 870"/>
                <a:gd name="T49" fmla="*/ 209 h 301"/>
                <a:gd name="T50" fmla="*/ 4 w 870"/>
                <a:gd name="T51" fmla="*/ 181 h 301"/>
                <a:gd name="T52" fmla="*/ 0 w 870"/>
                <a:gd name="T53" fmla="*/ 151 h 301"/>
                <a:gd name="T54" fmla="*/ 4 w 870"/>
                <a:gd name="T55" fmla="*/ 120 h 301"/>
                <a:gd name="T56" fmla="*/ 12 w 870"/>
                <a:gd name="T57" fmla="*/ 92 h 301"/>
                <a:gd name="T58" fmla="*/ 26 w 870"/>
                <a:gd name="T59" fmla="*/ 67 h 301"/>
                <a:gd name="T60" fmla="*/ 44 w 870"/>
                <a:gd name="T61" fmla="*/ 44 h 301"/>
                <a:gd name="T62" fmla="*/ 66 w 870"/>
                <a:gd name="T63" fmla="*/ 26 h 301"/>
                <a:gd name="T64" fmla="*/ 93 w 870"/>
                <a:gd name="T65" fmla="*/ 12 h 301"/>
                <a:gd name="T66" fmla="*/ 121 w 870"/>
                <a:gd name="T67" fmla="*/ 4 h 301"/>
                <a:gd name="T68" fmla="*/ 151 w 870"/>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0" h="301">
                  <a:moveTo>
                    <a:pt x="151" y="0"/>
                  </a:moveTo>
                  <a:lnTo>
                    <a:pt x="720" y="0"/>
                  </a:lnTo>
                  <a:lnTo>
                    <a:pt x="750" y="4"/>
                  </a:lnTo>
                  <a:lnTo>
                    <a:pt x="778" y="12"/>
                  </a:lnTo>
                  <a:lnTo>
                    <a:pt x="805" y="26"/>
                  </a:lnTo>
                  <a:lnTo>
                    <a:pt x="827" y="44"/>
                  </a:lnTo>
                  <a:lnTo>
                    <a:pt x="845" y="67"/>
                  </a:lnTo>
                  <a:lnTo>
                    <a:pt x="859" y="92"/>
                  </a:lnTo>
                  <a:lnTo>
                    <a:pt x="867" y="120"/>
                  </a:lnTo>
                  <a:lnTo>
                    <a:pt x="870" y="151"/>
                  </a:lnTo>
                  <a:lnTo>
                    <a:pt x="867" y="181"/>
                  </a:lnTo>
                  <a:lnTo>
                    <a:pt x="859" y="209"/>
                  </a:lnTo>
                  <a:lnTo>
                    <a:pt x="845" y="234"/>
                  </a:lnTo>
                  <a:lnTo>
                    <a:pt x="827" y="257"/>
                  </a:lnTo>
                  <a:lnTo>
                    <a:pt x="805" y="275"/>
                  </a:lnTo>
                  <a:lnTo>
                    <a:pt x="778" y="290"/>
                  </a:lnTo>
                  <a:lnTo>
                    <a:pt x="750" y="298"/>
                  </a:lnTo>
                  <a:lnTo>
                    <a:pt x="720" y="301"/>
                  </a:lnTo>
                  <a:lnTo>
                    <a:pt x="151" y="301"/>
                  </a:lnTo>
                  <a:lnTo>
                    <a:pt x="121" y="298"/>
                  </a:lnTo>
                  <a:lnTo>
                    <a:pt x="93" y="290"/>
                  </a:lnTo>
                  <a:lnTo>
                    <a:pt x="66" y="275"/>
                  </a:lnTo>
                  <a:lnTo>
                    <a:pt x="44" y="257"/>
                  </a:lnTo>
                  <a:lnTo>
                    <a:pt x="26" y="234"/>
                  </a:lnTo>
                  <a:lnTo>
                    <a:pt x="12" y="209"/>
                  </a:lnTo>
                  <a:lnTo>
                    <a:pt x="4" y="181"/>
                  </a:lnTo>
                  <a:lnTo>
                    <a:pt x="0" y="151"/>
                  </a:lnTo>
                  <a:lnTo>
                    <a:pt x="4" y="120"/>
                  </a:lnTo>
                  <a:lnTo>
                    <a:pt x="12" y="92"/>
                  </a:lnTo>
                  <a:lnTo>
                    <a:pt x="26" y="67"/>
                  </a:lnTo>
                  <a:lnTo>
                    <a:pt x="44" y="44"/>
                  </a:lnTo>
                  <a:lnTo>
                    <a:pt x="66" y="26"/>
                  </a:lnTo>
                  <a:lnTo>
                    <a:pt x="93" y="12"/>
                  </a:lnTo>
                  <a:lnTo>
                    <a:pt x="121" y="4"/>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59" name="Freeform 58"/>
            <p:cNvSpPr>
              <a:spLocks noEditPoints="1"/>
            </p:cNvSpPr>
            <p:nvPr/>
          </p:nvSpPr>
          <p:spPr bwMode="auto">
            <a:xfrm>
              <a:off x="4826000" y="3575051"/>
              <a:ext cx="228600" cy="341313"/>
            </a:xfrm>
            <a:custGeom>
              <a:avLst/>
              <a:gdLst>
                <a:gd name="T0" fmla="*/ 131 w 1591"/>
                <a:gd name="T1" fmla="*/ 1996 h 2370"/>
                <a:gd name="T2" fmla="*/ 223 w 1591"/>
                <a:gd name="T3" fmla="*/ 2040 h 2370"/>
                <a:gd name="T4" fmla="*/ 308 w 1591"/>
                <a:gd name="T5" fmla="*/ 2097 h 2370"/>
                <a:gd name="T6" fmla="*/ 439 w 1591"/>
                <a:gd name="T7" fmla="*/ 1980 h 2370"/>
                <a:gd name="T8" fmla="*/ 389 w 1591"/>
                <a:gd name="T9" fmla="*/ 1934 h 2370"/>
                <a:gd name="T10" fmla="*/ 314 w 1591"/>
                <a:gd name="T11" fmla="*/ 1883 h 2370"/>
                <a:gd name="T12" fmla="*/ 245 w 1591"/>
                <a:gd name="T13" fmla="*/ 1849 h 2370"/>
                <a:gd name="T14" fmla="*/ 187 w 1591"/>
                <a:gd name="T15" fmla="*/ 1829 h 2370"/>
                <a:gd name="T16" fmla="*/ 141 w 1591"/>
                <a:gd name="T17" fmla="*/ 1820 h 2370"/>
                <a:gd name="T18" fmla="*/ 1118 w 1591"/>
                <a:gd name="T19" fmla="*/ 0 h 2370"/>
                <a:gd name="T20" fmla="*/ 1173 w 1591"/>
                <a:gd name="T21" fmla="*/ 7 h 2370"/>
                <a:gd name="T22" fmla="*/ 1240 w 1591"/>
                <a:gd name="T23" fmla="*/ 25 h 2370"/>
                <a:gd name="T24" fmla="*/ 1319 w 1591"/>
                <a:gd name="T25" fmla="*/ 57 h 2370"/>
                <a:gd name="T26" fmla="*/ 1407 w 1591"/>
                <a:gd name="T27" fmla="*/ 108 h 2370"/>
                <a:gd name="T28" fmla="*/ 1478 w 1591"/>
                <a:gd name="T29" fmla="*/ 163 h 2370"/>
                <a:gd name="T30" fmla="*/ 1528 w 1591"/>
                <a:gd name="T31" fmla="*/ 215 h 2370"/>
                <a:gd name="T32" fmla="*/ 1561 w 1591"/>
                <a:gd name="T33" fmla="*/ 261 h 2370"/>
                <a:gd name="T34" fmla="*/ 1580 w 1591"/>
                <a:gd name="T35" fmla="*/ 297 h 2370"/>
                <a:gd name="T36" fmla="*/ 1588 w 1591"/>
                <a:gd name="T37" fmla="*/ 320 h 2370"/>
                <a:gd name="T38" fmla="*/ 1591 w 1591"/>
                <a:gd name="T39" fmla="*/ 344 h 2370"/>
                <a:gd name="T40" fmla="*/ 1581 w 1591"/>
                <a:gd name="T41" fmla="*/ 379 h 2370"/>
                <a:gd name="T42" fmla="*/ 625 w 1591"/>
                <a:gd name="T43" fmla="*/ 2021 h 2370"/>
                <a:gd name="T44" fmla="*/ 116 w 1591"/>
                <a:gd name="T45" fmla="*/ 2357 h 2370"/>
                <a:gd name="T46" fmla="*/ 77 w 1591"/>
                <a:gd name="T47" fmla="*/ 2370 h 2370"/>
                <a:gd name="T48" fmla="*/ 36 w 1591"/>
                <a:gd name="T49" fmla="*/ 2359 h 2370"/>
                <a:gd name="T50" fmla="*/ 12 w 1591"/>
                <a:gd name="T51" fmla="*/ 2338 h 2370"/>
                <a:gd name="T52" fmla="*/ 0 w 1591"/>
                <a:gd name="T53" fmla="*/ 2306 h 2370"/>
                <a:gd name="T54" fmla="*/ 34 w 1591"/>
                <a:gd name="T55" fmla="*/ 1702 h 2370"/>
                <a:gd name="T56" fmla="*/ 45 w 1591"/>
                <a:gd name="T57" fmla="*/ 1670 h 2370"/>
                <a:gd name="T58" fmla="*/ 1002 w 1591"/>
                <a:gd name="T59" fmla="*/ 27 h 2370"/>
                <a:gd name="T60" fmla="*/ 1034 w 1591"/>
                <a:gd name="T61" fmla="*/ 7 h 2370"/>
                <a:gd name="T62" fmla="*/ 1048 w 1591"/>
                <a:gd name="T63" fmla="*/ 4 h 2370"/>
                <a:gd name="T64" fmla="*/ 1076 w 1591"/>
                <a:gd name="T65" fmla="*/ 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1" h="2370">
                  <a:moveTo>
                    <a:pt x="141" y="1820"/>
                  </a:moveTo>
                  <a:lnTo>
                    <a:pt x="131" y="1996"/>
                  </a:lnTo>
                  <a:lnTo>
                    <a:pt x="177" y="2016"/>
                  </a:lnTo>
                  <a:lnTo>
                    <a:pt x="223" y="2040"/>
                  </a:lnTo>
                  <a:lnTo>
                    <a:pt x="267" y="2067"/>
                  </a:lnTo>
                  <a:lnTo>
                    <a:pt x="308" y="2097"/>
                  </a:lnTo>
                  <a:lnTo>
                    <a:pt x="455" y="2000"/>
                  </a:lnTo>
                  <a:lnTo>
                    <a:pt x="439" y="1980"/>
                  </a:lnTo>
                  <a:lnTo>
                    <a:pt x="417" y="1958"/>
                  </a:lnTo>
                  <a:lnTo>
                    <a:pt x="389" y="1934"/>
                  </a:lnTo>
                  <a:lnTo>
                    <a:pt x="355" y="1909"/>
                  </a:lnTo>
                  <a:lnTo>
                    <a:pt x="314" y="1883"/>
                  </a:lnTo>
                  <a:lnTo>
                    <a:pt x="278" y="1864"/>
                  </a:lnTo>
                  <a:lnTo>
                    <a:pt x="245" y="1849"/>
                  </a:lnTo>
                  <a:lnTo>
                    <a:pt x="214" y="1837"/>
                  </a:lnTo>
                  <a:lnTo>
                    <a:pt x="187" y="1829"/>
                  </a:lnTo>
                  <a:lnTo>
                    <a:pt x="163" y="1824"/>
                  </a:lnTo>
                  <a:lnTo>
                    <a:pt x="141" y="1820"/>
                  </a:lnTo>
                  <a:close/>
                  <a:moveTo>
                    <a:pt x="1095" y="0"/>
                  </a:moveTo>
                  <a:lnTo>
                    <a:pt x="1118" y="0"/>
                  </a:lnTo>
                  <a:lnTo>
                    <a:pt x="1144" y="2"/>
                  </a:lnTo>
                  <a:lnTo>
                    <a:pt x="1173" y="7"/>
                  </a:lnTo>
                  <a:lnTo>
                    <a:pt x="1205" y="14"/>
                  </a:lnTo>
                  <a:lnTo>
                    <a:pt x="1240" y="25"/>
                  </a:lnTo>
                  <a:lnTo>
                    <a:pt x="1278" y="39"/>
                  </a:lnTo>
                  <a:lnTo>
                    <a:pt x="1319" y="57"/>
                  </a:lnTo>
                  <a:lnTo>
                    <a:pt x="1362" y="81"/>
                  </a:lnTo>
                  <a:lnTo>
                    <a:pt x="1407" y="108"/>
                  </a:lnTo>
                  <a:lnTo>
                    <a:pt x="1446" y="136"/>
                  </a:lnTo>
                  <a:lnTo>
                    <a:pt x="1478" y="163"/>
                  </a:lnTo>
                  <a:lnTo>
                    <a:pt x="1505" y="190"/>
                  </a:lnTo>
                  <a:lnTo>
                    <a:pt x="1528" y="215"/>
                  </a:lnTo>
                  <a:lnTo>
                    <a:pt x="1546" y="239"/>
                  </a:lnTo>
                  <a:lnTo>
                    <a:pt x="1561" y="261"/>
                  </a:lnTo>
                  <a:lnTo>
                    <a:pt x="1571" y="280"/>
                  </a:lnTo>
                  <a:lnTo>
                    <a:pt x="1580" y="297"/>
                  </a:lnTo>
                  <a:lnTo>
                    <a:pt x="1585" y="311"/>
                  </a:lnTo>
                  <a:lnTo>
                    <a:pt x="1588" y="320"/>
                  </a:lnTo>
                  <a:lnTo>
                    <a:pt x="1589" y="325"/>
                  </a:lnTo>
                  <a:lnTo>
                    <a:pt x="1591" y="344"/>
                  </a:lnTo>
                  <a:lnTo>
                    <a:pt x="1588" y="363"/>
                  </a:lnTo>
                  <a:lnTo>
                    <a:pt x="1581" y="379"/>
                  </a:lnTo>
                  <a:lnTo>
                    <a:pt x="634" y="2008"/>
                  </a:lnTo>
                  <a:lnTo>
                    <a:pt x="625" y="2021"/>
                  </a:lnTo>
                  <a:lnTo>
                    <a:pt x="611" y="2033"/>
                  </a:lnTo>
                  <a:lnTo>
                    <a:pt x="116" y="2357"/>
                  </a:lnTo>
                  <a:lnTo>
                    <a:pt x="97" y="2367"/>
                  </a:lnTo>
                  <a:lnTo>
                    <a:pt x="77" y="2370"/>
                  </a:lnTo>
                  <a:lnTo>
                    <a:pt x="56" y="2368"/>
                  </a:lnTo>
                  <a:lnTo>
                    <a:pt x="36" y="2359"/>
                  </a:lnTo>
                  <a:lnTo>
                    <a:pt x="23" y="2350"/>
                  </a:lnTo>
                  <a:lnTo>
                    <a:pt x="12" y="2338"/>
                  </a:lnTo>
                  <a:lnTo>
                    <a:pt x="5" y="2323"/>
                  </a:lnTo>
                  <a:lnTo>
                    <a:pt x="0" y="2306"/>
                  </a:lnTo>
                  <a:lnTo>
                    <a:pt x="0" y="2290"/>
                  </a:lnTo>
                  <a:lnTo>
                    <a:pt x="34" y="1702"/>
                  </a:lnTo>
                  <a:lnTo>
                    <a:pt x="38" y="1685"/>
                  </a:lnTo>
                  <a:lnTo>
                    <a:pt x="45" y="1670"/>
                  </a:lnTo>
                  <a:lnTo>
                    <a:pt x="991" y="41"/>
                  </a:lnTo>
                  <a:lnTo>
                    <a:pt x="1002" y="27"/>
                  </a:lnTo>
                  <a:lnTo>
                    <a:pt x="1016" y="15"/>
                  </a:lnTo>
                  <a:lnTo>
                    <a:pt x="1034" y="7"/>
                  </a:lnTo>
                  <a:lnTo>
                    <a:pt x="1038" y="6"/>
                  </a:lnTo>
                  <a:lnTo>
                    <a:pt x="1048" y="4"/>
                  </a:lnTo>
                  <a:lnTo>
                    <a:pt x="1060" y="2"/>
                  </a:lnTo>
                  <a:lnTo>
                    <a:pt x="1076" y="0"/>
                  </a:lnTo>
                  <a:lnTo>
                    <a:pt x="10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60" name="Freeform 59"/>
            <p:cNvSpPr>
              <a:spLocks/>
            </p:cNvSpPr>
            <p:nvPr/>
          </p:nvSpPr>
          <p:spPr bwMode="auto">
            <a:xfrm>
              <a:off x="4645025" y="3849688"/>
              <a:ext cx="166688" cy="84138"/>
            </a:xfrm>
            <a:custGeom>
              <a:avLst/>
              <a:gdLst>
                <a:gd name="T0" fmla="*/ 557 w 1155"/>
                <a:gd name="T1" fmla="*/ 5 h 591"/>
                <a:gd name="T2" fmla="*/ 583 w 1155"/>
                <a:gd name="T3" fmla="*/ 28 h 591"/>
                <a:gd name="T4" fmla="*/ 591 w 1155"/>
                <a:gd name="T5" fmla="*/ 111 h 591"/>
                <a:gd name="T6" fmla="*/ 560 w 1155"/>
                <a:gd name="T7" fmla="*/ 199 h 591"/>
                <a:gd name="T8" fmla="*/ 569 w 1155"/>
                <a:gd name="T9" fmla="*/ 242 h 591"/>
                <a:gd name="T10" fmla="*/ 587 w 1155"/>
                <a:gd name="T11" fmla="*/ 270 h 591"/>
                <a:gd name="T12" fmla="*/ 637 w 1155"/>
                <a:gd name="T13" fmla="*/ 278 h 591"/>
                <a:gd name="T14" fmla="*/ 681 w 1155"/>
                <a:gd name="T15" fmla="*/ 323 h 591"/>
                <a:gd name="T16" fmla="*/ 693 w 1155"/>
                <a:gd name="T17" fmla="*/ 357 h 591"/>
                <a:gd name="T18" fmla="*/ 847 w 1155"/>
                <a:gd name="T19" fmla="*/ 351 h 591"/>
                <a:gd name="T20" fmla="*/ 996 w 1155"/>
                <a:gd name="T21" fmla="*/ 366 h 591"/>
                <a:gd name="T22" fmla="*/ 1118 w 1155"/>
                <a:gd name="T23" fmla="*/ 373 h 591"/>
                <a:gd name="T24" fmla="*/ 1149 w 1155"/>
                <a:gd name="T25" fmla="*/ 400 h 591"/>
                <a:gd name="T26" fmla="*/ 1154 w 1155"/>
                <a:gd name="T27" fmla="*/ 441 h 591"/>
                <a:gd name="T28" fmla="*/ 1131 w 1155"/>
                <a:gd name="T29" fmla="*/ 475 h 591"/>
                <a:gd name="T30" fmla="*/ 1066 w 1155"/>
                <a:gd name="T31" fmla="*/ 482 h 591"/>
                <a:gd name="T32" fmla="*/ 957 w 1155"/>
                <a:gd name="T33" fmla="*/ 467 h 591"/>
                <a:gd name="T34" fmla="*/ 843 w 1155"/>
                <a:gd name="T35" fmla="*/ 452 h 591"/>
                <a:gd name="T36" fmla="*/ 738 w 1155"/>
                <a:gd name="T37" fmla="*/ 461 h 591"/>
                <a:gd name="T38" fmla="*/ 679 w 1155"/>
                <a:gd name="T39" fmla="*/ 486 h 591"/>
                <a:gd name="T40" fmla="*/ 636 w 1155"/>
                <a:gd name="T41" fmla="*/ 492 h 591"/>
                <a:gd name="T42" fmla="*/ 603 w 1155"/>
                <a:gd name="T43" fmla="*/ 477 h 591"/>
                <a:gd name="T44" fmla="*/ 576 w 1155"/>
                <a:gd name="T45" fmla="*/ 454 h 591"/>
                <a:gd name="T46" fmla="*/ 571 w 1155"/>
                <a:gd name="T47" fmla="*/ 407 h 591"/>
                <a:gd name="T48" fmla="*/ 537 w 1155"/>
                <a:gd name="T49" fmla="*/ 457 h 591"/>
                <a:gd name="T50" fmla="*/ 495 w 1155"/>
                <a:gd name="T51" fmla="*/ 471 h 591"/>
                <a:gd name="T52" fmla="*/ 455 w 1155"/>
                <a:gd name="T53" fmla="*/ 456 h 591"/>
                <a:gd name="T54" fmla="*/ 439 w 1155"/>
                <a:gd name="T55" fmla="*/ 419 h 591"/>
                <a:gd name="T56" fmla="*/ 450 w 1155"/>
                <a:gd name="T57" fmla="*/ 390 h 591"/>
                <a:gd name="T58" fmla="*/ 458 w 1155"/>
                <a:gd name="T59" fmla="*/ 369 h 591"/>
                <a:gd name="T60" fmla="*/ 422 w 1155"/>
                <a:gd name="T61" fmla="*/ 404 h 591"/>
                <a:gd name="T62" fmla="*/ 379 w 1155"/>
                <a:gd name="T63" fmla="*/ 428 h 591"/>
                <a:gd name="T64" fmla="*/ 335 w 1155"/>
                <a:gd name="T65" fmla="*/ 417 h 591"/>
                <a:gd name="T66" fmla="*/ 314 w 1155"/>
                <a:gd name="T67" fmla="*/ 379 h 591"/>
                <a:gd name="T68" fmla="*/ 364 w 1155"/>
                <a:gd name="T69" fmla="*/ 288 h 591"/>
                <a:gd name="T70" fmla="*/ 252 w 1155"/>
                <a:gd name="T71" fmla="*/ 393 h 591"/>
                <a:gd name="T72" fmla="*/ 96 w 1155"/>
                <a:gd name="T73" fmla="*/ 581 h 591"/>
                <a:gd name="T74" fmla="*/ 49 w 1155"/>
                <a:gd name="T75" fmla="*/ 590 h 591"/>
                <a:gd name="T76" fmla="*/ 9 w 1155"/>
                <a:gd name="T77" fmla="*/ 569 h 591"/>
                <a:gd name="T78" fmla="*/ 2 w 1155"/>
                <a:gd name="T79" fmla="*/ 527 h 591"/>
                <a:gd name="T80" fmla="*/ 138 w 1155"/>
                <a:gd name="T81" fmla="*/ 351 h 591"/>
                <a:gd name="T82" fmla="*/ 344 w 1155"/>
                <a:gd name="T83" fmla="*/ 123 h 591"/>
                <a:gd name="T84" fmla="*/ 398 w 1155"/>
                <a:gd name="T85" fmla="*/ 70 h 591"/>
                <a:gd name="T86" fmla="*/ 462 w 1155"/>
                <a:gd name="T87" fmla="*/ 20 h 591"/>
                <a:gd name="T88" fmla="*/ 534 w 1155"/>
                <a:gd name="T89"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5" h="591">
                  <a:moveTo>
                    <a:pt x="534" y="0"/>
                  </a:moveTo>
                  <a:lnTo>
                    <a:pt x="545" y="2"/>
                  </a:lnTo>
                  <a:lnTo>
                    <a:pt x="557" y="5"/>
                  </a:lnTo>
                  <a:lnTo>
                    <a:pt x="567" y="10"/>
                  </a:lnTo>
                  <a:lnTo>
                    <a:pt x="576" y="18"/>
                  </a:lnTo>
                  <a:lnTo>
                    <a:pt x="583" y="28"/>
                  </a:lnTo>
                  <a:lnTo>
                    <a:pt x="591" y="54"/>
                  </a:lnTo>
                  <a:lnTo>
                    <a:pt x="593" y="82"/>
                  </a:lnTo>
                  <a:lnTo>
                    <a:pt x="591" y="111"/>
                  </a:lnTo>
                  <a:lnTo>
                    <a:pt x="584" y="140"/>
                  </a:lnTo>
                  <a:lnTo>
                    <a:pt x="573" y="170"/>
                  </a:lnTo>
                  <a:lnTo>
                    <a:pt x="560" y="199"/>
                  </a:lnTo>
                  <a:lnTo>
                    <a:pt x="543" y="230"/>
                  </a:lnTo>
                  <a:lnTo>
                    <a:pt x="557" y="235"/>
                  </a:lnTo>
                  <a:lnTo>
                    <a:pt x="569" y="242"/>
                  </a:lnTo>
                  <a:lnTo>
                    <a:pt x="579" y="254"/>
                  </a:lnTo>
                  <a:lnTo>
                    <a:pt x="583" y="263"/>
                  </a:lnTo>
                  <a:lnTo>
                    <a:pt x="587" y="270"/>
                  </a:lnTo>
                  <a:lnTo>
                    <a:pt x="604" y="269"/>
                  </a:lnTo>
                  <a:lnTo>
                    <a:pt x="620" y="272"/>
                  </a:lnTo>
                  <a:lnTo>
                    <a:pt x="637" y="278"/>
                  </a:lnTo>
                  <a:lnTo>
                    <a:pt x="653" y="289"/>
                  </a:lnTo>
                  <a:lnTo>
                    <a:pt x="668" y="303"/>
                  </a:lnTo>
                  <a:lnTo>
                    <a:pt x="681" y="323"/>
                  </a:lnTo>
                  <a:lnTo>
                    <a:pt x="689" y="338"/>
                  </a:lnTo>
                  <a:lnTo>
                    <a:pt x="692" y="349"/>
                  </a:lnTo>
                  <a:lnTo>
                    <a:pt x="693" y="357"/>
                  </a:lnTo>
                  <a:lnTo>
                    <a:pt x="746" y="351"/>
                  </a:lnTo>
                  <a:lnTo>
                    <a:pt x="797" y="350"/>
                  </a:lnTo>
                  <a:lnTo>
                    <a:pt x="847" y="351"/>
                  </a:lnTo>
                  <a:lnTo>
                    <a:pt x="897" y="355"/>
                  </a:lnTo>
                  <a:lnTo>
                    <a:pt x="946" y="361"/>
                  </a:lnTo>
                  <a:lnTo>
                    <a:pt x="996" y="366"/>
                  </a:lnTo>
                  <a:lnTo>
                    <a:pt x="1048" y="369"/>
                  </a:lnTo>
                  <a:lnTo>
                    <a:pt x="1101" y="371"/>
                  </a:lnTo>
                  <a:lnTo>
                    <a:pt x="1118" y="373"/>
                  </a:lnTo>
                  <a:lnTo>
                    <a:pt x="1131" y="379"/>
                  </a:lnTo>
                  <a:lnTo>
                    <a:pt x="1142" y="389"/>
                  </a:lnTo>
                  <a:lnTo>
                    <a:pt x="1149" y="400"/>
                  </a:lnTo>
                  <a:lnTo>
                    <a:pt x="1154" y="413"/>
                  </a:lnTo>
                  <a:lnTo>
                    <a:pt x="1155" y="427"/>
                  </a:lnTo>
                  <a:lnTo>
                    <a:pt x="1154" y="441"/>
                  </a:lnTo>
                  <a:lnTo>
                    <a:pt x="1149" y="454"/>
                  </a:lnTo>
                  <a:lnTo>
                    <a:pt x="1142" y="466"/>
                  </a:lnTo>
                  <a:lnTo>
                    <a:pt x="1131" y="475"/>
                  </a:lnTo>
                  <a:lnTo>
                    <a:pt x="1118" y="481"/>
                  </a:lnTo>
                  <a:lnTo>
                    <a:pt x="1101" y="483"/>
                  </a:lnTo>
                  <a:lnTo>
                    <a:pt x="1066" y="482"/>
                  </a:lnTo>
                  <a:lnTo>
                    <a:pt x="1031" y="478"/>
                  </a:lnTo>
                  <a:lnTo>
                    <a:pt x="993" y="473"/>
                  </a:lnTo>
                  <a:lnTo>
                    <a:pt x="957" y="467"/>
                  </a:lnTo>
                  <a:lnTo>
                    <a:pt x="919" y="460"/>
                  </a:lnTo>
                  <a:lnTo>
                    <a:pt x="881" y="455"/>
                  </a:lnTo>
                  <a:lnTo>
                    <a:pt x="843" y="452"/>
                  </a:lnTo>
                  <a:lnTo>
                    <a:pt x="807" y="451"/>
                  </a:lnTo>
                  <a:lnTo>
                    <a:pt x="771" y="454"/>
                  </a:lnTo>
                  <a:lnTo>
                    <a:pt x="738" y="461"/>
                  </a:lnTo>
                  <a:lnTo>
                    <a:pt x="705" y="474"/>
                  </a:lnTo>
                  <a:lnTo>
                    <a:pt x="693" y="480"/>
                  </a:lnTo>
                  <a:lnTo>
                    <a:pt x="679" y="486"/>
                  </a:lnTo>
                  <a:lnTo>
                    <a:pt x="664" y="492"/>
                  </a:lnTo>
                  <a:lnTo>
                    <a:pt x="651" y="494"/>
                  </a:lnTo>
                  <a:lnTo>
                    <a:pt x="636" y="492"/>
                  </a:lnTo>
                  <a:lnTo>
                    <a:pt x="626" y="487"/>
                  </a:lnTo>
                  <a:lnTo>
                    <a:pt x="614" y="482"/>
                  </a:lnTo>
                  <a:lnTo>
                    <a:pt x="603" y="477"/>
                  </a:lnTo>
                  <a:lnTo>
                    <a:pt x="592" y="471"/>
                  </a:lnTo>
                  <a:lnTo>
                    <a:pt x="584" y="464"/>
                  </a:lnTo>
                  <a:lnTo>
                    <a:pt x="576" y="454"/>
                  </a:lnTo>
                  <a:lnTo>
                    <a:pt x="572" y="442"/>
                  </a:lnTo>
                  <a:lnTo>
                    <a:pt x="571" y="423"/>
                  </a:lnTo>
                  <a:lnTo>
                    <a:pt x="571" y="407"/>
                  </a:lnTo>
                  <a:lnTo>
                    <a:pt x="560" y="427"/>
                  </a:lnTo>
                  <a:lnTo>
                    <a:pt x="547" y="446"/>
                  </a:lnTo>
                  <a:lnTo>
                    <a:pt x="537" y="457"/>
                  </a:lnTo>
                  <a:lnTo>
                    <a:pt x="524" y="466"/>
                  </a:lnTo>
                  <a:lnTo>
                    <a:pt x="509" y="470"/>
                  </a:lnTo>
                  <a:lnTo>
                    <a:pt x="495" y="471"/>
                  </a:lnTo>
                  <a:lnTo>
                    <a:pt x="480" y="469"/>
                  </a:lnTo>
                  <a:lnTo>
                    <a:pt x="467" y="464"/>
                  </a:lnTo>
                  <a:lnTo>
                    <a:pt x="455" y="456"/>
                  </a:lnTo>
                  <a:lnTo>
                    <a:pt x="446" y="446"/>
                  </a:lnTo>
                  <a:lnTo>
                    <a:pt x="440" y="433"/>
                  </a:lnTo>
                  <a:lnTo>
                    <a:pt x="439" y="419"/>
                  </a:lnTo>
                  <a:lnTo>
                    <a:pt x="444" y="402"/>
                  </a:lnTo>
                  <a:lnTo>
                    <a:pt x="447" y="396"/>
                  </a:lnTo>
                  <a:lnTo>
                    <a:pt x="450" y="390"/>
                  </a:lnTo>
                  <a:lnTo>
                    <a:pt x="450" y="390"/>
                  </a:lnTo>
                  <a:lnTo>
                    <a:pt x="449" y="390"/>
                  </a:lnTo>
                  <a:lnTo>
                    <a:pt x="458" y="369"/>
                  </a:lnTo>
                  <a:lnTo>
                    <a:pt x="445" y="378"/>
                  </a:lnTo>
                  <a:lnTo>
                    <a:pt x="432" y="390"/>
                  </a:lnTo>
                  <a:lnTo>
                    <a:pt x="422" y="404"/>
                  </a:lnTo>
                  <a:lnTo>
                    <a:pt x="409" y="417"/>
                  </a:lnTo>
                  <a:lnTo>
                    <a:pt x="394" y="425"/>
                  </a:lnTo>
                  <a:lnTo>
                    <a:pt x="379" y="428"/>
                  </a:lnTo>
                  <a:lnTo>
                    <a:pt x="363" y="428"/>
                  </a:lnTo>
                  <a:lnTo>
                    <a:pt x="348" y="424"/>
                  </a:lnTo>
                  <a:lnTo>
                    <a:pt x="335" y="417"/>
                  </a:lnTo>
                  <a:lnTo>
                    <a:pt x="324" y="406"/>
                  </a:lnTo>
                  <a:lnTo>
                    <a:pt x="317" y="394"/>
                  </a:lnTo>
                  <a:lnTo>
                    <a:pt x="314" y="379"/>
                  </a:lnTo>
                  <a:lnTo>
                    <a:pt x="316" y="364"/>
                  </a:lnTo>
                  <a:lnTo>
                    <a:pt x="323" y="347"/>
                  </a:lnTo>
                  <a:lnTo>
                    <a:pt x="364" y="288"/>
                  </a:lnTo>
                  <a:lnTo>
                    <a:pt x="404" y="226"/>
                  </a:lnTo>
                  <a:lnTo>
                    <a:pt x="326" y="309"/>
                  </a:lnTo>
                  <a:lnTo>
                    <a:pt x="252" y="393"/>
                  </a:lnTo>
                  <a:lnTo>
                    <a:pt x="179" y="480"/>
                  </a:lnTo>
                  <a:lnTo>
                    <a:pt x="108" y="569"/>
                  </a:lnTo>
                  <a:lnTo>
                    <a:pt x="96" y="581"/>
                  </a:lnTo>
                  <a:lnTo>
                    <a:pt x="80" y="588"/>
                  </a:lnTo>
                  <a:lnTo>
                    <a:pt x="65" y="591"/>
                  </a:lnTo>
                  <a:lnTo>
                    <a:pt x="49" y="590"/>
                  </a:lnTo>
                  <a:lnTo>
                    <a:pt x="33" y="586"/>
                  </a:lnTo>
                  <a:lnTo>
                    <a:pt x="21" y="579"/>
                  </a:lnTo>
                  <a:lnTo>
                    <a:pt x="9" y="569"/>
                  </a:lnTo>
                  <a:lnTo>
                    <a:pt x="2" y="556"/>
                  </a:lnTo>
                  <a:lnTo>
                    <a:pt x="0" y="542"/>
                  </a:lnTo>
                  <a:lnTo>
                    <a:pt x="2" y="527"/>
                  </a:lnTo>
                  <a:lnTo>
                    <a:pt x="11" y="511"/>
                  </a:lnTo>
                  <a:lnTo>
                    <a:pt x="74" y="431"/>
                  </a:lnTo>
                  <a:lnTo>
                    <a:pt x="138" y="351"/>
                  </a:lnTo>
                  <a:lnTo>
                    <a:pt x="204" y="273"/>
                  </a:lnTo>
                  <a:lnTo>
                    <a:pt x="273" y="196"/>
                  </a:lnTo>
                  <a:lnTo>
                    <a:pt x="344" y="123"/>
                  </a:lnTo>
                  <a:lnTo>
                    <a:pt x="361" y="107"/>
                  </a:lnTo>
                  <a:lnTo>
                    <a:pt x="380" y="89"/>
                  </a:lnTo>
                  <a:lnTo>
                    <a:pt x="398" y="70"/>
                  </a:lnTo>
                  <a:lnTo>
                    <a:pt x="418" y="52"/>
                  </a:lnTo>
                  <a:lnTo>
                    <a:pt x="439" y="35"/>
                  </a:lnTo>
                  <a:lnTo>
                    <a:pt x="462" y="20"/>
                  </a:lnTo>
                  <a:lnTo>
                    <a:pt x="485" y="9"/>
                  </a:lnTo>
                  <a:lnTo>
                    <a:pt x="509" y="2"/>
                  </a:lnTo>
                  <a:lnTo>
                    <a:pt x="5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grpSp>
      <p:grpSp>
        <p:nvGrpSpPr>
          <p:cNvPr id="161" name="Group 160"/>
          <p:cNvGrpSpPr/>
          <p:nvPr/>
        </p:nvGrpSpPr>
        <p:grpSpPr>
          <a:xfrm>
            <a:off x="1418734" y="3444358"/>
            <a:ext cx="503933" cy="429471"/>
            <a:chOff x="4645025" y="3575051"/>
            <a:chExt cx="409575" cy="358775"/>
          </a:xfrm>
          <a:solidFill>
            <a:schemeClr val="bg1"/>
          </a:solidFill>
        </p:grpSpPr>
        <p:sp>
          <p:nvSpPr>
            <p:cNvPr id="162" name="Freeform 54"/>
            <p:cNvSpPr>
              <a:spLocks/>
            </p:cNvSpPr>
            <p:nvPr/>
          </p:nvSpPr>
          <p:spPr bwMode="auto">
            <a:xfrm>
              <a:off x="4657725" y="3606801"/>
              <a:ext cx="206375" cy="42863"/>
            </a:xfrm>
            <a:custGeom>
              <a:avLst/>
              <a:gdLst>
                <a:gd name="T0" fmla="*/ 151 w 1438"/>
                <a:gd name="T1" fmla="*/ 0 h 302"/>
                <a:gd name="T2" fmla="*/ 1287 w 1438"/>
                <a:gd name="T3" fmla="*/ 0 h 302"/>
                <a:gd name="T4" fmla="*/ 1318 w 1438"/>
                <a:gd name="T5" fmla="*/ 3 h 302"/>
                <a:gd name="T6" fmla="*/ 1346 w 1438"/>
                <a:gd name="T7" fmla="*/ 12 h 302"/>
                <a:gd name="T8" fmla="*/ 1372 w 1438"/>
                <a:gd name="T9" fmla="*/ 26 h 302"/>
                <a:gd name="T10" fmla="*/ 1394 w 1438"/>
                <a:gd name="T11" fmla="*/ 45 h 302"/>
                <a:gd name="T12" fmla="*/ 1413 w 1438"/>
                <a:gd name="T13" fmla="*/ 67 h 302"/>
                <a:gd name="T14" fmla="*/ 1426 w 1438"/>
                <a:gd name="T15" fmla="*/ 93 h 302"/>
                <a:gd name="T16" fmla="*/ 1435 w 1438"/>
                <a:gd name="T17" fmla="*/ 121 h 302"/>
                <a:gd name="T18" fmla="*/ 1438 w 1438"/>
                <a:gd name="T19" fmla="*/ 151 h 302"/>
                <a:gd name="T20" fmla="*/ 1435 w 1438"/>
                <a:gd name="T21" fmla="*/ 181 h 302"/>
                <a:gd name="T22" fmla="*/ 1426 w 1438"/>
                <a:gd name="T23" fmla="*/ 209 h 302"/>
                <a:gd name="T24" fmla="*/ 1413 w 1438"/>
                <a:gd name="T25" fmla="*/ 235 h 302"/>
                <a:gd name="T26" fmla="*/ 1394 w 1438"/>
                <a:gd name="T27" fmla="*/ 257 h 302"/>
                <a:gd name="T28" fmla="*/ 1372 w 1438"/>
                <a:gd name="T29" fmla="*/ 276 h 302"/>
                <a:gd name="T30" fmla="*/ 1346 w 1438"/>
                <a:gd name="T31" fmla="*/ 289 h 302"/>
                <a:gd name="T32" fmla="*/ 1318 w 1438"/>
                <a:gd name="T33" fmla="*/ 298 h 302"/>
                <a:gd name="T34" fmla="*/ 1287 w 1438"/>
                <a:gd name="T35" fmla="*/ 302 h 302"/>
                <a:gd name="T36" fmla="*/ 151 w 1438"/>
                <a:gd name="T37" fmla="*/ 302 h 302"/>
                <a:gd name="T38" fmla="*/ 121 w 1438"/>
                <a:gd name="T39" fmla="*/ 298 h 302"/>
                <a:gd name="T40" fmla="*/ 93 w 1438"/>
                <a:gd name="T41" fmla="*/ 289 h 302"/>
                <a:gd name="T42" fmla="*/ 66 w 1438"/>
                <a:gd name="T43" fmla="*/ 276 h 302"/>
                <a:gd name="T44" fmla="*/ 44 w 1438"/>
                <a:gd name="T45" fmla="*/ 257 h 302"/>
                <a:gd name="T46" fmla="*/ 26 w 1438"/>
                <a:gd name="T47" fmla="*/ 235 h 302"/>
                <a:gd name="T48" fmla="*/ 12 w 1438"/>
                <a:gd name="T49" fmla="*/ 209 h 302"/>
                <a:gd name="T50" fmla="*/ 4 w 1438"/>
                <a:gd name="T51" fmla="*/ 181 h 302"/>
                <a:gd name="T52" fmla="*/ 0 w 1438"/>
                <a:gd name="T53" fmla="*/ 151 h 302"/>
                <a:gd name="T54" fmla="*/ 4 w 1438"/>
                <a:gd name="T55" fmla="*/ 121 h 302"/>
                <a:gd name="T56" fmla="*/ 12 w 1438"/>
                <a:gd name="T57" fmla="*/ 93 h 302"/>
                <a:gd name="T58" fmla="*/ 26 w 1438"/>
                <a:gd name="T59" fmla="*/ 67 h 302"/>
                <a:gd name="T60" fmla="*/ 44 w 1438"/>
                <a:gd name="T61" fmla="*/ 45 h 302"/>
                <a:gd name="T62" fmla="*/ 66 w 1438"/>
                <a:gd name="T63" fmla="*/ 26 h 302"/>
                <a:gd name="T64" fmla="*/ 93 w 1438"/>
                <a:gd name="T65" fmla="*/ 12 h 302"/>
                <a:gd name="T66" fmla="*/ 121 w 1438"/>
                <a:gd name="T67" fmla="*/ 3 h 302"/>
                <a:gd name="T68" fmla="*/ 151 w 1438"/>
                <a:gd name="T6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2">
                  <a:moveTo>
                    <a:pt x="151" y="0"/>
                  </a:moveTo>
                  <a:lnTo>
                    <a:pt x="1287" y="0"/>
                  </a:lnTo>
                  <a:lnTo>
                    <a:pt x="1318" y="3"/>
                  </a:lnTo>
                  <a:lnTo>
                    <a:pt x="1346" y="12"/>
                  </a:lnTo>
                  <a:lnTo>
                    <a:pt x="1372" y="26"/>
                  </a:lnTo>
                  <a:lnTo>
                    <a:pt x="1394" y="45"/>
                  </a:lnTo>
                  <a:lnTo>
                    <a:pt x="1413" y="67"/>
                  </a:lnTo>
                  <a:lnTo>
                    <a:pt x="1426" y="93"/>
                  </a:lnTo>
                  <a:lnTo>
                    <a:pt x="1435" y="121"/>
                  </a:lnTo>
                  <a:lnTo>
                    <a:pt x="1438" y="151"/>
                  </a:lnTo>
                  <a:lnTo>
                    <a:pt x="1435" y="181"/>
                  </a:lnTo>
                  <a:lnTo>
                    <a:pt x="1426" y="209"/>
                  </a:lnTo>
                  <a:lnTo>
                    <a:pt x="1413" y="235"/>
                  </a:lnTo>
                  <a:lnTo>
                    <a:pt x="1394" y="257"/>
                  </a:lnTo>
                  <a:lnTo>
                    <a:pt x="1372" y="276"/>
                  </a:lnTo>
                  <a:lnTo>
                    <a:pt x="1346" y="289"/>
                  </a:lnTo>
                  <a:lnTo>
                    <a:pt x="1318" y="298"/>
                  </a:lnTo>
                  <a:lnTo>
                    <a:pt x="1287" y="302"/>
                  </a:lnTo>
                  <a:lnTo>
                    <a:pt x="151" y="302"/>
                  </a:lnTo>
                  <a:lnTo>
                    <a:pt x="121" y="298"/>
                  </a:lnTo>
                  <a:lnTo>
                    <a:pt x="93" y="289"/>
                  </a:lnTo>
                  <a:lnTo>
                    <a:pt x="66" y="276"/>
                  </a:lnTo>
                  <a:lnTo>
                    <a:pt x="44" y="257"/>
                  </a:lnTo>
                  <a:lnTo>
                    <a:pt x="26" y="235"/>
                  </a:lnTo>
                  <a:lnTo>
                    <a:pt x="12" y="209"/>
                  </a:lnTo>
                  <a:lnTo>
                    <a:pt x="4" y="181"/>
                  </a:lnTo>
                  <a:lnTo>
                    <a:pt x="0" y="151"/>
                  </a:lnTo>
                  <a:lnTo>
                    <a:pt x="4" y="121"/>
                  </a:lnTo>
                  <a:lnTo>
                    <a:pt x="12" y="93"/>
                  </a:lnTo>
                  <a:lnTo>
                    <a:pt x="26" y="67"/>
                  </a:lnTo>
                  <a:lnTo>
                    <a:pt x="44" y="45"/>
                  </a:lnTo>
                  <a:lnTo>
                    <a:pt x="66" y="26"/>
                  </a:lnTo>
                  <a:lnTo>
                    <a:pt x="93"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63" name="Freeform 55"/>
            <p:cNvSpPr>
              <a:spLocks/>
            </p:cNvSpPr>
            <p:nvPr/>
          </p:nvSpPr>
          <p:spPr bwMode="auto">
            <a:xfrm>
              <a:off x="4657725" y="3687763"/>
              <a:ext cx="206375" cy="42863"/>
            </a:xfrm>
            <a:custGeom>
              <a:avLst/>
              <a:gdLst>
                <a:gd name="T0" fmla="*/ 151 w 1438"/>
                <a:gd name="T1" fmla="*/ 0 h 301"/>
                <a:gd name="T2" fmla="*/ 1287 w 1438"/>
                <a:gd name="T3" fmla="*/ 0 h 301"/>
                <a:gd name="T4" fmla="*/ 1318 w 1438"/>
                <a:gd name="T5" fmla="*/ 3 h 301"/>
                <a:gd name="T6" fmla="*/ 1346 w 1438"/>
                <a:gd name="T7" fmla="*/ 12 h 301"/>
                <a:gd name="T8" fmla="*/ 1372 w 1438"/>
                <a:gd name="T9" fmla="*/ 26 h 301"/>
                <a:gd name="T10" fmla="*/ 1394 w 1438"/>
                <a:gd name="T11" fmla="*/ 44 h 301"/>
                <a:gd name="T12" fmla="*/ 1413 w 1438"/>
                <a:gd name="T13" fmla="*/ 66 h 301"/>
                <a:gd name="T14" fmla="*/ 1426 w 1438"/>
                <a:gd name="T15" fmla="*/ 92 h 301"/>
                <a:gd name="T16" fmla="*/ 1435 w 1438"/>
                <a:gd name="T17" fmla="*/ 120 h 301"/>
                <a:gd name="T18" fmla="*/ 1438 w 1438"/>
                <a:gd name="T19" fmla="*/ 150 h 301"/>
                <a:gd name="T20" fmla="*/ 1435 w 1438"/>
                <a:gd name="T21" fmla="*/ 181 h 301"/>
                <a:gd name="T22" fmla="*/ 1426 w 1438"/>
                <a:gd name="T23" fmla="*/ 210 h 301"/>
                <a:gd name="T24" fmla="*/ 1413 w 1438"/>
                <a:gd name="T25" fmla="*/ 235 h 301"/>
                <a:gd name="T26" fmla="*/ 1394 w 1438"/>
                <a:gd name="T27" fmla="*/ 258 h 301"/>
                <a:gd name="T28" fmla="*/ 1372 w 1438"/>
                <a:gd name="T29" fmla="*/ 275 h 301"/>
                <a:gd name="T30" fmla="*/ 1346 w 1438"/>
                <a:gd name="T31" fmla="*/ 290 h 301"/>
                <a:gd name="T32" fmla="*/ 1318 w 1438"/>
                <a:gd name="T33" fmla="*/ 298 h 301"/>
                <a:gd name="T34" fmla="*/ 1287 w 1438"/>
                <a:gd name="T35" fmla="*/ 301 h 301"/>
                <a:gd name="T36" fmla="*/ 151 w 1438"/>
                <a:gd name="T37" fmla="*/ 301 h 301"/>
                <a:gd name="T38" fmla="*/ 121 w 1438"/>
                <a:gd name="T39" fmla="*/ 298 h 301"/>
                <a:gd name="T40" fmla="*/ 93 w 1438"/>
                <a:gd name="T41" fmla="*/ 290 h 301"/>
                <a:gd name="T42" fmla="*/ 66 w 1438"/>
                <a:gd name="T43" fmla="*/ 275 h 301"/>
                <a:gd name="T44" fmla="*/ 44 w 1438"/>
                <a:gd name="T45" fmla="*/ 258 h 301"/>
                <a:gd name="T46" fmla="*/ 26 w 1438"/>
                <a:gd name="T47" fmla="*/ 235 h 301"/>
                <a:gd name="T48" fmla="*/ 12 w 1438"/>
                <a:gd name="T49" fmla="*/ 210 h 301"/>
                <a:gd name="T50" fmla="*/ 4 w 1438"/>
                <a:gd name="T51" fmla="*/ 181 h 301"/>
                <a:gd name="T52" fmla="*/ 0 w 1438"/>
                <a:gd name="T53" fmla="*/ 150 h 301"/>
                <a:gd name="T54" fmla="*/ 4 w 1438"/>
                <a:gd name="T55" fmla="*/ 120 h 301"/>
                <a:gd name="T56" fmla="*/ 12 w 1438"/>
                <a:gd name="T57" fmla="*/ 92 h 301"/>
                <a:gd name="T58" fmla="*/ 26 w 1438"/>
                <a:gd name="T59" fmla="*/ 66 h 301"/>
                <a:gd name="T60" fmla="*/ 44 w 1438"/>
                <a:gd name="T61" fmla="*/ 44 h 301"/>
                <a:gd name="T62" fmla="*/ 66 w 1438"/>
                <a:gd name="T63" fmla="*/ 26 h 301"/>
                <a:gd name="T64" fmla="*/ 93 w 1438"/>
                <a:gd name="T65" fmla="*/ 12 h 301"/>
                <a:gd name="T66" fmla="*/ 121 w 1438"/>
                <a:gd name="T67" fmla="*/ 3 h 301"/>
                <a:gd name="T68" fmla="*/ 151 w 1438"/>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1">
                  <a:moveTo>
                    <a:pt x="151" y="0"/>
                  </a:moveTo>
                  <a:lnTo>
                    <a:pt x="1287" y="0"/>
                  </a:lnTo>
                  <a:lnTo>
                    <a:pt x="1318" y="3"/>
                  </a:lnTo>
                  <a:lnTo>
                    <a:pt x="1346" y="12"/>
                  </a:lnTo>
                  <a:lnTo>
                    <a:pt x="1372" y="26"/>
                  </a:lnTo>
                  <a:lnTo>
                    <a:pt x="1394" y="44"/>
                  </a:lnTo>
                  <a:lnTo>
                    <a:pt x="1413" y="66"/>
                  </a:lnTo>
                  <a:lnTo>
                    <a:pt x="1426" y="92"/>
                  </a:lnTo>
                  <a:lnTo>
                    <a:pt x="1435" y="120"/>
                  </a:lnTo>
                  <a:lnTo>
                    <a:pt x="1438" y="150"/>
                  </a:lnTo>
                  <a:lnTo>
                    <a:pt x="1435" y="181"/>
                  </a:lnTo>
                  <a:lnTo>
                    <a:pt x="1426" y="210"/>
                  </a:lnTo>
                  <a:lnTo>
                    <a:pt x="1413" y="235"/>
                  </a:lnTo>
                  <a:lnTo>
                    <a:pt x="1394" y="258"/>
                  </a:lnTo>
                  <a:lnTo>
                    <a:pt x="1372" y="275"/>
                  </a:lnTo>
                  <a:lnTo>
                    <a:pt x="1346" y="290"/>
                  </a:lnTo>
                  <a:lnTo>
                    <a:pt x="1318" y="298"/>
                  </a:lnTo>
                  <a:lnTo>
                    <a:pt x="1287" y="301"/>
                  </a:lnTo>
                  <a:lnTo>
                    <a:pt x="151" y="301"/>
                  </a:lnTo>
                  <a:lnTo>
                    <a:pt x="121" y="298"/>
                  </a:lnTo>
                  <a:lnTo>
                    <a:pt x="93" y="290"/>
                  </a:lnTo>
                  <a:lnTo>
                    <a:pt x="66" y="275"/>
                  </a:lnTo>
                  <a:lnTo>
                    <a:pt x="44" y="258"/>
                  </a:lnTo>
                  <a:lnTo>
                    <a:pt x="26" y="235"/>
                  </a:lnTo>
                  <a:lnTo>
                    <a:pt x="12" y="210"/>
                  </a:lnTo>
                  <a:lnTo>
                    <a:pt x="4" y="181"/>
                  </a:lnTo>
                  <a:lnTo>
                    <a:pt x="0" y="150"/>
                  </a:lnTo>
                  <a:lnTo>
                    <a:pt x="4" y="120"/>
                  </a:lnTo>
                  <a:lnTo>
                    <a:pt x="12" y="92"/>
                  </a:lnTo>
                  <a:lnTo>
                    <a:pt x="26" y="66"/>
                  </a:lnTo>
                  <a:lnTo>
                    <a:pt x="44" y="44"/>
                  </a:lnTo>
                  <a:lnTo>
                    <a:pt x="66" y="26"/>
                  </a:lnTo>
                  <a:lnTo>
                    <a:pt x="93" y="12"/>
                  </a:lnTo>
                  <a:lnTo>
                    <a:pt x="121" y="3"/>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64" name="Freeform 56"/>
            <p:cNvSpPr>
              <a:spLocks/>
            </p:cNvSpPr>
            <p:nvPr/>
          </p:nvSpPr>
          <p:spPr bwMode="auto">
            <a:xfrm>
              <a:off x="4657725" y="3768726"/>
              <a:ext cx="125413" cy="44450"/>
            </a:xfrm>
            <a:custGeom>
              <a:avLst/>
              <a:gdLst>
                <a:gd name="T0" fmla="*/ 151 w 870"/>
                <a:gd name="T1" fmla="*/ 0 h 301"/>
                <a:gd name="T2" fmla="*/ 720 w 870"/>
                <a:gd name="T3" fmla="*/ 0 h 301"/>
                <a:gd name="T4" fmla="*/ 750 w 870"/>
                <a:gd name="T5" fmla="*/ 4 h 301"/>
                <a:gd name="T6" fmla="*/ 778 w 870"/>
                <a:gd name="T7" fmla="*/ 12 h 301"/>
                <a:gd name="T8" fmla="*/ 805 w 870"/>
                <a:gd name="T9" fmla="*/ 26 h 301"/>
                <a:gd name="T10" fmla="*/ 827 w 870"/>
                <a:gd name="T11" fmla="*/ 44 h 301"/>
                <a:gd name="T12" fmla="*/ 845 w 870"/>
                <a:gd name="T13" fmla="*/ 67 h 301"/>
                <a:gd name="T14" fmla="*/ 859 w 870"/>
                <a:gd name="T15" fmla="*/ 92 h 301"/>
                <a:gd name="T16" fmla="*/ 867 w 870"/>
                <a:gd name="T17" fmla="*/ 120 h 301"/>
                <a:gd name="T18" fmla="*/ 870 w 870"/>
                <a:gd name="T19" fmla="*/ 151 h 301"/>
                <a:gd name="T20" fmla="*/ 867 w 870"/>
                <a:gd name="T21" fmla="*/ 181 h 301"/>
                <a:gd name="T22" fmla="*/ 859 w 870"/>
                <a:gd name="T23" fmla="*/ 209 h 301"/>
                <a:gd name="T24" fmla="*/ 845 w 870"/>
                <a:gd name="T25" fmla="*/ 234 h 301"/>
                <a:gd name="T26" fmla="*/ 827 w 870"/>
                <a:gd name="T27" fmla="*/ 257 h 301"/>
                <a:gd name="T28" fmla="*/ 805 w 870"/>
                <a:gd name="T29" fmla="*/ 275 h 301"/>
                <a:gd name="T30" fmla="*/ 778 w 870"/>
                <a:gd name="T31" fmla="*/ 290 h 301"/>
                <a:gd name="T32" fmla="*/ 750 w 870"/>
                <a:gd name="T33" fmla="*/ 298 h 301"/>
                <a:gd name="T34" fmla="*/ 720 w 870"/>
                <a:gd name="T35" fmla="*/ 301 h 301"/>
                <a:gd name="T36" fmla="*/ 151 w 870"/>
                <a:gd name="T37" fmla="*/ 301 h 301"/>
                <a:gd name="T38" fmla="*/ 121 w 870"/>
                <a:gd name="T39" fmla="*/ 298 h 301"/>
                <a:gd name="T40" fmla="*/ 93 w 870"/>
                <a:gd name="T41" fmla="*/ 290 h 301"/>
                <a:gd name="T42" fmla="*/ 66 w 870"/>
                <a:gd name="T43" fmla="*/ 275 h 301"/>
                <a:gd name="T44" fmla="*/ 44 w 870"/>
                <a:gd name="T45" fmla="*/ 257 h 301"/>
                <a:gd name="T46" fmla="*/ 26 w 870"/>
                <a:gd name="T47" fmla="*/ 234 h 301"/>
                <a:gd name="T48" fmla="*/ 12 w 870"/>
                <a:gd name="T49" fmla="*/ 209 h 301"/>
                <a:gd name="T50" fmla="*/ 4 w 870"/>
                <a:gd name="T51" fmla="*/ 181 h 301"/>
                <a:gd name="T52" fmla="*/ 0 w 870"/>
                <a:gd name="T53" fmla="*/ 151 h 301"/>
                <a:gd name="T54" fmla="*/ 4 w 870"/>
                <a:gd name="T55" fmla="*/ 120 h 301"/>
                <a:gd name="T56" fmla="*/ 12 w 870"/>
                <a:gd name="T57" fmla="*/ 92 h 301"/>
                <a:gd name="T58" fmla="*/ 26 w 870"/>
                <a:gd name="T59" fmla="*/ 67 h 301"/>
                <a:gd name="T60" fmla="*/ 44 w 870"/>
                <a:gd name="T61" fmla="*/ 44 h 301"/>
                <a:gd name="T62" fmla="*/ 66 w 870"/>
                <a:gd name="T63" fmla="*/ 26 h 301"/>
                <a:gd name="T64" fmla="*/ 93 w 870"/>
                <a:gd name="T65" fmla="*/ 12 h 301"/>
                <a:gd name="T66" fmla="*/ 121 w 870"/>
                <a:gd name="T67" fmla="*/ 4 h 301"/>
                <a:gd name="T68" fmla="*/ 151 w 870"/>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0" h="301">
                  <a:moveTo>
                    <a:pt x="151" y="0"/>
                  </a:moveTo>
                  <a:lnTo>
                    <a:pt x="720" y="0"/>
                  </a:lnTo>
                  <a:lnTo>
                    <a:pt x="750" y="4"/>
                  </a:lnTo>
                  <a:lnTo>
                    <a:pt x="778" y="12"/>
                  </a:lnTo>
                  <a:lnTo>
                    <a:pt x="805" y="26"/>
                  </a:lnTo>
                  <a:lnTo>
                    <a:pt x="827" y="44"/>
                  </a:lnTo>
                  <a:lnTo>
                    <a:pt x="845" y="67"/>
                  </a:lnTo>
                  <a:lnTo>
                    <a:pt x="859" y="92"/>
                  </a:lnTo>
                  <a:lnTo>
                    <a:pt x="867" y="120"/>
                  </a:lnTo>
                  <a:lnTo>
                    <a:pt x="870" y="151"/>
                  </a:lnTo>
                  <a:lnTo>
                    <a:pt x="867" y="181"/>
                  </a:lnTo>
                  <a:lnTo>
                    <a:pt x="859" y="209"/>
                  </a:lnTo>
                  <a:lnTo>
                    <a:pt x="845" y="234"/>
                  </a:lnTo>
                  <a:lnTo>
                    <a:pt x="827" y="257"/>
                  </a:lnTo>
                  <a:lnTo>
                    <a:pt x="805" y="275"/>
                  </a:lnTo>
                  <a:lnTo>
                    <a:pt x="778" y="290"/>
                  </a:lnTo>
                  <a:lnTo>
                    <a:pt x="750" y="298"/>
                  </a:lnTo>
                  <a:lnTo>
                    <a:pt x="720" y="301"/>
                  </a:lnTo>
                  <a:lnTo>
                    <a:pt x="151" y="301"/>
                  </a:lnTo>
                  <a:lnTo>
                    <a:pt x="121" y="298"/>
                  </a:lnTo>
                  <a:lnTo>
                    <a:pt x="93" y="290"/>
                  </a:lnTo>
                  <a:lnTo>
                    <a:pt x="66" y="275"/>
                  </a:lnTo>
                  <a:lnTo>
                    <a:pt x="44" y="257"/>
                  </a:lnTo>
                  <a:lnTo>
                    <a:pt x="26" y="234"/>
                  </a:lnTo>
                  <a:lnTo>
                    <a:pt x="12" y="209"/>
                  </a:lnTo>
                  <a:lnTo>
                    <a:pt x="4" y="181"/>
                  </a:lnTo>
                  <a:lnTo>
                    <a:pt x="0" y="151"/>
                  </a:lnTo>
                  <a:lnTo>
                    <a:pt x="4" y="120"/>
                  </a:lnTo>
                  <a:lnTo>
                    <a:pt x="12" y="92"/>
                  </a:lnTo>
                  <a:lnTo>
                    <a:pt x="26" y="67"/>
                  </a:lnTo>
                  <a:lnTo>
                    <a:pt x="44" y="44"/>
                  </a:lnTo>
                  <a:lnTo>
                    <a:pt x="66" y="26"/>
                  </a:lnTo>
                  <a:lnTo>
                    <a:pt x="93" y="12"/>
                  </a:lnTo>
                  <a:lnTo>
                    <a:pt x="121" y="4"/>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65" name="Freeform 58"/>
            <p:cNvSpPr>
              <a:spLocks noEditPoints="1"/>
            </p:cNvSpPr>
            <p:nvPr/>
          </p:nvSpPr>
          <p:spPr bwMode="auto">
            <a:xfrm>
              <a:off x="4826000" y="3575051"/>
              <a:ext cx="228600" cy="341313"/>
            </a:xfrm>
            <a:custGeom>
              <a:avLst/>
              <a:gdLst>
                <a:gd name="T0" fmla="*/ 131 w 1591"/>
                <a:gd name="T1" fmla="*/ 1996 h 2370"/>
                <a:gd name="T2" fmla="*/ 223 w 1591"/>
                <a:gd name="T3" fmla="*/ 2040 h 2370"/>
                <a:gd name="T4" fmla="*/ 308 w 1591"/>
                <a:gd name="T5" fmla="*/ 2097 h 2370"/>
                <a:gd name="T6" fmla="*/ 439 w 1591"/>
                <a:gd name="T7" fmla="*/ 1980 h 2370"/>
                <a:gd name="T8" fmla="*/ 389 w 1591"/>
                <a:gd name="T9" fmla="*/ 1934 h 2370"/>
                <a:gd name="T10" fmla="*/ 314 w 1591"/>
                <a:gd name="T11" fmla="*/ 1883 h 2370"/>
                <a:gd name="T12" fmla="*/ 245 w 1591"/>
                <a:gd name="T13" fmla="*/ 1849 h 2370"/>
                <a:gd name="T14" fmla="*/ 187 w 1591"/>
                <a:gd name="T15" fmla="*/ 1829 h 2370"/>
                <a:gd name="T16" fmla="*/ 141 w 1591"/>
                <a:gd name="T17" fmla="*/ 1820 h 2370"/>
                <a:gd name="T18" fmla="*/ 1118 w 1591"/>
                <a:gd name="T19" fmla="*/ 0 h 2370"/>
                <a:gd name="T20" fmla="*/ 1173 w 1591"/>
                <a:gd name="T21" fmla="*/ 7 h 2370"/>
                <a:gd name="T22" fmla="*/ 1240 w 1591"/>
                <a:gd name="T23" fmla="*/ 25 h 2370"/>
                <a:gd name="T24" fmla="*/ 1319 w 1591"/>
                <a:gd name="T25" fmla="*/ 57 h 2370"/>
                <a:gd name="T26" fmla="*/ 1407 w 1591"/>
                <a:gd name="T27" fmla="*/ 108 h 2370"/>
                <a:gd name="T28" fmla="*/ 1478 w 1591"/>
                <a:gd name="T29" fmla="*/ 163 h 2370"/>
                <a:gd name="T30" fmla="*/ 1528 w 1591"/>
                <a:gd name="T31" fmla="*/ 215 h 2370"/>
                <a:gd name="T32" fmla="*/ 1561 w 1591"/>
                <a:gd name="T33" fmla="*/ 261 h 2370"/>
                <a:gd name="T34" fmla="*/ 1580 w 1591"/>
                <a:gd name="T35" fmla="*/ 297 h 2370"/>
                <a:gd name="T36" fmla="*/ 1588 w 1591"/>
                <a:gd name="T37" fmla="*/ 320 h 2370"/>
                <a:gd name="T38" fmla="*/ 1591 w 1591"/>
                <a:gd name="T39" fmla="*/ 344 h 2370"/>
                <a:gd name="T40" fmla="*/ 1581 w 1591"/>
                <a:gd name="T41" fmla="*/ 379 h 2370"/>
                <a:gd name="T42" fmla="*/ 625 w 1591"/>
                <a:gd name="T43" fmla="*/ 2021 h 2370"/>
                <a:gd name="T44" fmla="*/ 116 w 1591"/>
                <a:gd name="T45" fmla="*/ 2357 h 2370"/>
                <a:gd name="T46" fmla="*/ 77 w 1591"/>
                <a:gd name="T47" fmla="*/ 2370 h 2370"/>
                <a:gd name="T48" fmla="*/ 36 w 1591"/>
                <a:gd name="T49" fmla="*/ 2359 h 2370"/>
                <a:gd name="T50" fmla="*/ 12 w 1591"/>
                <a:gd name="T51" fmla="*/ 2338 h 2370"/>
                <a:gd name="T52" fmla="*/ 0 w 1591"/>
                <a:gd name="T53" fmla="*/ 2306 h 2370"/>
                <a:gd name="T54" fmla="*/ 34 w 1591"/>
                <a:gd name="T55" fmla="*/ 1702 h 2370"/>
                <a:gd name="T56" fmla="*/ 45 w 1591"/>
                <a:gd name="T57" fmla="*/ 1670 h 2370"/>
                <a:gd name="T58" fmla="*/ 1002 w 1591"/>
                <a:gd name="T59" fmla="*/ 27 h 2370"/>
                <a:gd name="T60" fmla="*/ 1034 w 1591"/>
                <a:gd name="T61" fmla="*/ 7 h 2370"/>
                <a:gd name="T62" fmla="*/ 1048 w 1591"/>
                <a:gd name="T63" fmla="*/ 4 h 2370"/>
                <a:gd name="T64" fmla="*/ 1076 w 1591"/>
                <a:gd name="T65" fmla="*/ 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1" h="2370">
                  <a:moveTo>
                    <a:pt x="141" y="1820"/>
                  </a:moveTo>
                  <a:lnTo>
                    <a:pt x="131" y="1996"/>
                  </a:lnTo>
                  <a:lnTo>
                    <a:pt x="177" y="2016"/>
                  </a:lnTo>
                  <a:lnTo>
                    <a:pt x="223" y="2040"/>
                  </a:lnTo>
                  <a:lnTo>
                    <a:pt x="267" y="2067"/>
                  </a:lnTo>
                  <a:lnTo>
                    <a:pt x="308" y="2097"/>
                  </a:lnTo>
                  <a:lnTo>
                    <a:pt x="455" y="2000"/>
                  </a:lnTo>
                  <a:lnTo>
                    <a:pt x="439" y="1980"/>
                  </a:lnTo>
                  <a:lnTo>
                    <a:pt x="417" y="1958"/>
                  </a:lnTo>
                  <a:lnTo>
                    <a:pt x="389" y="1934"/>
                  </a:lnTo>
                  <a:lnTo>
                    <a:pt x="355" y="1909"/>
                  </a:lnTo>
                  <a:lnTo>
                    <a:pt x="314" y="1883"/>
                  </a:lnTo>
                  <a:lnTo>
                    <a:pt x="278" y="1864"/>
                  </a:lnTo>
                  <a:lnTo>
                    <a:pt x="245" y="1849"/>
                  </a:lnTo>
                  <a:lnTo>
                    <a:pt x="214" y="1837"/>
                  </a:lnTo>
                  <a:lnTo>
                    <a:pt x="187" y="1829"/>
                  </a:lnTo>
                  <a:lnTo>
                    <a:pt x="163" y="1824"/>
                  </a:lnTo>
                  <a:lnTo>
                    <a:pt x="141" y="1820"/>
                  </a:lnTo>
                  <a:close/>
                  <a:moveTo>
                    <a:pt x="1095" y="0"/>
                  </a:moveTo>
                  <a:lnTo>
                    <a:pt x="1118" y="0"/>
                  </a:lnTo>
                  <a:lnTo>
                    <a:pt x="1144" y="2"/>
                  </a:lnTo>
                  <a:lnTo>
                    <a:pt x="1173" y="7"/>
                  </a:lnTo>
                  <a:lnTo>
                    <a:pt x="1205" y="14"/>
                  </a:lnTo>
                  <a:lnTo>
                    <a:pt x="1240" y="25"/>
                  </a:lnTo>
                  <a:lnTo>
                    <a:pt x="1278" y="39"/>
                  </a:lnTo>
                  <a:lnTo>
                    <a:pt x="1319" y="57"/>
                  </a:lnTo>
                  <a:lnTo>
                    <a:pt x="1362" y="81"/>
                  </a:lnTo>
                  <a:lnTo>
                    <a:pt x="1407" y="108"/>
                  </a:lnTo>
                  <a:lnTo>
                    <a:pt x="1446" y="136"/>
                  </a:lnTo>
                  <a:lnTo>
                    <a:pt x="1478" y="163"/>
                  </a:lnTo>
                  <a:lnTo>
                    <a:pt x="1505" y="190"/>
                  </a:lnTo>
                  <a:lnTo>
                    <a:pt x="1528" y="215"/>
                  </a:lnTo>
                  <a:lnTo>
                    <a:pt x="1546" y="239"/>
                  </a:lnTo>
                  <a:lnTo>
                    <a:pt x="1561" y="261"/>
                  </a:lnTo>
                  <a:lnTo>
                    <a:pt x="1571" y="280"/>
                  </a:lnTo>
                  <a:lnTo>
                    <a:pt x="1580" y="297"/>
                  </a:lnTo>
                  <a:lnTo>
                    <a:pt x="1585" y="311"/>
                  </a:lnTo>
                  <a:lnTo>
                    <a:pt x="1588" y="320"/>
                  </a:lnTo>
                  <a:lnTo>
                    <a:pt x="1589" y="325"/>
                  </a:lnTo>
                  <a:lnTo>
                    <a:pt x="1591" y="344"/>
                  </a:lnTo>
                  <a:lnTo>
                    <a:pt x="1588" y="363"/>
                  </a:lnTo>
                  <a:lnTo>
                    <a:pt x="1581" y="379"/>
                  </a:lnTo>
                  <a:lnTo>
                    <a:pt x="634" y="2008"/>
                  </a:lnTo>
                  <a:lnTo>
                    <a:pt x="625" y="2021"/>
                  </a:lnTo>
                  <a:lnTo>
                    <a:pt x="611" y="2033"/>
                  </a:lnTo>
                  <a:lnTo>
                    <a:pt x="116" y="2357"/>
                  </a:lnTo>
                  <a:lnTo>
                    <a:pt x="97" y="2367"/>
                  </a:lnTo>
                  <a:lnTo>
                    <a:pt x="77" y="2370"/>
                  </a:lnTo>
                  <a:lnTo>
                    <a:pt x="56" y="2368"/>
                  </a:lnTo>
                  <a:lnTo>
                    <a:pt x="36" y="2359"/>
                  </a:lnTo>
                  <a:lnTo>
                    <a:pt x="23" y="2350"/>
                  </a:lnTo>
                  <a:lnTo>
                    <a:pt x="12" y="2338"/>
                  </a:lnTo>
                  <a:lnTo>
                    <a:pt x="5" y="2323"/>
                  </a:lnTo>
                  <a:lnTo>
                    <a:pt x="0" y="2306"/>
                  </a:lnTo>
                  <a:lnTo>
                    <a:pt x="0" y="2290"/>
                  </a:lnTo>
                  <a:lnTo>
                    <a:pt x="34" y="1702"/>
                  </a:lnTo>
                  <a:lnTo>
                    <a:pt x="38" y="1685"/>
                  </a:lnTo>
                  <a:lnTo>
                    <a:pt x="45" y="1670"/>
                  </a:lnTo>
                  <a:lnTo>
                    <a:pt x="991" y="41"/>
                  </a:lnTo>
                  <a:lnTo>
                    <a:pt x="1002" y="27"/>
                  </a:lnTo>
                  <a:lnTo>
                    <a:pt x="1016" y="15"/>
                  </a:lnTo>
                  <a:lnTo>
                    <a:pt x="1034" y="7"/>
                  </a:lnTo>
                  <a:lnTo>
                    <a:pt x="1038" y="6"/>
                  </a:lnTo>
                  <a:lnTo>
                    <a:pt x="1048" y="4"/>
                  </a:lnTo>
                  <a:lnTo>
                    <a:pt x="1060" y="2"/>
                  </a:lnTo>
                  <a:lnTo>
                    <a:pt x="1076" y="0"/>
                  </a:lnTo>
                  <a:lnTo>
                    <a:pt x="109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sp>
          <p:nvSpPr>
            <p:cNvPr id="166" name="Freeform 59"/>
            <p:cNvSpPr>
              <a:spLocks/>
            </p:cNvSpPr>
            <p:nvPr/>
          </p:nvSpPr>
          <p:spPr bwMode="auto">
            <a:xfrm>
              <a:off x="4645025" y="3849688"/>
              <a:ext cx="166688" cy="84138"/>
            </a:xfrm>
            <a:custGeom>
              <a:avLst/>
              <a:gdLst>
                <a:gd name="T0" fmla="*/ 557 w 1155"/>
                <a:gd name="T1" fmla="*/ 5 h 591"/>
                <a:gd name="T2" fmla="*/ 583 w 1155"/>
                <a:gd name="T3" fmla="*/ 28 h 591"/>
                <a:gd name="T4" fmla="*/ 591 w 1155"/>
                <a:gd name="T5" fmla="*/ 111 h 591"/>
                <a:gd name="T6" fmla="*/ 560 w 1155"/>
                <a:gd name="T7" fmla="*/ 199 h 591"/>
                <a:gd name="T8" fmla="*/ 569 w 1155"/>
                <a:gd name="T9" fmla="*/ 242 h 591"/>
                <a:gd name="T10" fmla="*/ 587 w 1155"/>
                <a:gd name="T11" fmla="*/ 270 h 591"/>
                <a:gd name="T12" fmla="*/ 637 w 1155"/>
                <a:gd name="T13" fmla="*/ 278 h 591"/>
                <a:gd name="T14" fmla="*/ 681 w 1155"/>
                <a:gd name="T15" fmla="*/ 323 h 591"/>
                <a:gd name="T16" fmla="*/ 693 w 1155"/>
                <a:gd name="T17" fmla="*/ 357 h 591"/>
                <a:gd name="T18" fmla="*/ 847 w 1155"/>
                <a:gd name="T19" fmla="*/ 351 h 591"/>
                <a:gd name="T20" fmla="*/ 996 w 1155"/>
                <a:gd name="T21" fmla="*/ 366 h 591"/>
                <a:gd name="T22" fmla="*/ 1118 w 1155"/>
                <a:gd name="T23" fmla="*/ 373 h 591"/>
                <a:gd name="T24" fmla="*/ 1149 w 1155"/>
                <a:gd name="T25" fmla="*/ 400 h 591"/>
                <a:gd name="T26" fmla="*/ 1154 w 1155"/>
                <a:gd name="T27" fmla="*/ 441 h 591"/>
                <a:gd name="T28" fmla="*/ 1131 w 1155"/>
                <a:gd name="T29" fmla="*/ 475 h 591"/>
                <a:gd name="T30" fmla="*/ 1066 w 1155"/>
                <a:gd name="T31" fmla="*/ 482 h 591"/>
                <a:gd name="T32" fmla="*/ 957 w 1155"/>
                <a:gd name="T33" fmla="*/ 467 h 591"/>
                <a:gd name="T34" fmla="*/ 843 w 1155"/>
                <a:gd name="T35" fmla="*/ 452 h 591"/>
                <a:gd name="T36" fmla="*/ 738 w 1155"/>
                <a:gd name="T37" fmla="*/ 461 h 591"/>
                <a:gd name="T38" fmla="*/ 679 w 1155"/>
                <a:gd name="T39" fmla="*/ 486 h 591"/>
                <a:gd name="T40" fmla="*/ 636 w 1155"/>
                <a:gd name="T41" fmla="*/ 492 h 591"/>
                <a:gd name="T42" fmla="*/ 603 w 1155"/>
                <a:gd name="T43" fmla="*/ 477 h 591"/>
                <a:gd name="T44" fmla="*/ 576 w 1155"/>
                <a:gd name="T45" fmla="*/ 454 h 591"/>
                <a:gd name="T46" fmla="*/ 571 w 1155"/>
                <a:gd name="T47" fmla="*/ 407 h 591"/>
                <a:gd name="T48" fmla="*/ 537 w 1155"/>
                <a:gd name="T49" fmla="*/ 457 h 591"/>
                <a:gd name="T50" fmla="*/ 495 w 1155"/>
                <a:gd name="T51" fmla="*/ 471 h 591"/>
                <a:gd name="T52" fmla="*/ 455 w 1155"/>
                <a:gd name="T53" fmla="*/ 456 h 591"/>
                <a:gd name="T54" fmla="*/ 439 w 1155"/>
                <a:gd name="T55" fmla="*/ 419 h 591"/>
                <a:gd name="T56" fmla="*/ 450 w 1155"/>
                <a:gd name="T57" fmla="*/ 390 h 591"/>
                <a:gd name="T58" fmla="*/ 458 w 1155"/>
                <a:gd name="T59" fmla="*/ 369 h 591"/>
                <a:gd name="T60" fmla="*/ 422 w 1155"/>
                <a:gd name="T61" fmla="*/ 404 h 591"/>
                <a:gd name="T62" fmla="*/ 379 w 1155"/>
                <a:gd name="T63" fmla="*/ 428 h 591"/>
                <a:gd name="T64" fmla="*/ 335 w 1155"/>
                <a:gd name="T65" fmla="*/ 417 h 591"/>
                <a:gd name="T66" fmla="*/ 314 w 1155"/>
                <a:gd name="T67" fmla="*/ 379 h 591"/>
                <a:gd name="T68" fmla="*/ 364 w 1155"/>
                <a:gd name="T69" fmla="*/ 288 h 591"/>
                <a:gd name="T70" fmla="*/ 252 w 1155"/>
                <a:gd name="T71" fmla="*/ 393 h 591"/>
                <a:gd name="T72" fmla="*/ 96 w 1155"/>
                <a:gd name="T73" fmla="*/ 581 h 591"/>
                <a:gd name="T74" fmla="*/ 49 w 1155"/>
                <a:gd name="T75" fmla="*/ 590 h 591"/>
                <a:gd name="T76" fmla="*/ 9 w 1155"/>
                <a:gd name="T77" fmla="*/ 569 h 591"/>
                <a:gd name="T78" fmla="*/ 2 w 1155"/>
                <a:gd name="T79" fmla="*/ 527 h 591"/>
                <a:gd name="T80" fmla="*/ 138 w 1155"/>
                <a:gd name="T81" fmla="*/ 351 h 591"/>
                <a:gd name="T82" fmla="*/ 344 w 1155"/>
                <a:gd name="T83" fmla="*/ 123 h 591"/>
                <a:gd name="T84" fmla="*/ 398 w 1155"/>
                <a:gd name="T85" fmla="*/ 70 h 591"/>
                <a:gd name="T86" fmla="*/ 462 w 1155"/>
                <a:gd name="T87" fmla="*/ 20 h 591"/>
                <a:gd name="T88" fmla="*/ 534 w 1155"/>
                <a:gd name="T89"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5" h="591">
                  <a:moveTo>
                    <a:pt x="534" y="0"/>
                  </a:moveTo>
                  <a:lnTo>
                    <a:pt x="545" y="2"/>
                  </a:lnTo>
                  <a:lnTo>
                    <a:pt x="557" y="5"/>
                  </a:lnTo>
                  <a:lnTo>
                    <a:pt x="567" y="10"/>
                  </a:lnTo>
                  <a:lnTo>
                    <a:pt x="576" y="18"/>
                  </a:lnTo>
                  <a:lnTo>
                    <a:pt x="583" y="28"/>
                  </a:lnTo>
                  <a:lnTo>
                    <a:pt x="591" y="54"/>
                  </a:lnTo>
                  <a:lnTo>
                    <a:pt x="593" y="82"/>
                  </a:lnTo>
                  <a:lnTo>
                    <a:pt x="591" y="111"/>
                  </a:lnTo>
                  <a:lnTo>
                    <a:pt x="584" y="140"/>
                  </a:lnTo>
                  <a:lnTo>
                    <a:pt x="573" y="170"/>
                  </a:lnTo>
                  <a:lnTo>
                    <a:pt x="560" y="199"/>
                  </a:lnTo>
                  <a:lnTo>
                    <a:pt x="543" y="230"/>
                  </a:lnTo>
                  <a:lnTo>
                    <a:pt x="557" y="235"/>
                  </a:lnTo>
                  <a:lnTo>
                    <a:pt x="569" y="242"/>
                  </a:lnTo>
                  <a:lnTo>
                    <a:pt x="579" y="254"/>
                  </a:lnTo>
                  <a:lnTo>
                    <a:pt x="583" y="263"/>
                  </a:lnTo>
                  <a:lnTo>
                    <a:pt x="587" y="270"/>
                  </a:lnTo>
                  <a:lnTo>
                    <a:pt x="604" y="269"/>
                  </a:lnTo>
                  <a:lnTo>
                    <a:pt x="620" y="272"/>
                  </a:lnTo>
                  <a:lnTo>
                    <a:pt x="637" y="278"/>
                  </a:lnTo>
                  <a:lnTo>
                    <a:pt x="653" y="289"/>
                  </a:lnTo>
                  <a:lnTo>
                    <a:pt x="668" y="303"/>
                  </a:lnTo>
                  <a:lnTo>
                    <a:pt x="681" y="323"/>
                  </a:lnTo>
                  <a:lnTo>
                    <a:pt x="689" y="338"/>
                  </a:lnTo>
                  <a:lnTo>
                    <a:pt x="692" y="349"/>
                  </a:lnTo>
                  <a:lnTo>
                    <a:pt x="693" y="357"/>
                  </a:lnTo>
                  <a:lnTo>
                    <a:pt x="746" y="351"/>
                  </a:lnTo>
                  <a:lnTo>
                    <a:pt x="797" y="350"/>
                  </a:lnTo>
                  <a:lnTo>
                    <a:pt x="847" y="351"/>
                  </a:lnTo>
                  <a:lnTo>
                    <a:pt x="897" y="355"/>
                  </a:lnTo>
                  <a:lnTo>
                    <a:pt x="946" y="361"/>
                  </a:lnTo>
                  <a:lnTo>
                    <a:pt x="996" y="366"/>
                  </a:lnTo>
                  <a:lnTo>
                    <a:pt x="1048" y="369"/>
                  </a:lnTo>
                  <a:lnTo>
                    <a:pt x="1101" y="371"/>
                  </a:lnTo>
                  <a:lnTo>
                    <a:pt x="1118" y="373"/>
                  </a:lnTo>
                  <a:lnTo>
                    <a:pt x="1131" y="379"/>
                  </a:lnTo>
                  <a:lnTo>
                    <a:pt x="1142" y="389"/>
                  </a:lnTo>
                  <a:lnTo>
                    <a:pt x="1149" y="400"/>
                  </a:lnTo>
                  <a:lnTo>
                    <a:pt x="1154" y="413"/>
                  </a:lnTo>
                  <a:lnTo>
                    <a:pt x="1155" y="427"/>
                  </a:lnTo>
                  <a:lnTo>
                    <a:pt x="1154" y="441"/>
                  </a:lnTo>
                  <a:lnTo>
                    <a:pt x="1149" y="454"/>
                  </a:lnTo>
                  <a:lnTo>
                    <a:pt x="1142" y="466"/>
                  </a:lnTo>
                  <a:lnTo>
                    <a:pt x="1131" y="475"/>
                  </a:lnTo>
                  <a:lnTo>
                    <a:pt x="1118" y="481"/>
                  </a:lnTo>
                  <a:lnTo>
                    <a:pt x="1101" y="483"/>
                  </a:lnTo>
                  <a:lnTo>
                    <a:pt x="1066" y="482"/>
                  </a:lnTo>
                  <a:lnTo>
                    <a:pt x="1031" y="478"/>
                  </a:lnTo>
                  <a:lnTo>
                    <a:pt x="993" y="473"/>
                  </a:lnTo>
                  <a:lnTo>
                    <a:pt x="957" y="467"/>
                  </a:lnTo>
                  <a:lnTo>
                    <a:pt x="919" y="460"/>
                  </a:lnTo>
                  <a:lnTo>
                    <a:pt x="881" y="455"/>
                  </a:lnTo>
                  <a:lnTo>
                    <a:pt x="843" y="452"/>
                  </a:lnTo>
                  <a:lnTo>
                    <a:pt x="807" y="451"/>
                  </a:lnTo>
                  <a:lnTo>
                    <a:pt x="771" y="454"/>
                  </a:lnTo>
                  <a:lnTo>
                    <a:pt x="738" y="461"/>
                  </a:lnTo>
                  <a:lnTo>
                    <a:pt x="705" y="474"/>
                  </a:lnTo>
                  <a:lnTo>
                    <a:pt x="693" y="480"/>
                  </a:lnTo>
                  <a:lnTo>
                    <a:pt x="679" y="486"/>
                  </a:lnTo>
                  <a:lnTo>
                    <a:pt x="664" y="492"/>
                  </a:lnTo>
                  <a:lnTo>
                    <a:pt x="651" y="494"/>
                  </a:lnTo>
                  <a:lnTo>
                    <a:pt x="636" y="492"/>
                  </a:lnTo>
                  <a:lnTo>
                    <a:pt x="626" y="487"/>
                  </a:lnTo>
                  <a:lnTo>
                    <a:pt x="614" y="482"/>
                  </a:lnTo>
                  <a:lnTo>
                    <a:pt x="603" y="477"/>
                  </a:lnTo>
                  <a:lnTo>
                    <a:pt x="592" y="471"/>
                  </a:lnTo>
                  <a:lnTo>
                    <a:pt x="584" y="464"/>
                  </a:lnTo>
                  <a:lnTo>
                    <a:pt x="576" y="454"/>
                  </a:lnTo>
                  <a:lnTo>
                    <a:pt x="572" y="442"/>
                  </a:lnTo>
                  <a:lnTo>
                    <a:pt x="571" y="423"/>
                  </a:lnTo>
                  <a:lnTo>
                    <a:pt x="571" y="407"/>
                  </a:lnTo>
                  <a:lnTo>
                    <a:pt x="560" y="427"/>
                  </a:lnTo>
                  <a:lnTo>
                    <a:pt x="547" y="446"/>
                  </a:lnTo>
                  <a:lnTo>
                    <a:pt x="537" y="457"/>
                  </a:lnTo>
                  <a:lnTo>
                    <a:pt x="524" y="466"/>
                  </a:lnTo>
                  <a:lnTo>
                    <a:pt x="509" y="470"/>
                  </a:lnTo>
                  <a:lnTo>
                    <a:pt x="495" y="471"/>
                  </a:lnTo>
                  <a:lnTo>
                    <a:pt x="480" y="469"/>
                  </a:lnTo>
                  <a:lnTo>
                    <a:pt x="467" y="464"/>
                  </a:lnTo>
                  <a:lnTo>
                    <a:pt x="455" y="456"/>
                  </a:lnTo>
                  <a:lnTo>
                    <a:pt x="446" y="446"/>
                  </a:lnTo>
                  <a:lnTo>
                    <a:pt x="440" y="433"/>
                  </a:lnTo>
                  <a:lnTo>
                    <a:pt x="439" y="419"/>
                  </a:lnTo>
                  <a:lnTo>
                    <a:pt x="444" y="402"/>
                  </a:lnTo>
                  <a:lnTo>
                    <a:pt x="447" y="396"/>
                  </a:lnTo>
                  <a:lnTo>
                    <a:pt x="450" y="390"/>
                  </a:lnTo>
                  <a:lnTo>
                    <a:pt x="450" y="390"/>
                  </a:lnTo>
                  <a:lnTo>
                    <a:pt x="449" y="390"/>
                  </a:lnTo>
                  <a:lnTo>
                    <a:pt x="458" y="369"/>
                  </a:lnTo>
                  <a:lnTo>
                    <a:pt x="445" y="378"/>
                  </a:lnTo>
                  <a:lnTo>
                    <a:pt x="432" y="390"/>
                  </a:lnTo>
                  <a:lnTo>
                    <a:pt x="422" y="404"/>
                  </a:lnTo>
                  <a:lnTo>
                    <a:pt x="409" y="417"/>
                  </a:lnTo>
                  <a:lnTo>
                    <a:pt x="394" y="425"/>
                  </a:lnTo>
                  <a:lnTo>
                    <a:pt x="379" y="428"/>
                  </a:lnTo>
                  <a:lnTo>
                    <a:pt x="363" y="428"/>
                  </a:lnTo>
                  <a:lnTo>
                    <a:pt x="348" y="424"/>
                  </a:lnTo>
                  <a:lnTo>
                    <a:pt x="335" y="417"/>
                  </a:lnTo>
                  <a:lnTo>
                    <a:pt x="324" y="406"/>
                  </a:lnTo>
                  <a:lnTo>
                    <a:pt x="317" y="394"/>
                  </a:lnTo>
                  <a:lnTo>
                    <a:pt x="314" y="379"/>
                  </a:lnTo>
                  <a:lnTo>
                    <a:pt x="316" y="364"/>
                  </a:lnTo>
                  <a:lnTo>
                    <a:pt x="323" y="347"/>
                  </a:lnTo>
                  <a:lnTo>
                    <a:pt x="364" y="288"/>
                  </a:lnTo>
                  <a:lnTo>
                    <a:pt x="404" y="226"/>
                  </a:lnTo>
                  <a:lnTo>
                    <a:pt x="326" y="309"/>
                  </a:lnTo>
                  <a:lnTo>
                    <a:pt x="252" y="393"/>
                  </a:lnTo>
                  <a:lnTo>
                    <a:pt x="179" y="480"/>
                  </a:lnTo>
                  <a:lnTo>
                    <a:pt x="108" y="569"/>
                  </a:lnTo>
                  <a:lnTo>
                    <a:pt x="96" y="581"/>
                  </a:lnTo>
                  <a:lnTo>
                    <a:pt x="80" y="588"/>
                  </a:lnTo>
                  <a:lnTo>
                    <a:pt x="65" y="591"/>
                  </a:lnTo>
                  <a:lnTo>
                    <a:pt x="49" y="590"/>
                  </a:lnTo>
                  <a:lnTo>
                    <a:pt x="33" y="586"/>
                  </a:lnTo>
                  <a:lnTo>
                    <a:pt x="21" y="579"/>
                  </a:lnTo>
                  <a:lnTo>
                    <a:pt x="9" y="569"/>
                  </a:lnTo>
                  <a:lnTo>
                    <a:pt x="2" y="556"/>
                  </a:lnTo>
                  <a:lnTo>
                    <a:pt x="0" y="542"/>
                  </a:lnTo>
                  <a:lnTo>
                    <a:pt x="2" y="527"/>
                  </a:lnTo>
                  <a:lnTo>
                    <a:pt x="11" y="511"/>
                  </a:lnTo>
                  <a:lnTo>
                    <a:pt x="74" y="431"/>
                  </a:lnTo>
                  <a:lnTo>
                    <a:pt x="138" y="351"/>
                  </a:lnTo>
                  <a:lnTo>
                    <a:pt x="204" y="273"/>
                  </a:lnTo>
                  <a:lnTo>
                    <a:pt x="273" y="196"/>
                  </a:lnTo>
                  <a:lnTo>
                    <a:pt x="344" y="123"/>
                  </a:lnTo>
                  <a:lnTo>
                    <a:pt x="361" y="107"/>
                  </a:lnTo>
                  <a:lnTo>
                    <a:pt x="380" y="89"/>
                  </a:lnTo>
                  <a:lnTo>
                    <a:pt x="398" y="70"/>
                  </a:lnTo>
                  <a:lnTo>
                    <a:pt x="418" y="52"/>
                  </a:lnTo>
                  <a:lnTo>
                    <a:pt x="439" y="35"/>
                  </a:lnTo>
                  <a:lnTo>
                    <a:pt x="462" y="20"/>
                  </a:lnTo>
                  <a:lnTo>
                    <a:pt x="485" y="9"/>
                  </a:lnTo>
                  <a:lnTo>
                    <a:pt x="509" y="2"/>
                  </a:lnTo>
                  <a:lnTo>
                    <a:pt x="5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301409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04" y="0"/>
            <a:ext cx="12220404" cy="6858001"/>
          </a:xfrm>
          <a:prstGeom prst="rect">
            <a:avLst/>
          </a:prstGeom>
        </p:spPr>
      </p:pic>
      <p:sp>
        <p:nvSpPr>
          <p:cNvPr id="6" name="Rectangle 5"/>
          <p:cNvSpPr/>
          <p:nvPr/>
        </p:nvSpPr>
        <p:spPr>
          <a:xfrm rot="354654">
            <a:off x="724614" y="907736"/>
            <a:ext cx="4870025" cy="5652520"/>
          </a:xfrm>
          <a:prstGeom prst="rect">
            <a:avLst/>
          </a:prstGeom>
          <a:solidFill>
            <a:schemeClr val="tx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solidFill>
                <a:prstClr val="white"/>
              </a:solidFill>
            </a:endParaRPr>
          </a:p>
        </p:txBody>
      </p:sp>
      <p:sp>
        <p:nvSpPr>
          <p:cNvPr id="7" name="Rectangle 6"/>
          <p:cNvSpPr/>
          <p:nvPr/>
        </p:nvSpPr>
        <p:spPr>
          <a:xfrm>
            <a:off x="695742" y="924765"/>
            <a:ext cx="10640313" cy="5581995"/>
          </a:xfrm>
          <a:prstGeom prst="rect">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dirty="0">
              <a:solidFill>
                <a:prstClr val="black"/>
              </a:solidFill>
            </a:endParaRPr>
          </a:p>
        </p:txBody>
      </p:sp>
      <p:sp>
        <p:nvSpPr>
          <p:cNvPr id="10" name="Rounded Rectangle 9"/>
          <p:cNvSpPr/>
          <p:nvPr/>
        </p:nvSpPr>
        <p:spPr>
          <a:xfrm>
            <a:off x="1521752" y="1346506"/>
            <a:ext cx="3275747" cy="609441"/>
          </a:xfrm>
          <a:prstGeom prst="roundRect">
            <a:avLst>
              <a:gd name="adj" fmla="val 50000"/>
            </a:avLst>
          </a:prstGeom>
          <a:solidFill>
            <a:schemeClr val="bg1"/>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prstClr val="black">
                  <a:lumMod val="85000"/>
                  <a:lumOff val="15000"/>
                </a:prstClr>
              </a:solidFill>
              <a:latin typeface="Arial" pitchFamily="34" charset="0"/>
              <a:cs typeface="Arial" pitchFamily="34" charset="0"/>
            </a:endParaRPr>
          </a:p>
        </p:txBody>
      </p:sp>
      <p:sp>
        <p:nvSpPr>
          <p:cNvPr id="24" name="Bent-Up Arrow 23"/>
          <p:cNvSpPr/>
          <p:nvPr/>
        </p:nvSpPr>
        <p:spPr>
          <a:xfrm>
            <a:off x="5520223" y="4114622"/>
            <a:ext cx="1402040" cy="1371243"/>
          </a:xfrm>
          <a:prstGeom prst="bentUpArrow">
            <a:avLst>
              <a:gd name="adj1" fmla="val 34356"/>
              <a:gd name="adj2" fmla="val 37281"/>
              <a:gd name="adj3" fmla="val 34357"/>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914162" tIns="91416" rIns="914162" bIns="91416" numCol="1" anchor="ctr" anchorCtr="1" compatLnSpc="1">
            <a:prstTxWarp prst="textNoShape">
              <a:avLst/>
            </a:prstTxWarp>
          </a:bodyPr>
          <a:lstStyle/>
          <a:p>
            <a:endParaRPr lang="en-US" sz="1799" kern="0">
              <a:solidFill>
                <a:prstClr val="white"/>
              </a:solidFill>
              <a:latin typeface="Arial" pitchFamily="34" charset="0"/>
              <a:cs typeface="Arial" pitchFamily="34" charset="0"/>
            </a:endParaRPr>
          </a:p>
        </p:txBody>
      </p:sp>
      <p:sp>
        <p:nvSpPr>
          <p:cNvPr id="3" name="TextBox 2"/>
          <p:cNvSpPr txBox="1"/>
          <p:nvPr/>
        </p:nvSpPr>
        <p:spPr>
          <a:xfrm>
            <a:off x="1128800" y="2320494"/>
            <a:ext cx="4446513" cy="461665"/>
          </a:xfrm>
          <a:prstGeom prst="rect">
            <a:avLst/>
          </a:prstGeom>
          <a:noFill/>
        </p:spPr>
        <p:txBody>
          <a:bodyPr wrap="square" rtlCol="0">
            <a:spAutoFit/>
          </a:bodyPr>
          <a:lstStyle/>
          <a:p>
            <a:pPr algn="just"/>
            <a:r>
              <a:rPr lang="en-US" sz="2400" dirty="0">
                <a:solidFill>
                  <a:prstClr val="white"/>
                </a:solidFill>
                <a:latin typeface="Arial" panose="020B0604020202020204" pitchFamily="34" charset="0"/>
                <a:cs typeface="Arial" panose="020B0604020202020204" pitchFamily="34" charset="0"/>
              </a:rPr>
              <a:t>Sage </a:t>
            </a:r>
            <a:r>
              <a:rPr lang="en-US" sz="2400" dirty="0" smtClean="0">
                <a:solidFill>
                  <a:prstClr val="white"/>
                </a:solidFill>
                <a:latin typeface="Arial" panose="020B0604020202020204" pitchFamily="34" charset="0"/>
                <a:cs typeface="Arial" panose="020B0604020202020204" pitchFamily="34" charset="0"/>
              </a:rPr>
              <a:t>,41-42 </a:t>
            </a:r>
            <a:r>
              <a:rPr lang="en-US" sz="2400" dirty="0">
                <a:solidFill>
                  <a:prstClr val="white"/>
                </a:solidFill>
                <a:latin typeface="Arial" panose="020B0604020202020204" pitchFamily="34" charset="0"/>
                <a:cs typeface="Arial" panose="020B0604020202020204" pitchFamily="34" charset="0"/>
              </a:rPr>
              <a:t>see  also Herb</a:t>
            </a:r>
          </a:p>
        </p:txBody>
      </p:sp>
      <p:sp>
        <p:nvSpPr>
          <p:cNvPr id="81" name="TextBox 80"/>
          <p:cNvSpPr txBox="1"/>
          <p:nvPr/>
        </p:nvSpPr>
        <p:spPr>
          <a:xfrm>
            <a:off x="1128800" y="3895448"/>
            <a:ext cx="3189891" cy="461665"/>
          </a:xfrm>
          <a:prstGeom prst="rect">
            <a:avLst/>
          </a:prstGeom>
          <a:noFill/>
        </p:spPr>
        <p:txBody>
          <a:bodyPr wrap="square" rtlCol="0">
            <a:spAutoFit/>
          </a:bodyPr>
          <a:lstStyle/>
          <a:p>
            <a:r>
              <a:rPr lang="en-US" sz="2400" dirty="0">
                <a:solidFill>
                  <a:prstClr val="white"/>
                </a:solidFill>
                <a:latin typeface="Arial" panose="020B0604020202020204" pitchFamily="34" charset="0"/>
                <a:cs typeface="Arial" panose="020B0604020202020204" pitchFamily="34" charset="0"/>
              </a:rPr>
              <a:t>Shade plant</a:t>
            </a:r>
          </a:p>
        </p:txBody>
      </p:sp>
      <p:sp>
        <p:nvSpPr>
          <p:cNvPr id="91" name="TextBox 90"/>
          <p:cNvSpPr txBox="1"/>
          <p:nvPr/>
        </p:nvSpPr>
        <p:spPr>
          <a:xfrm>
            <a:off x="975610" y="4466873"/>
            <a:ext cx="4090218" cy="1477328"/>
          </a:xfrm>
          <a:prstGeom prst="rect">
            <a:avLst/>
          </a:prstGeom>
          <a:noFill/>
        </p:spPr>
        <p:txBody>
          <a:bodyPr wrap="square" rtlCol="0">
            <a:spAutoFit/>
          </a:bodyPr>
          <a:lstStyle/>
          <a:p>
            <a:r>
              <a:rPr lang="en-US" dirty="0" smtClean="0">
                <a:solidFill>
                  <a:prstClr val="black">
                    <a:lumMod val="65000"/>
                    <a:lumOff val="35000"/>
                  </a:prstClr>
                </a:solidFill>
                <a:latin typeface="Arial" panose="020B0604020202020204" pitchFamily="34" charset="0"/>
                <a:cs typeface="Arial" panose="020B0604020202020204" pitchFamily="34" charset="0"/>
              </a:rPr>
              <a:t>             </a:t>
            </a:r>
            <a:r>
              <a:rPr lang="en-US" sz="2400" dirty="0" smtClean="0">
                <a:solidFill>
                  <a:prstClr val="white"/>
                </a:solidFill>
                <a:latin typeface="Arial" panose="020B0604020202020204" pitchFamily="34" charset="0"/>
                <a:cs typeface="Arial" panose="020B0604020202020204" pitchFamily="34" charset="0"/>
              </a:rPr>
              <a:t>hosta </a:t>
            </a:r>
            <a:r>
              <a:rPr lang="en-US" sz="2400" dirty="0">
                <a:solidFill>
                  <a:prstClr val="white"/>
                </a:solidFill>
                <a:latin typeface="Arial" panose="020B0604020202020204" pitchFamily="34" charset="0"/>
                <a:cs typeface="Arial" panose="020B0604020202020204" pitchFamily="34" charset="0"/>
              </a:rPr>
              <a:t>93</a:t>
            </a:r>
          </a:p>
          <a:p>
            <a:r>
              <a:rPr lang="en-US" sz="2400" dirty="0" smtClean="0">
                <a:solidFill>
                  <a:prstClr val="white"/>
                </a:solidFill>
                <a:latin typeface="Arial" panose="020B0604020202020204" pitchFamily="34" charset="0"/>
                <a:cs typeface="Arial" panose="020B0604020202020204" pitchFamily="34" charset="0"/>
              </a:rPr>
              <a:t>          myrtle </a:t>
            </a:r>
            <a:r>
              <a:rPr lang="en-US" sz="2400" dirty="0">
                <a:solidFill>
                  <a:prstClr val="white"/>
                </a:solidFill>
                <a:latin typeface="Arial" panose="020B0604020202020204" pitchFamily="34" charset="0"/>
                <a:cs typeface="Arial" panose="020B0604020202020204" pitchFamily="34" charset="0"/>
              </a:rPr>
              <a:t>46</a:t>
            </a:r>
          </a:p>
          <a:p>
            <a:r>
              <a:rPr lang="en-US" sz="2400" dirty="0" smtClean="0">
                <a:solidFill>
                  <a:prstClr val="white"/>
                </a:solidFill>
                <a:latin typeface="Arial" panose="020B0604020202020204" pitchFamily="34" charset="0"/>
                <a:cs typeface="Arial" panose="020B0604020202020204" pitchFamily="34" charset="0"/>
              </a:rPr>
              <a:t>          Solomon’s </a:t>
            </a:r>
            <a:r>
              <a:rPr lang="en-US" sz="2400" dirty="0">
                <a:solidFill>
                  <a:prstClr val="white"/>
                </a:solidFill>
                <a:latin typeface="Arial" panose="020B0604020202020204" pitchFamily="34" charset="0"/>
                <a:cs typeface="Arial" panose="020B0604020202020204" pitchFamily="34" charset="0"/>
              </a:rPr>
              <a:t>seal 14</a:t>
            </a:r>
          </a:p>
          <a:p>
            <a:endParaRPr lang="en-US" dirty="0">
              <a:solidFill>
                <a:prstClr val="black"/>
              </a:solidFill>
            </a:endParaRPr>
          </a:p>
        </p:txBody>
      </p:sp>
      <p:sp>
        <p:nvSpPr>
          <p:cNvPr id="96" name="TextBox 95"/>
          <p:cNvSpPr txBox="1"/>
          <p:nvPr/>
        </p:nvSpPr>
        <p:spPr>
          <a:xfrm>
            <a:off x="1128800" y="5724152"/>
            <a:ext cx="2839724" cy="461665"/>
          </a:xfrm>
          <a:prstGeom prst="rect">
            <a:avLst/>
          </a:prstGeom>
          <a:noFill/>
        </p:spPr>
        <p:txBody>
          <a:bodyPr wrap="square" rtlCol="0">
            <a:spAutoFit/>
          </a:bodyPr>
          <a:lstStyle/>
          <a:p>
            <a:pPr algn="just"/>
            <a:r>
              <a:rPr lang="en-US" sz="2400" dirty="0">
                <a:solidFill>
                  <a:prstClr val="white"/>
                </a:solidFill>
                <a:latin typeface="Arial" panose="020B0604020202020204" pitchFamily="34" charset="0"/>
                <a:cs typeface="Arial" panose="020B0604020202020204" pitchFamily="34" charset="0"/>
              </a:rPr>
              <a:t>Sunflower </a:t>
            </a:r>
            <a:r>
              <a:rPr lang="en-US" sz="2400" dirty="0" smtClean="0">
                <a:solidFill>
                  <a:prstClr val="white"/>
                </a:solidFill>
                <a:latin typeface="Arial" panose="020B0604020202020204" pitchFamily="34" charset="0"/>
                <a:cs typeface="Arial" panose="020B0604020202020204" pitchFamily="34" charset="0"/>
              </a:rPr>
              <a:t>,47</a:t>
            </a:r>
            <a:endParaRPr lang="en-US" sz="2400" dirty="0">
              <a:solidFill>
                <a:prstClr val="white"/>
              </a:solidFill>
              <a:latin typeface="Arial" panose="020B0604020202020204" pitchFamily="34" charset="0"/>
              <a:cs typeface="Arial" panose="020B0604020202020204" pitchFamily="34" charset="0"/>
            </a:endParaRPr>
          </a:p>
        </p:txBody>
      </p:sp>
      <p:sp>
        <p:nvSpPr>
          <p:cNvPr id="4" name="TextBox 3"/>
          <p:cNvSpPr txBox="1"/>
          <p:nvPr/>
        </p:nvSpPr>
        <p:spPr>
          <a:xfrm>
            <a:off x="1128800" y="2945912"/>
            <a:ext cx="3871787" cy="830997"/>
          </a:xfrm>
          <a:prstGeom prst="rect">
            <a:avLst/>
          </a:prstGeom>
          <a:noFill/>
        </p:spPr>
        <p:txBody>
          <a:bodyPr wrap="square" rtlCol="0">
            <a:spAutoFit/>
          </a:bodyPr>
          <a:lstStyle/>
          <a:p>
            <a:pPr algn="just"/>
            <a:r>
              <a:rPr lang="en-US" sz="2400" dirty="0" smtClean="0">
                <a:solidFill>
                  <a:prstClr val="white"/>
                </a:solidFill>
                <a:latin typeface="Arial" panose="020B0604020202020204" pitchFamily="34" charset="0"/>
                <a:cs typeface="Arial" panose="020B0604020202020204" pitchFamily="34" charset="0"/>
              </a:rPr>
              <a:t>Salvia </a:t>
            </a:r>
            <a:r>
              <a:rPr lang="en-US" sz="2400" dirty="0" err="1" smtClean="0">
                <a:solidFill>
                  <a:prstClr val="white"/>
                </a:solidFill>
                <a:latin typeface="Arial" panose="020B0604020202020204" pitchFamily="34" charset="0"/>
                <a:cs typeface="Arial" panose="020B0604020202020204" pitchFamily="34" charset="0"/>
              </a:rPr>
              <a:t>coccinea</a:t>
            </a:r>
            <a:r>
              <a:rPr lang="en-US" sz="2400" dirty="0" smtClean="0">
                <a:solidFill>
                  <a:prstClr val="black">
                    <a:lumMod val="85000"/>
                    <a:lumOff val="15000"/>
                  </a:prstClr>
                </a:solidFill>
                <a:latin typeface="Arial" pitchFamily="34" charset="0"/>
                <a:cs typeface="Arial" pitchFamily="34" charset="0"/>
              </a:rPr>
              <a:t> </a:t>
            </a:r>
            <a:r>
              <a:rPr lang="en-US" sz="2400" dirty="0" smtClean="0">
                <a:solidFill>
                  <a:prstClr val="white"/>
                </a:solidFill>
                <a:latin typeface="Arial" panose="020B0604020202020204" pitchFamily="34" charset="0"/>
                <a:cs typeface="Arial" panose="020B0604020202020204" pitchFamily="34" charset="0"/>
              </a:rPr>
              <a:t>,40-43 see   also</a:t>
            </a:r>
            <a:r>
              <a:rPr lang="en-US" dirty="0">
                <a:solidFill>
                  <a:prstClr val="white"/>
                </a:solidFill>
                <a:latin typeface="Arial" panose="020B0604020202020204" pitchFamily="34" charset="0"/>
                <a:cs typeface="Arial" panose="020B0604020202020204" pitchFamily="34" charset="0"/>
              </a:rPr>
              <a:t> </a:t>
            </a:r>
            <a:r>
              <a:rPr lang="en-US" sz="2400" dirty="0">
                <a:solidFill>
                  <a:prstClr val="white"/>
                </a:solidFill>
                <a:latin typeface="Arial" panose="020B0604020202020204" pitchFamily="34" charset="0"/>
                <a:cs typeface="Arial" panose="020B0604020202020204" pitchFamily="34" charset="0"/>
              </a:rPr>
              <a:t>Scarlet sieges </a:t>
            </a:r>
          </a:p>
        </p:txBody>
      </p:sp>
      <p:sp>
        <p:nvSpPr>
          <p:cNvPr id="110" name="TextBox 109"/>
          <p:cNvSpPr txBox="1"/>
          <p:nvPr/>
        </p:nvSpPr>
        <p:spPr>
          <a:xfrm>
            <a:off x="2254965" y="1229675"/>
            <a:ext cx="3867017" cy="830997"/>
          </a:xfrm>
          <a:prstGeom prst="rect">
            <a:avLst/>
          </a:prstGeom>
          <a:noFill/>
        </p:spPr>
        <p:txBody>
          <a:bodyPr wrap="square" rtlCol="0">
            <a:spAutoFit/>
          </a:bodyPr>
          <a:lstStyle/>
          <a:p>
            <a:r>
              <a:rPr lang="en-US" sz="4800" b="1" dirty="0" smtClean="0">
                <a:ln w="9525">
                  <a:solidFill>
                    <a:prstClr val="white"/>
                  </a:solidFill>
                  <a:prstDash val="solid"/>
                </a:ln>
                <a:solidFill>
                  <a:prstClr val="black"/>
                </a:solidFill>
                <a:effectLst>
                  <a:outerShdw blurRad="12700" dist="38100" dir="2700000" algn="tl" rotWithShape="0">
                    <a:prstClr val="white">
                      <a:lumMod val="50000"/>
                    </a:prstClr>
                  </a:outerShdw>
                </a:effectLst>
              </a:rPr>
              <a:t>Index</a:t>
            </a:r>
            <a:endParaRPr lang="en-US" sz="4800" b="1" dirty="0">
              <a:ln w="9525">
                <a:solidFill>
                  <a:prstClr val="white"/>
                </a:solidFill>
                <a:prstDash val="solid"/>
              </a:ln>
              <a:solidFill>
                <a:prstClr val="black"/>
              </a:solidFill>
              <a:effectLst>
                <a:outerShdw blurRad="12700" dist="38100" dir="2700000" algn="tl" rotWithShape="0">
                  <a:prstClr val="white">
                    <a:lumMod val="50000"/>
                  </a:prstClr>
                </a:outerShdw>
              </a:effectLst>
            </a:endParaRPr>
          </a:p>
        </p:txBody>
      </p:sp>
    </p:spTree>
    <p:extLst>
      <p:ext uri="{BB962C8B-B14F-4D97-AF65-F5344CB8AC3E}">
        <p14:creationId xmlns:p14="http://schemas.microsoft.com/office/powerpoint/2010/main" val="107305649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151"/>
            <a:ext cx="12192001" cy="6858001"/>
          </a:xfrm>
          <a:prstGeom prst="rect">
            <a:avLst/>
          </a:prstGeom>
        </p:spPr>
      </p:pic>
      <p:sp>
        <p:nvSpPr>
          <p:cNvPr id="11" name="Rounded Rectangle 10"/>
          <p:cNvSpPr/>
          <p:nvPr/>
        </p:nvSpPr>
        <p:spPr>
          <a:xfrm>
            <a:off x="1903311" y="665217"/>
            <a:ext cx="4015421" cy="745903"/>
          </a:xfrm>
          <a:prstGeom prst="roundRect">
            <a:avLst>
              <a:gd name="adj" fmla="val 50000"/>
            </a:avLst>
          </a:prstGeom>
          <a:solidFill>
            <a:schemeClr val="accent5">
              <a:lumMod val="75000"/>
            </a:schemeClr>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prstClr val="black">
                  <a:lumMod val="85000"/>
                  <a:lumOff val="15000"/>
                </a:prstClr>
              </a:solidFill>
              <a:latin typeface="Arial" pitchFamily="34" charset="0"/>
              <a:cs typeface="Arial" pitchFamily="34" charset="0"/>
            </a:endParaRPr>
          </a:p>
        </p:txBody>
      </p:sp>
      <p:sp>
        <p:nvSpPr>
          <p:cNvPr id="3" name="TextBox 2"/>
          <p:cNvSpPr txBox="1"/>
          <p:nvPr/>
        </p:nvSpPr>
        <p:spPr>
          <a:xfrm>
            <a:off x="2833525" y="636183"/>
            <a:ext cx="3800987" cy="830997"/>
          </a:xfrm>
          <a:prstGeom prst="rect">
            <a:avLst/>
          </a:prstGeom>
          <a:noFill/>
        </p:spPr>
        <p:txBody>
          <a:bodyPr wrap="square" rtlCol="0">
            <a:spAutoFit/>
          </a:bodyPr>
          <a:lstStyle/>
          <a:p>
            <a:r>
              <a:rPr lang="en-US" sz="4800" b="1" dirty="0">
                <a:ln w="9525">
                  <a:solidFill>
                    <a:prstClr val="white"/>
                  </a:solidFill>
                  <a:prstDash val="solid"/>
                </a:ln>
                <a:solidFill>
                  <a:prstClr val="white"/>
                </a:solidFill>
                <a:effectLst>
                  <a:outerShdw blurRad="12700" dist="38100" dir="2700000" algn="tl" rotWithShape="0">
                    <a:prstClr val="white">
                      <a:lumMod val="50000"/>
                    </a:prstClr>
                  </a:outerShdw>
                </a:effectLst>
              </a:rPr>
              <a:t>Annexure</a:t>
            </a:r>
          </a:p>
        </p:txBody>
      </p:sp>
      <p:sp>
        <p:nvSpPr>
          <p:cNvPr id="8" name="Rounded Rectangle 7"/>
          <p:cNvSpPr/>
          <p:nvPr/>
        </p:nvSpPr>
        <p:spPr>
          <a:xfrm rot="2700000">
            <a:off x="799954" y="274488"/>
            <a:ext cx="1500929" cy="1591159"/>
          </a:xfrm>
          <a:prstGeom prst="roundRect">
            <a:avLst/>
          </a:prstGeom>
          <a:solidFill>
            <a:srgbClr val="4CC87F"/>
          </a:solidFill>
          <a:ln w="25400" cap="flat" cmpd="sng" algn="ctr">
            <a:noFill/>
            <a:prstDash val="solid"/>
          </a:ln>
          <a:effectLst>
            <a:innerShdw blurRad="76200" dist="50800" dir="13500000">
              <a:prstClr val="black">
                <a:alpha val="32000"/>
              </a:prstClr>
            </a:innerShdw>
          </a:effectLst>
        </p:spPr>
        <p:txBody>
          <a:bodyPr rtlCol="0" anchor="ctr"/>
          <a:lstStyle/>
          <a:p>
            <a:pPr algn="ctr" defTabSz="1218987">
              <a:defRPr/>
            </a:pPr>
            <a:endParaRPr lang="en-US" sz="2400" kern="0" smtClean="0">
              <a:solidFill>
                <a:prstClr val="white"/>
              </a:solidFill>
              <a:latin typeface="Arial" panose="020B0604020202020204" pitchFamily="34" charset="0"/>
              <a:cs typeface="Arial" panose="020B0604020202020204" pitchFamily="34" charset="0"/>
            </a:endParaRPr>
          </a:p>
        </p:txBody>
      </p:sp>
      <p:sp>
        <p:nvSpPr>
          <p:cNvPr id="9" name="Rounded Rectangle 8"/>
          <p:cNvSpPr/>
          <p:nvPr/>
        </p:nvSpPr>
        <p:spPr>
          <a:xfrm rot="3564405">
            <a:off x="834923" y="306311"/>
            <a:ext cx="1430988" cy="1527511"/>
          </a:xfrm>
          <a:prstGeom prst="roundRect">
            <a:avLst/>
          </a:prstGeom>
          <a:solidFill>
            <a:sysClr val="window" lastClr="FFFFFF">
              <a:lumMod val="95000"/>
            </a:sysClr>
          </a:solidFill>
          <a:ln w="25400" cap="flat" cmpd="sng" algn="ctr">
            <a:noFill/>
            <a:prstDash val="solid"/>
          </a:ln>
          <a:effectLst>
            <a:outerShdw blurRad="342900" sx="103000" sy="103000" algn="ctr" rotWithShape="0">
              <a:prstClr val="black">
                <a:alpha val="29000"/>
              </a:prstClr>
            </a:outerShdw>
          </a:effectLst>
        </p:spPr>
        <p:txBody>
          <a:bodyPr rtlCol="0" anchor="ctr"/>
          <a:lstStyle/>
          <a:p>
            <a:pPr algn="ctr" defTabSz="1218987">
              <a:defRPr/>
            </a:pPr>
            <a:endParaRPr lang="en-US" sz="2400" kern="0" smtClean="0">
              <a:solidFill>
                <a:prstClr val="white"/>
              </a:solidFill>
              <a:latin typeface="Arial" panose="020B0604020202020204" pitchFamily="34" charset="0"/>
              <a:cs typeface="Arial" panose="020B0604020202020204" pitchFamily="34" charset="0"/>
            </a:endParaRPr>
          </a:p>
        </p:txBody>
      </p:sp>
      <p:sp>
        <p:nvSpPr>
          <p:cNvPr id="10" name="Freeform 31"/>
          <p:cNvSpPr>
            <a:spLocks noEditPoints="1"/>
          </p:cNvSpPr>
          <p:nvPr/>
        </p:nvSpPr>
        <p:spPr bwMode="auto">
          <a:xfrm>
            <a:off x="1266699" y="761666"/>
            <a:ext cx="685847" cy="600930"/>
          </a:xfrm>
          <a:custGeom>
            <a:avLst/>
            <a:gdLst>
              <a:gd name="T0" fmla="*/ 1124 w 3749"/>
              <a:gd name="T1" fmla="*/ 1845 h 3535"/>
              <a:gd name="T2" fmla="*/ 1065 w 3749"/>
              <a:gd name="T3" fmla="*/ 1868 h 3535"/>
              <a:gd name="T4" fmla="*/ 985 w 3749"/>
              <a:gd name="T5" fmla="*/ 1934 h 3535"/>
              <a:gd name="T6" fmla="*/ 903 w 3749"/>
              <a:gd name="T7" fmla="*/ 2022 h 3535"/>
              <a:gd name="T8" fmla="*/ 826 w 3749"/>
              <a:gd name="T9" fmla="*/ 1979 h 3535"/>
              <a:gd name="T10" fmla="*/ 826 w 3749"/>
              <a:gd name="T11" fmla="*/ 1888 h 3535"/>
              <a:gd name="T12" fmla="*/ 903 w 3749"/>
              <a:gd name="T13" fmla="*/ 1843 h 3535"/>
              <a:gd name="T14" fmla="*/ 2291 w 3749"/>
              <a:gd name="T15" fmla="*/ 1328 h 3535"/>
              <a:gd name="T16" fmla="*/ 2336 w 3749"/>
              <a:gd name="T17" fmla="*/ 1405 h 3535"/>
              <a:gd name="T18" fmla="*/ 2291 w 3749"/>
              <a:gd name="T19" fmla="*/ 1483 h 3535"/>
              <a:gd name="T20" fmla="*/ 880 w 3749"/>
              <a:gd name="T21" fmla="*/ 1492 h 3535"/>
              <a:gd name="T22" fmla="*/ 817 w 3749"/>
              <a:gd name="T23" fmla="*/ 1429 h 3535"/>
              <a:gd name="T24" fmla="*/ 840 w 3749"/>
              <a:gd name="T25" fmla="*/ 1342 h 3535"/>
              <a:gd name="T26" fmla="*/ 405 w 3749"/>
              <a:gd name="T27" fmla="*/ 1039 h 3535"/>
              <a:gd name="T28" fmla="*/ 239 w 3749"/>
              <a:gd name="T29" fmla="*/ 1228 h 3535"/>
              <a:gd name="T30" fmla="*/ 188 w 3749"/>
              <a:gd name="T31" fmla="*/ 1280 h 3535"/>
              <a:gd name="T32" fmla="*/ 183 w 3749"/>
              <a:gd name="T33" fmla="*/ 3283 h 3535"/>
              <a:gd name="T34" fmla="*/ 251 w 3749"/>
              <a:gd name="T35" fmla="*/ 3350 h 3535"/>
              <a:gd name="T36" fmla="*/ 1054 w 3749"/>
              <a:gd name="T37" fmla="*/ 2050 h 3535"/>
              <a:gd name="T38" fmla="*/ 1151 w 3749"/>
              <a:gd name="T39" fmla="*/ 1964 h 3535"/>
              <a:gd name="T40" fmla="*/ 2749 w 3749"/>
              <a:gd name="T41" fmla="*/ 1437 h 3535"/>
              <a:gd name="T42" fmla="*/ 2865 w 3749"/>
              <a:gd name="T43" fmla="*/ 1489 h 3535"/>
              <a:gd name="T44" fmla="*/ 2925 w 3749"/>
              <a:gd name="T45" fmla="*/ 1600 h 3535"/>
              <a:gd name="T46" fmla="*/ 3656 w 3749"/>
              <a:gd name="T47" fmla="*/ 1953 h 3535"/>
              <a:gd name="T48" fmla="*/ 3728 w 3749"/>
              <a:gd name="T49" fmla="*/ 1997 h 3535"/>
              <a:gd name="T50" fmla="*/ 3747 w 3749"/>
              <a:gd name="T51" fmla="*/ 2089 h 3535"/>
              <a:gd name="T52" fmla="*/ 3049 w 3749"/>
              <a:gd name="T53" fmla="*/ 3429 h 3535"/>
              <a:gd name="T54" fmla="*/ 2953 w 3749"/>
              <a:gd name="T55" fmla="*/ 3510 h 3535"/>
              <a:gd name="T56" fmla="*/ 212 w 3749"/>
              <a:gd name="T57" fmla="*/ 3535 h 3535"/>
              <a:gd name="T58" fmla="*/ 87 w 3749"/>
              <a:gd name="T59" fmla="*/ 3493 h 3535"/>
              <a:gd name="T60" fmla="*/ 10 w 3749"/>
              <a:gd name="T61" fmla="*/ 3388 h 3535"/>
              <a:gd name="T62" fmla="*/ 3 w 3749"/>
              <a:gd name="T63" fmla="*/ 1214 h 3535"/>
              <a:gd name="T64" fmla="*/ 76 w 3749"/>
              <a:gd name="T65" fmla="*/ 1090 h 3535"/>
              <a:gd name="T66" fmla="*/ 212 w 3749"/>
              <a:gd name="T67" fmla="*/ 1039 h 3535"/>
              <a:gd name="T68" fmla="*/ 2269 w 3749"/>
              <a:gd name="T69" fmla="*/ 795 h 3535"/>
              <a:gd name="T70" fmla="*/ 2332 w 3749"/>
              <a:gd name="T71" fmla="*/ 858 h 3535"/>
              <a:gd name="T72" fmla="*/ 2309 w 3749"/>
              <a:gd name="T73" fmla="*/ 945 h 3535"/>
              <a:gd name="T74" fmla="*/ 903 w 3749"/>
              <a:gd name="T75" fmla="*/ 972 h 3535"/>
              <a:gd name="T76" fmla="*/ 826 w 3749"/>
              <a:gd name="T77" fmla="*/ 927 h 3535"/>
              <a:gd name="T78" fmla="*/ 826 w 3749"/>
              <a:gd name="T79" fmla="*/ 836 h 3535"/>
              <a:gd name="T80" fmla="*/ 903 w 3749"/>
              <a:gd name="T81" fmla="*/ 792 h 3535"/>
              <a:gd name="T82" fmla="*/ 2166 w 3749"/>
              <a:gd name="T83" fmla="*/ 261 h 3535"/>
              <a:gd name="T84" fmla="*/ 2133 w 3749"/>
              <a:gd name="T85" fmla="*/ 12 h 3535"/>
              <a:gd name="T86" fmla="*/ 2617 w 3749"/>
              <a:gd name="T87" fmla="*/ 550 h 3535"/>
              <a:gd name="T88" fmla="*/ 2474 w 3749"/>
              <a:gd name="T89" fmla="*/ 680 h 3535"/>
              <a:gd name="T90" fmla="*/ 2438 w 3749"/>
              <a:gd name="T91" fmla="*/ 643 h 3535"/>
              <a:gd name="T92" fmla="*/ 2042 w 3749"/>
              <a:gd name="T93" fmla="*/ 621 h 3535"/>
              <a:gd name="T94" fmla="*/ 2021 w 3749"/>
              <a:gd name="T95" fmla="*/ 183 h 3535"/>
              <a:gd name="T96" fmla="*/ 1985 w 3749"/>
              <a:gd name="T97" fmla="*/ 146 h 3535"/>
              <a:gd name="T98" fmla="*/ 676 w 3749"/>
              <a:gd name="T99" fmla="*/ 164 h 3535"/>
              <a:gd name="T100" fmla="*/ 561 w 3749"/>
              <a:gd name="T101" fmla="*/ 2779 h 3535"/>
              <a:gd name="T102" fmla="*/ 540 w 3749"/>
              <a:gd name="T103" fmla="*/ 2761 h 3535"/>
              <a:gd name="T104" fmla="*/ 528 w 3749"/>
              <a:gd name="T105" fmla="*/ 2657 h 3535"/>
              <a:gd name="T106" fmla="*/ 527 w 3749"/>
              <a:gd name="T107" fmla="*/ 2383 h 3535"/>
              <a:gd name="T108" fmla="*/ 526 w 3749"/>
              <a:gd name="T109" fmla="*/ 2048 h 3535"/>
              <a:gd name="T110" fmla="*/ 526 w 3749"/>
              <a:gd name="T111" fmla="*/ 1677 h 3535"/>
              <a:gd name="T112" fmla="*/ 526 w 3749"/>
              <a:gd name="T113" fmla="*/ 1298 h 3535"/>
              <a:gd name="T114" fmla="*/ 527 w 3749"/>
              <a:gd name="T115" fmla="*/ 936 h 3535"/>
              <a:gd name="T116" fmla="*/ 527 w 3749"/>
              <a:gd name="T117" fmla="*/ 616 h 3535"/>
              <a:gd name="T118" fmla="*/ 528 w 3749"/>
              <a:gd name="T119" fmla="*/ 367 h 3535"/>
              <a:gd name="T120" fmla="*/ 528 w 3749"/>
              <a:gd name="T121" fmla="*/ 212 h 3535"/>
              <a:gd name="T122" fmla="*/ 531 w 3749"/>
              <a:gd name="T123" fmla="*/ 139 h 3535"/>
              <a:gd name="T124" fmla="*/ 605 w 3749"/>
              <a:gd name="T125" fmla="*/ 30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49" h="3535">
                <a:moveTo>
                  <a:pt x="903" y="1843"/>
                </a:moveTo>
                <a:lnTo>
                  <a:pt x="1133" y="1843"/>
                </a:lnTo>
                <a:lnTo>
                  <a:pt x="1131" y="1843"/>
                </a:lnTo>
                <a:lnTo>
                  <a:pt x="1124" y="1845"/>
                </a:lnTo>
                <a:lnTo>
                  <a:pt x="1112" y="1848"/>
                </a:lnTo>
                <a:lnTo>
                  <a:pt x="1100" y="1852"/>
                </a:lnTo>
                <a:lnTo>
                  <a:pt x="1082" y="1859"/>
                </a:lnTo>
                <a:lnTo>
                  <a:pt x="1065" y="1868"/>
                </a:lnTo>
                <a:lnTo>
                  <a:pt x="1046" y="1880"/>
                </a:lnTo>
                <a:lnTo>
                  <a:pt x="1025" y="1895"/>
                </a:lnTo>
                <a:lnTo>
                  <a:pt x="1005" y="1912"/>
                </a:lnTo>
                <a:lnTo>
                  <a:pt x="985" y="1934"/>
                </a:lnTo>
                <a:lnTo>
                  <a:pt x="967" y="1959"/>
                </a:lnTo>
                <a:lnTo>
                  <a:pt x="950" y="1989"/>
                </a:lnTo>
                <a:lnTo>
                  <a:pt x="936" y="2022"/>
                </a:lnTo>
                <a:lnTo>
                  <a:pt x="903" y="2022"/>
                </a:lnTo>
                <a:lnTo>
                  <a:pt x="880" y="2020"/>
                </a:lnTo>
                <a:lnTo>
                  <a:pt x="858" y="2011"/>
                </a:lnTo>
                <a:lnTo>
                  <a:pt x="840" y="1997"/>
                </a:lnTo>
                <a:lnTo>
                  <a:pt x="826" y="1979"/>
                </a:lnTo>
                <a:lnTo>
                  <a:pt x="817" y="1957"/>
                </a:lnTo>
                <a:lnTo>
                  <a:pt x="813" y="1933"/>
                </a:lnTo>
                <a:lnTo>
                  <a:pt x="817" y="1908"/>
                </a:lnTo>
                <a:lnTo>
                  <a:pt x="826" y="1888"/>
                </a:lnTo>
                <a:lnTo>
                  <a:pt x="840" y="1869"/>
                </a:lnTo>
                <a:lnTo>
                  <a:pt x="858" y="1856"/>
                </a:lnTo>
                <a:lnTo>
                  <a:pt x="880" y="1846"/>
                </a:lnTo>
                <a:lnTo>
                  <a:pt x="903" y="1843"/>
                </a:lnTo>
                <a:close/>
                <a:moveTo>
                  <a:pt x="903" y="1315"/>
                </a:moveTo>
                <a:lnTo>
                  <a:pt x="2245" y="1315"/>
                </a:lnTo>
                <a:lnTo>
                  <a:pt x="2269" y="1319"/>
                </a:lnTo>
                <a:lnTo>
                  <a:pt x="2291" y="1328"/>
                </a:lnTo>
                <a:lnTo>
                  <a:pt x="2309" y="1342"/>
                </a:lnTo>
                <a:lnTo>
                  <a:pt x="2323" y="1360"/>
                </a:lnTo>
                <a:lnTo>
                  <a:pt x="2332" y="1382"/>
                </a:lnTo>
                <a:lnTo>
                  <a:pt x="2336" y="1405"/>
                </a:lnTo>
                <a:lnTo>
                  <a:pt x="2332" y="1429"/>
                </a:lnTo>
                <a:lnTo>
                  <a:pt x="2323" y="1451"/>
                </a:lnTo>
                <a:lnTo>
                  <a:pt x="2309" y="1469"/>
                </a:lnTo>
                <a:lnTo>
                  <a:pt x="2291" y="1483"/>
                </a:lnTo>
                <a:lnTo>
                  <a:pt x="2269" y="1492"/>
                </a:lnTo>
                <a:lnTo>
                  <a:pt x="2245" y="1496"/>
                </a:lnTo>
                <a:lnTo>
                  <a:pt x="903" y="1496"/>
                </a:lnTo>
                <a:lnTo>
                  <a:pt x="880" y="1492"/>
                </a:lnTo>
                <a:lnTo>
                  <a:pt x="858" y="1483"/>
                </a:lnTo>
                <a:lnTo>
                  <a:pt x="840" y="1469"/>
                </a:lnTo>
                <a:lnTo>
                  <a:pt x="826" y="1451"/>
                </a:lnTo>
                <a:lnTo>
                  <a:pt x="817" y="1429"/>
                </a:lnTo>
                <a:lnTo>
                  <a:pt x="813" y="1405"/>
                </a:lnTo>
                <a:lnTo>
                  <a:pt x="817" y="1382"/>
                </a:lnTo>
                <a:lnTo>
                  <a:pt x="826" y="1360"/>
                </a:lnTo>
                <a:lnTo>
                  <a:pt x="840" y="1342"/>
                </a:lnTo>
                <a:lnTo>
                  <a:pt x="858" y="1328"/>
                </a:lnTo>
                <a:lnTo>
                  <a:pt x="880" y="1319"/>
                </a:lnTo>
                <a:lnTo>
                  <a:pt x="903" y="1315"/>
                </a:lnTo>
                <a:close/>
                <a:moveTo>
                  <a:pt x="405" y="1039"/>
                </a:moveTo>
                <a:lnTo>
                  <a:pt x="405" y="1221"/>
                </a:lnTo>
                <a:lnTo>
                  <a:pt x="276" y="1221"/>
                </a:lnTo>
                <a:lnTo>
                  <a:pt x="258" y="1222"/>
                </a:lnTo>
                <a:lnTo>
                  <a:pt x="239" y="1228"/>
                </a:lnTo>
                <a:lnTo>
                  <a:pt x="222" y="1237"/>
                </a:lnTo>
                <a:lnTo>
                  <a:pt x="208" y="1249"/>
                </a:lnTo>
                <a:lnTo>
                  <a:pt x="196" y="1264"/>
                </a:lnTo>
                <a:lnTo>
                  <a:pt x="188" y="1280"/>
                </a:lnTo>
                <a:lnTo>
                  <a:pt x="182" y="1298"/>
                </a:lnTo>
                <a:lnTo>
                  <a:pt x="180" y="1316"/>
                </a:lnTo>
                <a:lnTo>
                  <a:pt x="180" y="3258"/>
                </a:lnTo>
                <a:lnTo>
                  <a:pt x="183" y="3283"/>
                </a:lnTo>
                <a:lnTo>
                  <a:pt x="194" y="3306"/>
                </a:lnTo>
                <a:lnTo>
                  <a:pt x="208" y="3326"/>
                </a:lnTo>
                <a:lnTo>
                  <a:pt x="228" y="3341"/>
                </a:lnTo>
                <a:lnTo>
                  <a:pt x="251" y="3350"/>
                </a:lnTo>
                <a:lnTo>
                  <a:pt x="276" y="3353"/>
                </a:lnTo>
                <a:lnTo>
                  <a:pt x="409" y="3353"/>
                </a:lnTo>
                <a:lnTo>
                  <a:pt x="1037" y="2080"/>
                </a:lnTo>
                <a:lnTo>
                  <a:pt x="1054" y="2050"/>
                </a:lnTo>
                <a:lnTo>
                  <a:pt x="1074" y="2022"/>
                </a:lnTo>
                <a:lnTo>
                  <a:pt x="1098" y="1998"/>
                </a:lnTo>
                <a:lnTo>
                  <a:pt x="1124" y="1979"/>
                </a:lnTo>
                <a:lnTo>
                  <a:pt x="1151" y="1964"/>
                </a:lnTo>
                <a:lnTo>
                  <a:pt x="1181" y="1954"/>
                </a:lnTo>
                <a:lnTo>
                  <a:pt x="1211" y="1951"/>
                </a:lnTo>
                <a:lnTo>
                  <a:pt x="2748" y="1951"/>
                </a:lnTo>
                <a:lnTo>
                  <a:pt x="2749" y="1437"/>
                </a:lnTo>
                <a:lnTo>
                  <a:pt x="2781" y="1443"/>
                </a:lnTo>
                <a:lnTo>
                  <a:pt x="2812" y="1454"/>
                </a:lnTo>
                <a:lnTo>
                  <a:pt x="2840" y="1469"/>
                </a:lnTo>
                <a:lnTo>
                  <a:pt x="2865" y="1489"/>
                </a:lnTo>
                <a:lnTo>
                  <a:pt x="2887" y="1513"/>
                </a:lnTo>
                <a:lnTo>
                  <a:pt x="2904" y="1539"/>
                </a:lnTo>
                <a:lnTo>
                  <a:pt x="2917" y="1568"/>
                </a:lnTo>
                <a:lnTo>
                  <a:pt x="2925" y="1600"/>
                </a:lnTo>
                <a:lnTo>
                  <a:pt x="2929" y="1634"/>
                </a:lnTo>
                <a:lnTo>
                  <a:pt x="2929" y="1951"/>
                </a:lnTo>
                <a:lnTo>
                  <a:pt x="3633" y="1951"/>
                </a:lnTo>
                <a:lnTo>
                  <a:pt x="3656" y="1953"/>
                </a:lnTo>
                <a:lnTo>
                  <a:pt x="3677" y="1959"/>
                </a:lnTo>
                <a:lnTo>
                  <a:pt x="3696" y="1968"/>
                </a:lnTo>
                <a:lnTo>
                  <a:pt x="3714" y="1981"/>
                </a:lnTo>
                <a:lnTo>
                  <a:pt x="3728" y="1997"/>
                </a:lnTo>
                <a:lnTo>
                  <a:pt x="3739" y="2016"/>
                </a:lnTo>
                <a:lnTo>
                  <a:pt x="3747" y="2038"/>
                </a:lnTo>
                <a:lnTo>
                  <a:pt x="3749" y="2062"/>
                </a:lnTo>
                <a:lnTo>
                  <a:pt x="3747" y="2089"/>
                </a:lnTo>
                <a:lnTo>
                  <a:pt x="3740" y="2116"/>
                </a:lnTo>
                <a:lnTo>
                  <a:pt x="3726" y="2148"/>
                </a:lnTo>
                <a:lnTo>
                  <a:pt x="3064" y="3405"/>
                </a:lnTo>
                <a:lnTo>
                  <a:pt x="3049" y="3429"/>
                </a:lnTo>
                <a:lnTo>
                  <a:pt x="3030" y="3452"/>
                </a:lnTo>
                <a:lnTo>
                  <a:pt x="3006" y="3474"/>
                </a:lnTo>
                <a:lnTo>
                  <a:pt x="2980" y="3493"/>
                </a:lnTo>
                <a:lnTo>
                  <a:pt x="2953" y="3510"/>
                </a:lnTo>
                <a:lnTo>
                  <a:pt x="2924" y="3522"/>
                </a:lnTo>
                <a:lnTo>
                  <a:pt x="2896" y="3531"/>
                </a:lnTo>
                <a:lnTo>
                  <a:pt x="2868" y="3534"/>
                </a:lnTo>
                <a:lnTo>
                  <a:pt x="212" y="3535"/>
                </a:lnTo>
                <a:lnTo>
                  <a:pt x="179" y="3531"/>
                </a:lnTo>
                <a:lnTo>
                  <a:pt x="145" y="3525"/>
                </a:lnTo>
                <a:lnTo>
                  <a:pt x="116" y="3512"/>
                </a:lnTo>
                <a:lnTo>
                  <a:pt x="87" y="3493"/>
                </a:lnTo>
                <a:lnTo>
                  <a:pt x="62" y="3473"/>
                </a:lnTo>
                <a:lnTo>
                  <a:pt x="40" y="3446"/>
                </a:lnTo>
                <a:lnTo>
                  <a:pt x="23" y="3419"/>
                </a:lnTo>
                <a:lnTo>
                  <a:pt x="10" y="3388"/>
                </a:lnTo>
                <a:lnTo>
                  <a:pt x="2" y="3356"/>
                </a:lnTo>
                <a:lnTo>
                  <a:pt x="0" y="3322"/>
                </a:lnTo>
                <a:lnTo>
                  <a:pt x="0" y="1252"/>
                </a:lnTo>
                <a:lnTo>
                  <a:pt x="3" y="1214"/>
                </a:lnTo>
                <a:lnTo>
                  <a:pt x="14" y="1179"/>
                </a:lnTo>
                <a:lnTo>
                  <a:pt x="30" y="1145"/>
                </a:lnTo>
                <a:lnTo>
                  <a:pt x="50" y="1115"/>
                </a:lnTo>
                <a:lnTo>
                  <a:pt x="76" y="1090"/>
                </a:lnTo>
                <a:lnTo>
                  <a:pt x="105" y="1069"/>
                </a:lnTo>
                <a:lnTo>
                  <a:pt x="137" y="1053"/>
                </a:lnTo>
                <a:lnTo>
                  <a:pt x="174" y="1043"/>
                </a:lnTo>
                <a:lnTo>
                  <a:pt x="212" y="1039"/>
                </a:lnTo>
                <a:lnTo>
                  <a:pt x="405" y="1039"/>
                </a:lnTo>
                <a:close/>
                <a:moveTo>
                  <a:pt x="903" y="792"/>
                </a:moveTo>
                <a:lnTo>
                  <a:pt x="2245" y="792"/>
                </a:lnTo>
                <a:lnTo>
                  <a:pt x="2269" y="795"/>
                </a:lnTo>
                <a:lnTo>
                  <a:pt x="2291" y="804"/>
                </a:lnTo>
                <a:lnTo>
                  <a:pt x="2309" y="818"/>
                </a:lnTo>
                <a:lnTo>
                  <a:pt x="2323" y="836"/>
                </a:lnTo>
                <a:lnTo>
                  <a:pt x="2332" y="858"/>
                </a:lnTo>
                <a:lnTo>
                  <a:pt x="2336" y="882"/>
                </a:lnTo>
                <a:lnTo>
                  <a:pt x="2332" y="906"/>
                </a:lnTo>
                <a:lnTo>
                  <a:pt x="2323" y="927"/>
                </a:lnTo>
                <a:lnTo>
                  <a:pt x="2309" y="945"/>
                </a:lnTo>
                <a:lnTo>
                  <a:pt x="2291" y="959"/>
                </a:lnTo>
                <a:lnTo>
                  <a:pt x="2269" y="968"/>
                </a:lnTo>
                <a:lnTo>
                  <a:pt x="2245" y="972"/>
                </a:lnTo>
                <a:lnTo>
                  <a:pt x="903" y="972"/>
                </a:lnTo>
                <a:lnTo>
                  <a:pt x="880" y="968"/>
                </a:lnTo>
                <a:lnTo>
                  <a:pt x="858" y="959"/>
                </a:lnTo>
                <a:lnTo>
                  <a:pt x="840" y="945"/>
                </a:lnTo>
                <a:lnTo>
                  <a:pt x="826" y="927"/>
                </a:lnTo>
                <a:lnTo>
                  <a:pt x="817" y="906"/>
                </a:lnTo>
                <a:lnTo>
                  <a:pt x="813" y="882"/>
                </a:lnTo>
                <a:lnTo>
                  <a:pt x="817" y="858"/>
                </a:lnTo>
                <a:lnTo>
                  <a:pt x="826" y="836"/>
                </a:lnTo>
                <a:lnTo>
                  <a:pt x="840" y="818"/>
                </a:lnTo>
                <a:lnTo>
                  <a:pt x="858" y="804"/>
                </a:lnTo>
                <a:lnTo>
                  <a:pt x="880" y="795"/>
                </a:lnTo>
                <a:lnTo>
                  <a:pt x="903" y="792"/>
                </a:lnTo>
                <a:close/>
                <a:moveTo>
                  <a:pt x="2166" y="261"/>
                </a:moveTo>
                <a:lnTo>
                  <a:pt x="2166" y="497"/>
                </a:lnTo>
                <a:lnTo>
                  <a:pt x="2383" y="497"/>
                </a:lnTo>
                <a:lnTo>
                  <a:pt x="2166" y="261"/>
                </a:lnTo>
                <a:close/>
                <a:moveTo>
                  <a:pt x="702" y="0"/>
                </a:moveTo>
                <a:lnTo>
                  <a:pt x="2090" y="0"/>
                </a:lnTo>
                <a:lnTo>
                  <a:pt x="2112" y="4"/>
                </a:lnTo>
                <a:lnTo>
                  <a:pt x="2133" y="12"/>
                </a:lnTo>
                <a:lnTo>
                  <a:pt x="2149" y="26"/>
                </a:lnTo>
                <a:lnTo>
                  <a:pt x="2598" y="515"/>
                </a:lnTo>
                <a:lnTo>
                  <a:pt x="2609" y="531"/>
                </a:lnTo>
                <a:lnTo>
                  <a:pt x="2617" y="550"/>
                </a:lnTo>
                <a:lnTo>
                  <a:pt x="2620" y="569"/>
                </a:lnTo>
                <a:lnTo>
                  <a:pt x="2620" y="1838"/>
                </a:lnTo>
                <a:lnTo>
                  <a:pt x="2474" y="1838"/>
                </a:lnTo>
                <a:lnTo>
                  <a:pt x="2474" y="680"/>
                </a:lnTo>
                <a:lnTo>
                  <a:pt x="2471" y="665"/>
                </a:lnTo>
                <a:lnTo>
                  <a:pt x="2463" y="653"/>
                </a:lnTo>
                <a:lnTo>
                  <a:pt x="2451" y="645"/>
                </a:lnTo>
                <a:lnTo>
                  <a:pt x="2438" y="643"/>
                </a:lnTo>
                <a:lnTo>
                  <a:pt x="2094" y="643"/>
                </a:lnTo>
                <a:lnTo>
                  <a:pt x="2074" y="641"/>
                </a:lnTo>
                <a:lnTo>
                  <a:pt x="2057" y="633"/>
                </a:lnTo>
                <a:lnTo>
                  <a:pt x="2042" y="621"/>
                </a:lnTo>
                <a:lnTo>
                  <a:pt x="2031" y="606"/>
                </a:lnTo>
                <a:lnTo>
                  <a:pt x="2023" y="589"/>
                </a:lnTo>
                <a:lnTo>
                  <a:pt x="2021" y="569"/>
                </a:lnTo>
                <a:lnTo>
                  <a:pt x="2021" y="183"/>
                </a:lnTo>
                <a:lnTo>
                  <a:pt x="2018" y="168"/>
                </a:lnTo>
                <a:lnTo>
                  <a:pt x="2010" y="157"/>
                </a:lnTo>
                <a:lnTo>
                  <a:pt x="1999" y="150"/>
                </a:lnTo>
                <a:lnTo>
                  <a:pt x="1985" y="146"/>
                </a:lnTo>
                <a:lnTo>
                  <a:pt x="702" y="146"/>
                </a:lnTo>
                <a:lnTo>
                  <a:pt x="691" y="149"/>
                </a:lnTo>
                <a:lnTo>
                  <a:pt x="683" y="154"/>
                </a:lnTo>
                <a:lnTo>
                  <a:pt x="676" y="164"/>
                </a:lnTo>
                <a:lnTo>
                  <a:pt x="675" y="174"/>
                </a:lnTo>
                <a:lnTo>
                  <a:pt x="675" y="2552"/>
                </a:lnTo>
                <a:lnTo>
                  <a:pt x="562" y="2779"/>
                </a:lnTo>
                <a:lnTo>
                  <a:pt x="561" y="2779"/>
                </a:lnTo>
                <a:lnTo>
                  <a:pt x="558" y="2777"/>
                </a:lnTo>
                <a:lnTo>
                  <a:pt x="552" y="2775"/>
                </a:lnTo>
                <a:lnTo>
                  <a:pt x="545" y="2769"/>
                </a:lnTo>
                <a:lnTo>
                  <a:pt x="540" y="2761"/>
                </a:lnTo>
                <a:lnTo>
                  <a:pt x="534" y="2750"/>
                </a:lnTo>
                <a:lnTo>
                  <a:pt x="530" y="2734"/>
                </a:lnTo>
                <a:lnTo>
                  <a:pt x="528" y="2712"/>
                </a:lnTo>
                <a:lnTo>
                  <a:pt x="528" y="2657"/>
                </a:lnTo>
                <a:lnTo>
                  <a:pt x="528" y="2596"/>
                </a:lnTo>
                <a:lnTo>
                  <a:pt x="527" y="2529"/>
                </a:lnTo>
                <a:lnTo>
                  <a:pt x="527" y="2458"/>
                </a:lnTo>
                <a:lnTo>
                  <a:pt x="527" y="2383"/>
                </a:lnTo>
                <a:lnTo>
                  <a:pt x="527" y="2304"/>
                </a:lnTo>
                <a:lnTo>
                  <a:pt x="526" y="2221"/>
                </a:lnTo>
                <a:lnTo>
                  <a:pt x="526" y="2136"/>
                </a:lnTo>
                <a:lnTo>
                  <a:pt x="526" y="2048"/>
                </a:lnTo>
                <a:lnTo>
                  <a:pt x="526" y="1958"/>
                </a:lnTo>
                <a:lnTo>
                  <a:pt x="526" y="1866"/>
                </a:lnTo>
                <a:lnTo>
                  <a:pt x="526" y="1773"/>
                </a:lnTo>
                <a:lnTo>
                  <a:pt x="526" y="1677"/>
                </a:lnTo>
                <a:lnTo>
                  <a:pt x="526" y="1583"/>
                </a:lnTo>
                <a:lnTo>
                  <a:pt x="526" y="1488"/>
                </a:lnTo>
                <a:lnTo>
                  <a:pt x="526" y="1392"/>
                </a:lnTo>
                <a:lnTo>
                  <a:pt x="526" y="1298"/>
                </a:lnTo>
                <a:lnTo>
                  <a:pt x="526" y="1205"/>
                </a:lnTo>
                <a:lnTo>
                  <a:pt x="527" y="1114"/>
                </a:lnTo>
                <a:lnTo>
                  <a:pt x="527" y="1023"/>
                </a:lnTo>
                <a:lnTo>
                  <a:pt x="527" y="936"/>
                </a:lnTo>
                <a:lnTo>
                  <a:pt x="527" y="851"/>
                </a:lnTo>
                <a:lnTo>
                  <a:pt x="527" y="769"/>
                </a:lnTo>
                <a:lnTo>
                  <a:pt x="527" y="691"/>
                </a:lnTo>
                <a:lnTo>
                  <a:pt x="527" y="616"/>
                </a:lnTo>
                <a:lnTo>
                  <a:pt x="527" y="548"/>
                </a:lnTo>
                <a:lnTo>
                  <a:pt x="528" y="482"/>
                </a:lnTo>
                <a:lnTo>
                  <a:pt x="528" y="421"/>
                </a:lnTo>
                <a:lnTo>
                  <a:pt x="528" y="367"/>
                </a:lnTo>
                <a:lnTo>
                  <a:pt x="528" y="319"/>
                </a:lnTo>
                <a:lnTo>
                  <a:pt x="528" y="276"/>
                </a:lnTo>
                <a:lnTo>
                  <a:pt x="528" y="241"/>
                </a:lnTo>
                <a:lnTo>
                  <a:pt x="528" y="212"/>
                </a:lnTo>
                <a:lnTo>
                  <a:pt x="528" y="191"/>
                </a:lnTo>
                <a:lnTo>
                  <a:pt x="528" y="179"/>
                </a:lnTo>
                <a:lnTo>
                  <a:pt x="528" y="174"/>
                </a:lnTo>
                <a:lnTo>
                  <a:pt x="531" y="139"/>
                </a:lnTo>
                <a:lnTo>
                  <a:pt x="542" y="106"/>
                </a:lnTo>
                <a:lnTo>
                  <a:pt x="558" y="77"/>
                </a:lnTo>
                <a:lnTo>
                  <a:pt x="580" y="51"/>
                </a:lnTo>
                <a:lnTo>
                  <a:pt x="605" y="30"/>
                </a:lnTo>
                <a:lnTo>
                  <a:pt x="635" y="14"/>
                </a:lnTo>
                <a:lnTo>
                  <a:pt x="667" y="4"/>
                </a:lnTo>
                <a:lnTo>
                  <a:pt x="702" y="0"/>
                </a:lnTo>
                <a:close/>
              </a:path>
            </a:pathLst>
          </a:custGeom>
          <a:solidFill>
            <a:srgbClr val="4CC87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US" sz="2400" kern="0" smtClean="0">
              <a:solidFill>
                <a:srgbClr val="000000"/>
              </a:solidFill>
              <a:latin typeface="Arial" panose="020B0604020202020204" pitchFamily="34" charset="0"/>
              <a:cs typeface="Arial" panose="020B0604020202020204" pitchFamily="34" charset="0"/>
            </a:endParaRPr>
          </a:p>
        </p:txBody>
      </p:sp>
      <p:sp>
        <p:nvSpPr>
          <p:cNvPr id="50" name="Rounded Rectangle 49"/>
          <p:cNvSpPr/>
          <p:nvPr/>
        </p:nvSpPr>
        <p:spPr>
          <a:xfrm>
            <a:off x="781048" y="2299171"/>
            <a:ext cx="11022497" cy="1475659"/>
          </a:xfrm>
          <a:prstGeom prst="roundRect">
            <a:avLst/>
          </a:prstGeom>
          <a:solidFill>
            <a:schemeClr val="bg1">
              <a:lumMod val="9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endParaRPr>
          </a:p>
        </p:txBody>
      </p:sp>
      <p:sp>
        <p:nvSpPr>
          <p:cNvPr id="4" name="TextBox 3"/>
          <p:cNvSpPr txBox="1"/>
          <p:nvPr/>
        </p:nvSpPr>
        <p:spPr>
          <a:xfrm>
            <a:off x="1097445" y="2397663"/>
            <a:ext cx="10706100" cy="1318181"/>
          </a:xfrm>
          <a:prstGeom prst="rect">
            <a:avLst/>
          </a:prstGeom>
          <a:noFill/>
        </p:spPr>
        <p:txBody>
          <a:bodyPr wrap="square" rtlCol="0">
            <a:spAutoFit/>
          </a:bodyPr>
          <a:lstStyle/>
          <a:p>
            <a:pPr algn="just">
              <a:lnSpc>
                <a:spcPct val="150000"/>
              </a:lnSpc>
            </a:pPr>
            <a:r>
              <a:rPr lang="en-US" sz="2800" dirty="0">
                <a:solidFill>
                  <a:srgbClr val="94BA46">
                    <a:lumMod val="50000"/>
                  </a:srgbClr>
                </a:solidFill>
              </a:rPr>
              <a:t>A section </a:t>
            </a:r>
            <a:r>
              <a:rPr lang="en-US" sz="2800" dirty="0" smtClean="0">
                <a:solidFill>
                  <a:srgbClr val="94BA46">
                    <a:lumMod val="50000"/>
                  </a:srgbClr>
                </a:solidFill>
              </a:rPr>
              <a:t>that includes information </a:t>
            </a:r>
            <a:r>
              <a:rPr lang="en-US" sz="2800" dirty="0">
                <a:solidFill>
                  <a:srgbClr val="94BA46">
                    <a:lumMod val="50000"/>
                  </a:srgbClr>
                </a:solidFill>
              </a:rPr>
              <a:t>that is too detailed for the text of the paper itself and would </a:t>
            </a:r>
            <a:r>
              <a:rPr lang="en-US" sz="2800" dirty="0" smtClean="0">
                <a:solidFill>
                  <a:srgbClr val="94BA46">
                    <a:lumMod val="50000"/>
                  </a:srgbClr>
                </a:solidFill>
              </a:rPr>
              <a:t>'Burden </a:t>
            </a:r>
            <a:r>
              <a:rPr lang="en-US" sz="2800" dirty="0">
                <a:solidFill>
                  <a:srgbClr val="94BA46">
                    <a:lumMod val="50000"/>
                  </a:srgbClr>
                </a:solidFill>
              </a:rPr>
              <a:t>the reader</a:t>
            </a:r>
            <a:r>
              <a:rPr lang="en-US" sz="2800" dirty="0" smtClean="0">
                <a:solidFill>
                  <a:srgbClr val="94BA46">
                    <a:lumMod val="50000"/>
                  </a:srgbClr>
                </a:solidFill>
              </a:rPr>
              <a:t>’.</a:t>
            </a:r>
            <a:endParaRPr lang="en-US" sz="2800" b="1" dirty="0">
              <a:ln w="9525">
                <a:solidFill>
                  <a:prstClr val="white">
                    <a:lumMod val="65000"/>
                  </a:prstClr>
                </a:solidFill>
                <a:prstDash val="solid"/>
              </a:ln>
              <a:solidFill>
                <a:srgbClr val="94BA46">
                  <a:lumMod val="50000"/>
                </a:srgbClr>
              </a:solidFill>
              <a:effectLst>
                <a:outerShdw blurRad="12700" dist="38100" dir="2700000" algn="tl" rotWithShape="0">
                  <a:prstClr val="white">
                    <a:lumMod val="50000"/>
                  </a:prstClr>
                </a:outerShdw>
              </a:effectLst>
            </a:endParaRPr>
          </a:p>
        </p:txBody>
      </p:sp>
      <p:sp>
        <p:nvSpPr>
          <p:cNvPr id="51" name="Rounded Rectangle 50"/>
          <p:cNvSpPr/>
          <p:nvPr/>
        </p:nvSpPr>
        <p:spPr>
          <a:xfrm>
            <a:off x="781048" y="4071886"/>
            <a:ext cx="11022497" cy="2175877"/>
          </a:xfrm>
          <a:prstGeom prst="roundRect">
            <a:avLst/>
          </a:prstGeom>
          <a:solidFill>
            <a:schemeClr val="bg1">
              <a:lumMod val="9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endParaRPr>
          </a:p>
        </p:txBody>
      </p:sp>
      <p:sp>
        <p:nvSpPr>
          <p:cNvPr id="6" name="TextBox 5"/>
          <p:cNvSpPr txBox="1"/>
          <p:nvPr/>
        </p:nvSpPr>
        <p:spPr>
          <a:xfrm>
            <a:off x="2073088" y="3966141"/>
            <a:ext cx="11016761" cy="2031325"/>
          </a:xfrm>
          <a:prstGeom prst="rect">
            <a:avLst/>
          </a:prstGeom>
          <a:noFill/>
        </p:spPr>
        <p:txBody>
          <a:bodyPr wrap="square" rtlCol="0">
            <a:spAutoFit/>
          </a:bodyPr>
          <a:lstStyle/>
          <a:p>
            <a:pPr>
              <a:lnSpc>
                <a:spcPct val="150000"/>
              </a:lnSpc>
            </a:pPr>
            <a:r>
              <a:rPr lang="en-US" sz="2800" dirty="0">
                <a:solidFill>
                  <a:srgbClr val="94BA46">
                    <a:lumMod val="50000"/>
                  </a:srgbClr>
                </a:solidFill>
              </a:rPr>
              <a:t>List of length </a:t>
            </a:r>
            <a:r>
              <a:rPr lang="en-US" sz="2800" dirty="0" smtClean="0">
                <a:solidFill>
                  <a:srgbClr val="94BA46">
                    <a:lumMod val="50000"/>
                  </a:srgbClr>
                </a:solidFill>
              </a:rPr>
              <a:t>(</a:t>
            </a:r>
            <a:r>
              <a:rPr lang="en-US" sz="2800" dirty="0">
                <a:solidFill>
                  <a:srgbClr val="94BA46">
                    <a:lumMod val="50000"/>
                  </a:srgbClr>
                </a:solidFill>
              </a:rPr>
              <a:t>shorts list belongs in the paper itself)</a:t>
            </a:r>
          </a:p>
          <a:p>
            <a:pPr>
              <a:lnSpc>
                <a:spcPct val="150000"/>
              </a:lnSpc>
            </a:pPr>
            <a:r>
              <a:rPr lang="en-US" sz="2800" dirty="0">
                <a:solidFill>
                  <a:srgbClr val="94BA46">
                    <a:lumMod val="50000"/>
                  </a:srgbClr>
                </a:solidFill>
              </a:rPr>
              <a:t>Detailed description </a:t>
            </a:r>
            <a:r>
              <a:rPr lang="en-US" sz="2800" dirty="0" smtClean="0">
                <a:solidFill>
                  <a:srgbClr val="94BA46">
                    <a:lumMod val="50000"/>
                  </a:srgbClr>
                </a:solidFill>
              </a:rPr>
              <a:t>(</a:t>
            </a:r>
            <a:r>
              <a:rPr lang="en-US" sz="2800" dirty="0">
                <a:solidFill>
                  <a:srgbClr val="94BA46">
                    <a:lumMod val="50000"/>
                  </a:srgbClr>
                </a:solidFill>
              </a:rPr>
              <a:t>essential detail should be in the paper)</a:t>
            </a:r>
          </a:p>
          <a:p>
            <a:pPr>
              <a:lnSpc>
                <a:spcPct val="150000"/>
              </a:lnSpc>
            </a:pPr>
            <a:r>
              <a:rPr lang="en-US" sz="2800" dirty="0">
                <a:solidFill>
                  <a:srgbClr val="94BA46">
                    <a:lumMod val="50000"/>
                  </a:srgbClr>
                </a:solidFill>
              </a:rPr>
              <a:t>A list of article that support data but not referred to in the paper </a:t>
            </a:r>
          </a:p>
        </p:txBody>
      </p:sp>
      <p:sp>
        <p:nvSpPr>
          <p:cNvPr id="12" name="Freeform 11"/>
          <p:cNvSpPr>
            <a:spLocks noEditPoints="1"/>
          </p:cNvSpPr>
          <p:nvPr/>
        </p:nvSpPr>
        <p:spPr bwMode="auto">
          <a:xfrm>
            <a:off x="1365046" y="5370762"/>
            <a:ext cx="529195" cy="525946"/>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2"/>
          <p:cNvSpPr>
            <a:spLocks noEditPoints="1"/>
          </p:cNvSpPr>
          <p:nvPr/>
        </p:nvSpPr>
        <p:spPr bwMode="auto">
          <a:xfrm>
            <a:off x="1385001" y="4783675"/>
            <a:ext cx="518310" cy="448281"/>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3"/>
          <p:cNvSpPr>
            <a:spLocks noEditPoints="1"/>
          </p:cNvSpPr>
          <p:nvPr/>
        </p:nvSpPr>
        <p:spPr bwMode="auto">
          <a:xfrm>
            <a:off x="1365046" y="4105802"/>
            <a:ext cx="509886" cy="583456"/>
          </a:xfrm>
          <a:custGeom>
            <a:avLst/>
            <a:gdLst>
              <a:gd name="T0" fmla="*/ 60 w 299"/>
              <a:gd name="T1" fmla="*/ 150 h 319"/>
              <a:gd name="T2" fmla="*/ 109 w 299"/>
              <a:gd name="T3" fmla="*/ 279 h 319"/>
              <a:gd name="T4" fmla="*/ 149 w 299"/>
              <a:gd name="T5" fmla="*/ 319 h 319"/>
              <a:gd name="T6" fmla="*/ 189 w 299"/>
              <a:gd name="T7" fmla="*/ 279 h 319"/>
              <a:gd name="T8" fmla="*/ 239 w 299"/>
              <a:gd name="T9" fmla="*/ 150 h 319"/>
              <a:gd name="T10" fmla="*/ 169 w 299"/>
              <a:gd name="T11" fmla="*/ 279 h 319"/>
              <a:gd name="T12" fmla="*/ 129 w 299"/>
              <a:gd name="T13" fmla="*/ 259 h 319"/>
              <a:gd name="T14" fmla="*/ 169 w 299"/>
              <a:gd name="T15" fmla="*/ 279 h 319"/>
              <a:gd name="T16" fmla="*/ 169 w 299"/>
              <a:gd name="T17" fmla="*/ 217 h 319"/>
              <a:gd name="T18" fmla="*/ 129 w 299"/>
              <a:gd name="T19" fmla="*/ 239 h 319"/>
              <a:gd name="T20" fmla="*/ 118 w 299"/>
              <a:gd name="T21" fmla="*/ 212 h 319"/>
              <a:gd name="T22" fmla="*/ 149 w 299"/>
              <a:gd name="T23" fmla="*/ 80 h 319"/>
              <a:gd name="T24" fmla="*/ 180 w 299"/>
              <a:gd name="T25" fmla="*/ 212 h 319"/>
              <a:gd name="T26" fmla="*/ 139 w 299"/>
              <a:gd name="T27" fmla="*/ 10 h 319"/>
              <a:gd name="T28" fmla="*/ 159 w 299"/>
              <a:gd name="T29" fmla="*/ 10 h 319"/>
              <a:gd name="T30" fmla="*/ 149 w 299"/>
              <a:gd name="T31" fmla="*/ 50 h 319"/>
              <a:gd name="T32" fmla="*/ 236 w 299"/>
              <a:gd name="T33" fmla="*/ 100 h 319"/>
              <a:gd name="T34" fmla="*/ 265 w 299"/>
              <a:gd name="T35" fmla="*/ 71 h 319"/>
              <a:gd name="T36" fmla="*/ 275 w 299"/>
              <a:gd name="T37" fmla="*/ 88 h 319"/>
              <a:gd name="T38" fmla="*/ 244 w 299"/>
              <a:gd name="T39" fmla="*/ 105 h 319"/>
              <a:gd name="T40" fmla="*/ 196 w 299"/>
              <a:gd name="T41" fmla="*/ 50 h 319"/>
              <a:gd name="T42" fmla="*/ 224 w 299"/>
              <a:gd name="T43" fmla="*/ 20 h 319"/>
              <a:gd name="T44" fmla="*/ 213 w 299"/>
              <a:gd name="T45" fmla="*/ 60 h 319"/>
              <a:gd name="T46" fmla="*/ 199 w 299"/>
              <a:gd name="T47" fmla="*/ 63 h 319"/>
              <a:gd name="T48" fmla="*/ 63 w 299"/>
              <a:gd name="T49" fmla="*/ 200 h 319"/>
              <a:gd name="T50" fmla="*/ 33 w 299"/>
              <a:gd name="T51" fmla="*/ 228 h 319"/>
              <a:gd name="T52" fmla="*/ 20 w 299"/>
              <a:gd name="T53" fmla="*/ 224 h 319"/>
              <a:gd name="T54" fmla="*/ 49 w 299"/>
              <a:gd name="T55" fmla="*/ 196 h 319"/>
              <a:gd name="T56" fmla="*/ 40 w 299"/>
              <a:gd name="T57" fmla="*/ 160 h 319"/>
              <a:gd name="T58" fmla="*/ 0 w 299"/>
              <a:gd name="T59" fmla="*/ 150 h 319"/>
              <a:gd name="T60" fmla="*/ 40 w 299"/>
              <a:gd name="T61" fmla="*/ 140 h 319"/>
              <a:gd name="T62" fmla="*/ 40 w 299"/>
              <a:gd name="T63" fmla="*/ 160 h 319"/>
              <a:gd name="T64" fmla="*/ 33 w 299"/>
              <a:gd name="T65" fmla="*/ 71 h 319"/>
              <a:gd name="T66" fmla="*/ 63 w 299"/>
              <a:gd name="T67" fmla="*/ 100 h 319"/>
              <a:gd name="T68" fmla="*/ 49 w 299"/>
              <a:gd name="T69" fmla="*/ 103 h 319"/>
              <a:gd name="T70" fmla="*/ 20 w 299"/>
              <a:gd name="T71" fmla="*/ 75 h 319"/>
              <a:gd name="T72" fmla="*/ 75 w 299"/>
              <a:gd name="T73" fmla="*/ 20 h 319"/>
              <a:gd name="T74" fmla="*/ 103 w 299"/>
              <a:gd name="T75" fmla="*/ 50 h 319"/>
              <a:gd name="T76" fmla="*/ 94 w 299"/>
              <a:gd name="T77" fmla="*/ 65 h 319"/>
              <a:gd name="T78" fmla="*/ 71 w 299"/>
              <a:gd name="T79" fmla="*/ 34 h 319"/>
              <a:gd name="T80" fmla="*/ 270 w 299"/>
              <a:gd name="T81" fmla="*/ 229 h 319"/>
              <a:gd name="T82" fmla="*/ 239 w 299"/>
              <a:gd name="T83" fmla="*/ 213 h 319"/>
              <a:gd name="T84" fmla="*/ 249 w 299"/>
              <a:gd name="T85" fmla="*/ 196 h 319"/>
              <a:gd name="T86" fmla="*/ 279 w 299"/>
              <a:gd name="T87" fmla="*/ 224 h 319"/>
              <a:gd name="T88" fmla="*/ 289 w 299"/>
              <a:gd name="T89" fmla="*/ 160 h 319"/>
              <a:gd name="T90" fmla="*/ 249 w 299"/>
              <a:gd name="T91" fmla="*/ 150 h 319"/>
              <a:gd name="T92" fmla="*/ 289 w 299"/>
              <a:gd name="T93" fmla="*/ 140 h 319"/>
              <a:gd name="T94" fmla="*/ 109 w 299"/>
              <a:gd name="T95" fmla="*/ 200 h 319"/>
              <a:gd name="T96" fmla="*/ 189 w 299"/>
              <a:gd name="T97" fmla="*/ 150 h 319"/>
              <a:gd name="T98" fmla="*/ 189 w 299"/>
              <a:gd name="T99" fmla="*/ 100 h 319"/>
              <a:gd name="T100" fmla="*/ 109 w 299"/>
              <a:gd name="T101" fmla="*/ 150 h 319"/>
              <a:gd name="T102" fmla="*/ 189 w 299"/>
              <a:gd name="T103" fmla="*/ 10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9" h="319">
                <a:moveTo>
                  <a:pt x="149" y="60"/>
                </a:moveTo>
                <a:cubicBezTo>
                  <a:pt x="100" y="60"/>
                  <a:pt x="60" y="100"/>
                  <a:pt x="60" y="150"/>
                </a:cubicBezTo>
                <a:cubicBezTo>
                  <a:pt x="60" y="185"/>
                  <a:pt x="80" y="215"/>
                  <a:pt x="109" y="230"/>
                </a:cubicBezTo>
                <a:cubicBezTo>
                  <a:pt x="109" y="279"/>
                  <a:pt x="109" y="279"/>
                  <a:pt x="109" y="279"/>
                </a:cubicBezTo>
                <a:cubicBezTo>
                  <a:pt x="109" y="290"/>
                  <a:pt x="118" y="299"/>
                  <a:pt x="129" y="299"/>
                </a:cubicBezTo>
                <a:cubicBezTo>
                  <a:pt x="129" y="310"/>
                  <a:pt x="138" y="319"/>
                  <a:pt x="149" y="319"/>
                </a:cubicBezTo>
                <a:cubicBezTo>
                  <a:pt x="160" y="319"/>
                  <a:pt x="169" y="310"/>
                  <a:pt x="169" y="299"/>
                </a:cubicBezTo>
                <a:cubicBezTo>
                  <a:pt x="180" y="299"/>
                  <a:pt x="189" y="290"/>
                  <a:pt x="189" y="279"/>
                </a:cubicBezTo>
                <a:cubicBezTo>
                  <a:pt x="189" y="230"/>
                  <a:pt x="189" y="230"/>
                  <a:pt x="189" y="230"/>
                </a:cubicBezTo>
                <a:cubicBezTo>
                  <a:pt x="219" y="215"/>
                  <a:pt x="239" y="185"/>
                  <a:pt x="239" y="150"/>
                </a:cubicBezTo>
                <a:cubicBezTo>
                  <a:pt x="239" y="100"/>
                  <a:pt x="199" y="60"/>
                  <a:pt x="149" y="60"/>
                </a:cubicBezTo>
                <a:close/>
                <a:moveTo>
                  <a:pt x="169" y="279"/>
                </a:moveTo>
                <a:cubicBezTo>
                  <a:pt x="129" y="279"/>
                  <a:pt x="129" y="279"/>
                  <a:pt x="129" y="279"/>
                </a:cubicBezTo>
                <a:cubicBezTo>
                  <a:pt x="129" y="259"/>
                  <a:pt x="129" y="259"/>
                  <a:pt x="129" y="259"/>
                </a:cubicBezTo>
                <a:cubicBezTo>
                  <a:pt x="169" y="259"/>
                  <a:pt x="169" y="259"/>
                  <a:pt x="169" y="259"/>
                </a:cubicBezTo>
                <a:lnTo>
                  <a:pt x="169" y="279"/>
                </a:lnTo>
                <a:close/>
                <a:moveTo>
                  <a:pt x="180" y="212"/>
                </a:moveTo>
                <a:cubicBezTo>
                  <a:pt x="169" y="217"/>
                  <a:pt x="169" y="217"/>
                  <a:pt x="169" y="217"/>
                </a:cubicBezTo>
                <a:cubicBezTo>
                  <a:pt x="169" y="239"/>
                  <a:pt x="169" y="239"/>
                  <a:pt x="169" y="239"/>
                </a:cubicBezTo>
                <a:cubicBezTo>
                  <a:pt x="129" y="239"/>
                  <a:pt x="129" y="239"/>
                  <a:pt x="129" y="239"/>
                </a:cubicBezTo>
                <a:cubicBezTo>
                  <a:pt x="129" y="217"/>
                  <a:pt x="129" y="217"/>
                  <a:pt x="129" y="217"/>
                </a:cubicBezTo>
                <a:cubicBezTo>
                  <a:pt x="118" y="212"/>
                  <a:pt x="118" y="212"/>
                  <a:pt x="118" y="212"/>
                </a:cubicBezTo>
                <a:cubicBezTo>
                  <a:pt x="94" y="200"/>
                  <a:pt x="79" y="176"/>
                  <a:pt x="79" y="150"/>
                </a:cubicBezTo>
                <a:cubicBezTo>
                  <a:pt x="79" y="111"/>
                  <a:pt x="111" y="80"/>
                  <a:pt x="149" y="80"/>
                </a:cubicBezTo>
                <a:cubicBezTo>
                  <a:pt x="188" y="80"/>
                  <a:pt x="219" y="111"/>
                  <a:pt x="219" y="150"/>
                </a:cubicBezTo>
                <a:cubicBezTo>
                  <a:pt x="219" y="176"/>
                  <a:pt x="204" y="200"/>
                  <a:pt x="180" y="212"/>
                </a:cubicBezTo>
                <a:close/>
                <a:moveTo>
                  <a:pt x="139" y="40"/>
                </a:moveTo>
                <a:cubicBezTo>
                  <a:pt x="139" y="10"/>
                  <a:pt x="139" y="10"/>
                  <a:pt x="139" y="10"/>
                </a:cubicBezTo>
                <a:cubicBezTo>
                  <a:pt x="139" y="4"/>
                  <a:pt x="144" y="0"/>
                  <a:pt x="149" y="0"/>
                </a:cubicBezTo>
                <a:cubicBezTo>
                  <a:pt x="155" y="0"/>
                  <a:pt x="159" y="4"/>
                  <a:pt x="159" y="10"/>
                </a:cubicBezTo>
                <a:cubicBezTo>
                  <a:pt x="159" y="40"/>
                  <a:pt x="159" y="40"/>
                  <a:pt x="159" y="40"/>
                </a:cubicBezTo>
                <a:cubicBezTo>
                  <a:pt x="159" y="45"/>
                  <a:pt x="155" y="50"/>
                  <a:pt x="149" y="50"/>
                </a:cubicBezTo>
                <a:cubicBezTo>
                  <a:pt x="144" y="50"/>
                  <a:pt x="139" y="45"/>
                  <a:pt x="139" y="40"/>
                </a:cubicBezTo>
                <a:close/>
                <a:moveTo>
                  <a:pt x="236" y="100"/>
                </a:moveTo>
                <a:cubicBezTo>
                  <a:pt x="233" y="95"/>
                  <a:pt x="235" y="89"/>
                  <a:pt x="239" y="86"/>
                </a:cubicBezTo>
                <a:cubicBezTo>
                  <a:pt x="265" y="71"/>
                  <a:pt x="265" y="71"/>
                  <a:pt x="265" y="71"/>
                </a:cubicBezTo>
                <a:cubicBezTo>
                  <a:pt x="270" y="68"/>
                  <a:pt x="276" y="70"/>
                  <a:pt x="279" y="75"/>
                </a:cubicBezTo>
                <a:cubicBezTo>
                  <a:pt x="282" y="80"/>
                  <a:pt x="280" y="86"/>
                  <a:pt x="275" y="88"/>
                </a:cubicBezTo>
                <a:cubicBezTo>
                  <a:pt x="249" y="103"/>
                  <a:pt x="249" y="103"/>
                  <a:pt x="249" y="103"/>
                </a:cubicBezTo>
                <a:cubicBezTo>
                  <a:pt x="248" y="104"/>
                  <a:pt x="246" y="105"/>
                  <a:pt x="244" y="105"/>
                </a:cubicBezTo>
                <a:cubicBezTo>
                  <a:pt x="241" y="105"/>
                  <a:pt x="238" y="103"/>
                  <a:pt x="236" y="100"/>
                </a:cubicBezTo>
                <a:close/>
                <a:moveTo>
                  <a:pt x="196" y="50"/>
                </a:moveTo>
                <a:cubicBezTo>
                  <a:pt x="211" y="24"/>
                  <a:pt x="211" y="24"/>
                  <a:pt x="211" y="24"/>
                </a:cubicBezTo>
                <a:cubicBezTo>
                  <a:pt x="213" y="19"/>
                  <a:pt x="219" y="17"/>
                  <a:pt x="224" y="20"/>
                </a:cubicBezTo>
                <a:cubicBezTo>
                  <a:pt x="229" y="23"/>
                  <a:pt x="231" y="29"/>
                  <a:pt x="228" y="34"/>
                </a:cubicBezTo>
                <a:cubicBezTo>
                  <a:pt x="213" y="60"/>
                  <a:pt x="213" y="60"/>
                  <a:pt x="213" y="60"/>
                </a:cubicBezTo>
                <a:cubicBezTo>
                  <a:pt x="211" y="63"/>
                  <a:pt x="208" y="65"/>
                  <a:pt x="204" y="65"/>
                </a:cubicBezTo>
                <a:cubicBezTo>
                  <a:pt x="203" y="65"/>
                  <a:pt x="201" y="64"/>
                  <a:pt x="199" y="63"/>
                </a:cubicBezTo>
                <a:cubicBezTo>
                  <a:pt x="194" y="61"/>
                  <a:pt x="193" y="54"/>
                  <a:pt x="196" y="50"/>
                </a:cubicBezTo>
                <a:close/>
                <a:moveTo>
                  <a:pt x="63" y="200"/>
                </a:moveTo>
                <a:cubicBezTo>
                  <a:pt x="66" y="204"/>
                  <a:pt x="64" y="210"/>
                  <a:pt x="59" y="213"/>
                </a:cubicBezTo>
                <a:cubicBezTo>
                  <a:pt x="33" y="228"/>
                  <a:pt x="33" y="228"/>
                  <a:pt x="33" y="228"/>
                </a:cubicBezTo>
                <a:cubicBezTo>
                  <a:pt x="32" y="229"/>
                  <a:pt x="30" y="229"/>
                  <a:pt x="28" y="229"/>
                </a:cubicBezTo>
                <a:cubicBezTo>
                  <a:pt x="25" y="229"/>
                  <a:pt x="22" y="228"/>
                  <a:pt x="20" y="224"/>
                </a:cubicBezTo>
                <a:cubicBezTo>
                  <a:pt x="17" y="220"/>
                  <a:pt x="19" y="214"/>
                  <a:pt x="23" y="211"/>
                </a:cubicBezTo>
                <a:cubicBezTo>
                  <a:pt x="49" y="196"/>
                  <a:pt x="49" y="196"/>
                  <a:pt x="49" y="196"/>
                </a:cubicBezTo>
                <a:cubicBezTo>
                  <a:pt x="54" y="193"/>
                  <a:pt x="60" y="195"/>
                  <a:pt x="63" y="200"/>
                </a:cubicBezTo>
                <a:close/>
                <a:moveTo>
                  <a:pt x="40" y="160"/>
                </a:moveTo>
                <a:cubicBezTo>
                  <a:pt x="10" y="160"/>
                  <a:pt x="10" y="160"/>
                  <a:pt x="10" y="160"/>
                </a:cubicBezTo>
                <a:cubicBezTo>
                  <a:pt x="4" y="160"/>
                  <a:pt x="0" y="155"/>
                  <a:pt x="0" y="150"/>
                </a:cubicBezTo>
                <a:cubicBezTo>
                  <a:pt x="0" y="144"/>
                  <a:pt x="4" y="140"/>
                  <a:pt x="10" y="140"/>
                </a:cubicBezTo>
                <a:cubicBezTo>
                  <a:pt x="40" y="140"/>
                  <a:pt x="40" y="140"/>
                  <a:pt x="40" y="140"/>
                </a:cubicBezTo>
                <a:cubicBezTo>
                  <a:pt x="45" y="140"/>
                  <a:pt x="50" y="144"/>
                  <a:pt x="50" y="150"/>
                </a:cubicBezTo>
                <a:cubicBezTo>
                  <a:pt x="50" y="155"/>
                  <a:pt x="45" y="160"/>
                  <a:pt x="40" y="160"/>
                </a:cubicBezTo>
                <a:close/>
                <a:moveTo>
                  <a:pt x="20" y="75"/>
                </a:moveTo>
                <a:cubicBezTo>
                  <a:pt x="22" y="70"/>
                  <a:pt x="29" y="68"/>
                  <a:pt x="33" y="71"/>
                </a:cubicBezTo>
                <a:cubicBezTo>
                  <a:pt x="59" y="86"/>
                  <a:pt x="59" y="86"/>
                  <a:pt x="59" y="86"/>
                </a:cubicBezTo>
                <a:cubicBezTo>
                  <a:pt x="64" y="89"/>
                  <a:pt x="66" y="95"/>
                  <a:pt x="63" y="100"/>
                </a:cubicBezTo>
                <a:cubicBezTo>
                  <a:pt x="61" y="103"/>
                  <a:pt x="58" y="105"/>
                  <a:pt x="54" y="105"/>
                </a:cubicBezTo>
                <a:cubicBezTo>
                  <a:pt x="53" y="105"/>
                  <a:pt x="51" y="104"/>
                  <a:pt x="49" y="103"/>
                </a:cubicBezTo>
                <a:cubicBezTo>
                  <a:pt x="23" y="88"/>
                  <a:pt x="23" y="88"/>
                  <a:pt x="23" y="88"/>
                </a:cubicBezTo>
                <a:cubicBezTo>
                  <a:pt x="19" y="86"/>
                  <a:pt x="17" y="80"/>
                  <a:pt x="20" y="75"/>
                </a:cubicBezTo>
                <a:close/>
                <a:moveTo>
                  <a:pt x="71" y="34"/>
                </a:moveTo>
                <a:cubicBezTo>
                  <a:pt x="68" y="29"/>
                  <a:pt x="70" y="23"/>
                  <a:pt x="75" y="20"/>
                </a:cubicBezTo>
                <a:cubicBezTo>
                  <a:pt x="79" y="17"/>
                  <a:pt x="85" y="19"/>
                  <a:pt x="88" y="24"/>
                </a:cubicBezTo>
                <a:cubicBezTo>
                  <a:pt x="103" y="50"/>
                  <a:pt x="103" y="50"/>
                  <a:pt x="103" y="50"/>
                </a:cubicBezTo>
                <a:cubicBezTo>
                  <a:pt x="106" y="54"/>
                  <a:pt x="104" y="60"/>
                  <a:pt x="99" y="63"/>
                </a:cubicBezTo>
                <a:cubicBezTo>
                  <a:pt x="98" y="64"/>
                  <a:pt x="96" y="65"/>
                  <a:pt x="94" y="65"/>
                </a:cubicBezTo>
                <a:cubicBezTo>
                  <a:pt x="91" y="65"/>
                  <a:pt x="88" y="63"/>
                  <a:pt x="86" y="60"/>
                </a:cubicBezTo>
                <a:lnTo>
                  <a:pt x="71" y="34"/>
                </a:lnTo>
                <a:close/>
                <a:moveTo>
                  <a:pt x="279" y="224"/>
                </a:moveTo>
                <a:cubicBezTo>
                  <a:pt x="277" y="228"/>
                  <a:pt x="274" y="229"/>
                  <a:pt x="270" y="229"/>
                </a:cubicBezTo>
                <a:cubicBezTo>
                  <a:pt x="269" y="229"/>
                  <a:pt x="267" y="229"/>
                  <a:pt x="265" y="228"/>
                </a:cubicBezTo>
                <a:cubicBezTo>
                  <a:pt x="239" y="213"/>
                  <a:pt x="239" y="213"/>
                  <a:pt x="239" y="213"/>
                </a:cubicBezTo>
                <a:cubicBezTo>
                  <a:pt x="235" y="210"/>
                  <a:pt x="233" y="204"/>
                  <a:pt x="236" y="200"/>
                </a:cubicBezTo>
                <a:cubicBezTo>
                  <a:pt x="238" y="195"/>
                  <a:pt x="245" y="193"/>
                  <a:pt x="249" y="196"/>
                </a:cubicBezTo>
                <a:cubicBezTo>
                  <a:pt x="275" y="211"/>
                  <a:pt x="275" y="211"/>
                  <a:pt x="275" y="211"/>
                </a:cubicBezTo>
                <a:cubicBezTo>
                  <a:pt x="280" y="214"/>
                  <a:pt x="282" y="220"/>
                  <a:pt x="279" y="224"/>
                </a:cubicBezTo>
                <a:close/>
                <a:moveTo>
                  <a:pt x="299" y="150"/>
                </a:moveTo>
                <a:cubicBezTo>
                  <a:pt x="299" y="155"/>
                  <a:pt x="295" y="160"/>
                  <a:pt x="289" y="160"/>
                </a:cubicBezTo>
                <a:cubicBezTo>
                  <a:pt x="259" y="160"/>
                  <a:pt x="259" y="160"/>
                  <a:pt x="259" y="160"/>
                </a:cubicBezTo>
                <a:cubicBezTo>
                  <a:pt x="254" y="160"/>
                  <a:pt x="249" y="155"/>
                  <a:pt x="249" y="150"/>
                </a:cubicBezTo>
                <a:cubicBezTo>
                  <a:pt x="249" y="144"/>
                  <a:pt x="254" y="140"/>
                  <a:pt x="259" y="140"/>
                </a:cubicBezTo>
                <a:cubicBezTo>
                  <a:pt x="289" y="140"/>
                  <a:pt x="289" y="140"/>
                  <a:pt x="289" y="140"/>
                </a:cubicBezTo>
                <a:cubicBezTo>
                  <a:pt x="295" y="140"/>
                  <a:pt x="299" y="144"/>
                  <a:pt x="299" y="150"/>
                </a:cubicBezTo>
                <a:close/>
                <a:moveTo>
                  <a:pt x="109" y="200"/>
                </a:moveTo>
                <a:cubicBezTo>
                  <a:pt x="149" y="150"/>
                  <a:pt x="149" y="150"/>
                  <a:pt x="149" y="150"/>
                </a:cubicBezTo>
                <a:cubicBezTo>
                  <a:pt x="189" y="150"/>
                  <a:pt x="189" y="150"/>
                  <a:pt x="189" y="150"/>
                </a:cubicBezTo>
                <a:lnTo>
                  <a:pt x="109" y="200"/>
                </a:lnTo>
                <a:close/>
                <a:moveTo>
                  <a:pt x="189" y="100"/>
                </a:moveTo>
                <a:cubicBezTo>
                  <a:pt x="149" y="150"/>
                  <a:pt x="149" y="150"/>
                  <a:pt x="149" y="150"/>
                </a:cubicBezTo>
                <a:cubicBezTo>
                  <a:pt x="109" y="150"/>
                  <a:pt x="109" y="150"/>
                  <a:pt x="109" y="150"/>
                </a:cubicBezTo>
                <a:lnTo>
                  <a:pt x="189" y="100"/>
                </a:lnTo>
                <a:close/>
                <a:moveTo>
                  <a:pt x="189" y="100"/>
                </a:moveTo>
                <a:cubicBezTo>
                  <a:pt x="189" y="100"/>
                  <a:pt x="189" y="100"/>
                  <a:pt x="189" y="100"/>
                </a:cubicBezTo>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Tree>
    <p:extLst>
      <p:ext uri="{BB962C8B-B14F-4D97-AF65-F5344CB8AC3E}">
        <p14:creationId xmlns:p14="http://schemas.microsoft.com/office/powerpoint/2010/main" val="22654182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3151"/>
            <a:ext cx="12192001" cy="6858001"/>
          </a:xfrm>
          <a:prstGeom prst="rect">
            <a:avLst/>
          </a:prstGeom>
          <a:solidFill>
            <a:schemeClr val="accent5">
              <a:lumMod val="50000"/>
            </a:schemeClr>
          </a:solidFill>
        </p:spPr>
      </p:pic>
      <p:sp>
        <p:nvSpPr>
          <p:cNvPr id="11" name="Rounded Rectangle 10"/>
          <p:cNvSpPr/>
          <p:nvPr/>
        </p:nvSpPr>
        <p:spPr>
          <a:xfrm>
            <a:off x="1903311" y="665217"/>
            <a:ext cx="7475151" cy="745903"/>
          </a:xfrm>
          <a:prstGeom prst="roundRect">
            <a:avLst>
              <a:gd name="adj" fmla="val 50000"/>
            </a:avLst>
          </a:prstGeom>
          <a:solidFill>
            <a:schemeClr val="accent5">
              <a:lumMod val="75000"/>
            </a:schemeClr>
          </a:solidFill>
          <a:ln>
            <a:noFill/>
          </a:ln>
          <a:effectLst>
            <a:innerShdw blurRad="38100" dist="50800" dir="16200000">
              <a:prstClr val="black">
                <a:alpha val="23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prstClr val="black">
                  <a:lumMod val="85000"/>
                  <a:lumOff val="15000"/>
                </a:prstClr>
              </a:solidFill>
              <a:latin typeface="Arial" pitchFamily="34" charset="0"/>
              <a:cs typeface="Arial" pitchFamily="34" charset="0"/>
            </a:endParaRPr>
          </a:p>
        </p:txBody>
      </p:sp>
      <p:sp>
        <p:nvSpPr>
          <p:cNvPr id="3" name="TextBox 2"/>
          <p:cNvSpPr txBox="1"/>
          <p:nvPr/>
        </p:nvSpPr>
        <p:spPr>
          <a:xfrm>
            <a:off x="2833525" y="636183"/>
            <a:ext cx="7189706" cy="830997"/>
          </a:xfrm>
          <a:prstGeom prst="rect">
            <a:avLst/>
          </a:prstGeom>
          <a:noFill/>
        </p:spPr>
        <p:txBody>
          <a:bodyPr wrap="square" rtlCol="0">
            <a:spAutoFit/>
          </a:bodyPr>
          <a:lstStyle/>
          <a:p>
            <a:r>
              <a:rPr lang="en-US" sz="4800" b="1" dirty="0" smtClean="0">
                <a:ln w="9525">
                  <a:solidFill>
                    <a:prstClr val="white"/>
                  </a:solidFill>
                  <a:prstDash val="solid"/>
                </a:ln>
                <a:solidFill>
                  <a:prstClr val="white"/>
                </a:solidFill>
                <a:effectLst>
                  <a:outerShdw blurRad="12700" dist="38100" dir="2700000" algn="tl" rotWithShape="0">
                    <a:prstClr val="white">
                      <a:lumMod val="50000"/>
                    </a:prstClr>
                  </a:outerShdw>
                </a:effectLst>
              </a:rPr>
              <a:t>How to format Annexure</a:t>
            </a:r>
            <a:endParaRPr lang="en-US" sz="4800" b="1" dirty="0">
              <a:ln w="9525">
                <a:solidFill>
                  <a:prstClr val="white"/>
                </a:solidFill>
                <a:prstDash val="solid"/>
              </a:ln>
              <a:solidFill>
                <a:prstClr val="white"/>
              </a:solidFill>
              <a:effectLst>
                <a:outerShdw blurRad="12700" dist="38100" dir="2700000" algn="tl" rotWithShape="0">
                  <a:prstClr val="white">
                    <a:lumMod val="50000"/>
                  </a:prstClr>
                </a:outerShdw>
              </a:effectLst>
            </a:endParaRPr>
          </a:p>
        </p:txBody>
      </p:sp>
      <p:sp>
        <p:nvSpPr>
          <p:cNvPr id="8" name="Rounded Rectangle 7"/>
          <p:cNvSpPr/>
          <p:nvPr/>
        </p:nvSpPr>
        <p:spPr>
          <a:xfrm rot="2700000">
            <a:off x="799954" y="274488"/>
            <a:ext cx="1500929" cy="1591159"/>
          </a:xfrm>
          <a:prstGeom prst="roundRect">
            <a:avLst/>
          </a:prstGeom>
          <a:solidFill>
            <a:srgbClr val="4CC87F"/>
          </a:solidFill>
          <a:ln w="25400" cap="flat" cmpd="sng" algn="ctr">
            <a:noFill/>
            <a:prstDash val="solid"/>
          </a:ln>
          <a:effectLst>
            <a:innerShdw blurRad="76200" dist="50800" dir="13500000">
              <a:prstClr val="black">
                <a:alpha val="32000"/>
              </a:prstClr>
            </a:innerShdw>
          </a:effectLst>
        </p:spPr>
        <p:txBody>
          <a:bodyPr rtlCol="0" anchor="ctr"/>
          <a:lstStyle/>
          <a:p>
            <a:pPr algn="ctr" defTabSz="1218987">
              <a:defRPr/>
            </a:pPr>
            <a:endParaRPr lang="en-US" sz="2400" kern="0" smtClean="0">
              <a:solidFill>
                <a:prstClr val="white"/>
              </a:solidFill>
              <a:latin typeface="Arial" panose="020B0604020202020204" pitchFamily="34" charset="0"/>
              <a:cs typeface="Arial" panose="020B0604020202020204" pitchFamily="34" charset="0"/>
            </a:endParaRPr>
          </a:p>
        </p:txBody>
      </p:sp>
      <p:sp>
        <p:nvSpPr>
          <p:cNvPr id="9" name="Rounded Rectangle 8"/>
          <p:cNvSpPr/>
          <p:nvPr/>
        </p:nvSpPr>
        <p:spPr>
          <a:xfrm rot="3564405">
            <a:off x="834923" y="306311"/>
            <a:ext cx="1430988" cy="1527511"/>
          </a:xfrm>
          <a:prstGeom prst="roundRect">
            <a:avLst/>
          </a:prstGeom>
          <a:solidFill>
            <a:sysClr val="window" lastClr="FFFFFF">
              <a:lumMod val="95000"/>
            </a:sysClr>
          </a:solidFill>
          <a:ln w="25400" cap="flat" cmpd="sng" algn="ctr">
            <a:noFill/>
            <a:prstDash val="solid"/>
          </a:ln>
          <a:effectLst>
            <a:outerShdw blurRad="342900" sx="103000" sy="103000" algn="ctr" rotWithShape="0">
              <a:prstClr val="black">
                <a:alpha val="29000"/>
              </a:prstClr>
            </a:outerShdw>
          </a:effectLst>
        </p:spPr>
        <p:txBody>
          <a:bodyPr rtlCol="0" anchor="ctr"/>
          <a:lstStyle/>
          <a:p>
            <a:pPr algn="ctr" defTabSz="1218987">
              <a:defRPr/>
            </a:pPr>
            <a:endParaRPr lang="en-US" sz="2400" kern="0" smtClean="0">
              <a:solidFill>
                <a:prstClr val="white"/>
              </a:solidFill>
              <a:latin typeface="Arial" panose="020B0604020202020204" pitchFamily="34" charset="0"/>
              <a:cs typeface="Arial" panose="020B0604020202020204" pitchFamily="34" charset="0"/>
            </a:endParaRPr>
          </a:p>
        </p:txBody>
      </p:sp>
      <p:sp>
        <p:nvSpPr>
          <p:cNvPr id="10" name="Freeform 31"/>
          <p:cNvSpPr>
            <a:spLocks noEditPoints="1"/>
          </p:cNvSpPr>
          <p:nvPr/>
        </p:nvSpPr>
        <p:spPr bwMode="auto">
          <a:xfrm>
            <a:off x="1258542" y="737703"/>
            <a:ext cx="685847" cy="600930"/>
          </a:xfrm>
          <a:custGeom>
            <a:avLst/>
            <a:gdLst>
              <a:gd name="T0" fmla="*/ 1124 w 3749"/>
              <a:gd name="T1" fmla="*/ 1845 h 3535"/>
              <a:gd name="T2" fmla="*/ 1065 w 3749"/>
              <a:gd name="T3" fmla="*/ 1868 h 3535"/>
              <a:gd name="T4" fmla="*/ 985 w 3749"/>
              <a:gd name="T5" fmla="*/ 1934 h 3535"/>
              <a:gd name="T6" fmla="*/ 903 w 3749"/>
              <a:gd name="T7" fmla="*/ 2022 h 3535"/>
              <a:gd name="T8" fmla="*/ 826 w 3749"/>
              <a:gd name="T9" fmla="*/ 1979 h 3535"/>
              <a:gd name="T10" fmla="*/ 826 w 3749"/>
              <a:gd name="T11" fmla="*/ 1888 h 3535"/>
              <a:gd name="T12" fmla="*/ 903 w 3749"/>
              <a:gd name="T13" fmla="*/ 1843 h 3535"/>
              <a:gd name="T14" fmla="*/ 2291 w 3749"/>
              <a:gd name="T15" fmla="*/ 1328 h 3535"/>
              <a:gd name="T16" fmla="*/ 2336 w 3749"/>
              <a:gd name="T17" fmla="*/ 1405 h 3535"/>
              <a:gd name="T18" fmla="*/ 2291 w 3749"/>
              <a:gd name="T19" fmla="*/ 1483 h 3535"/>
              <a:gd name="T20" fmla="*/ 880 w 3749"/>
              <a:gd name="T21" fmla="*/ 1492 h 3535"/>
              <a:gd name="T22" fmla="*/ 817 w 3749"/>
              <a:gd name="T23" fmla="*/ 1429 h 3535"/>
              <a:gd name="T24" fmla="*/ 840 w 3749"/>
              <a:gd name="T25" fmla="*/ 1342 h 3535"/>
              <a:gd name="T26" fmla="*/ 405 w 3749"/>
              <a:gd name="T27" fmla="*/ 1039 h 3535"/>
              <a:gd name="T28" fmla="*/ 239 w 3749"/>
              <a:gd name="T29" fmla="*/ 1228 h 3535"/>
              <a:gd name="T30" fmla="*/ 188 w 3749"/>
              <a:gd name="T31" fmla="*/ 1280 h 3535"/>
              <a:gd name="T32" fmla="*/ 183 w 3749"/>
              <a:gd name="T33" fmla="*/ 3283 h 3535"/>
              <a:gd name="T34" fmla="*/ 251 w 3749"/>
              <a:gd name="T35" fmla="*/ 3350 h 3535"/>
              <a:gd name="T36" fmla="*/ 1054 w 3749"/>
              <a:gd name="T37" fmla="*/ 2050 h 3535"/>
              <a:gd name="T38" fmla="*/ 1151 w 3749"/>
              <a:gd name="T39" fmla="*/ 1964 h 3535"/>
              <a:gd name="T40" fmla="*/ 2749 w 3749"/>
              <a:gd name="T41" fmla="*/ 1437 h 3535"/>
              <a:gd name="T42" fmla="*/ 2865 w 3749"/>
              <a:gd name="T43" fmla="*/ 1489 h 3535"/>
              <a:gd name="T44" fmla="*/ 2925 w 3749"/>
              <a:gd name="T45" fmla="*/ 1600 h 3535"/>
              <a:gd name="T46" fmla="*/ 3656 w 3749"/>
              <a:gd name="T47" fmla="*/ 1953 h 3535"/>
              <a:gd name="T48" fmla="*/ 3728 w 3749"/>
              <a:gd name="T49" fmla="*/ 1997 h 3535"/>
              <a:gd name="T50" fmla="*/ 3747 w 3749"/>
              <a:gd name="T51" fmla="*/ 2089 h 3535"/>
              <a:gd name="T52" fmla="*/ 3049 w 3749"/>
              <a:gd name="T53" fmla="*/ 3429 h 3535"/>
              <a:gd name="T54" fmla="*/ 2953 w 3749"/>
              <a:gd name="T55" fmla="*/ 3510 h 3535"/>
              <a:gd name="T56" fmla="*/ 212 w 3749"/>
              <a:gd name="T57" fmla="*/ 3535 h 3535"/>
              <a:gd name="T58" fmla="*/ 87 w 3749"/>
              <a:gd name="T59" fmla="*/ 3493 h 3535"/>
              <a:gd name="T60" fmla="*/ 10 w 3749"/>
              <a:gd name="T61" fmla="*/ 3388 h 3535"/>
              <a:gd name="T62" fmla="*/ 3 w 3749"/>
              <a:gd name="T63" fmla="*/ 1214 h 3535"/>
              <a:gd name="T64" fmla="*/ 76 w 3749"/>
              <a:gd name="T65" fmla="*/ 1090 h 3535"/>
              <a:gd name="T66" fmla="*/ 212 w 3749"/>
              <a:gd name="T67" fmla="*/ 1039 h 3535"/>
              <a:gd name="T68" fmla="*/ 2269 w 3749"/>
              <a:gd name="T69" fmla="*/ 795 h 3535"/>
              <a:gd name="T70" fmla="*/ 2332 w 3749"/>
              <a:gd name="T71" fmla="*/ 858 h 3535"/>
              <a:gd name="T72" fmla="*/ 2309 w 3749"/>
              <a:gd name="T73" fmla="*/ 945 h 3535"/>
              <a:gd name="T74" fmla="*/ 903 w 3749"/>
              <a:gd name="T75" fmla="*/ 972 h 3535"/>
              <a:gd name="T76" fmla="*/ 826 w 3749"/>
              <a:gd name="T77" fmla="*/ 927 h 3535"/>
              <a:gd name="T78" fmla="*/ 826 w 3749"/>
              <a:gd name="T79" fmla="*/ 836 h 3535"/>
              <a:gd name="T80" fmla="*/ 903 w 3749"/>
              <a:gd name="T81" fmla="*/ 792 h 3535"/>
              <a:gd name="T82" fmla="*/ 2166 w 3749"/>
              <a:gd name="T83" fmla="*/ 261 h 3535"/>
              <a:gd name="T84" fmla="*/ 2133 w 3749"/>
              <a:gd name="T85" fmla="*/ 12 h 3535"/>
              <a:gd name="T86" fmla="*/ 2617 w 3749"/>
              <a:gd name="T87" fmla="*/ 550 h 3535"/>
              <a:gd name="T88" fmla="*/ 2474 w 3749"/>
              <a:gd name="T89" fmla="*/ 680 h 3535"/>
              <a:gd name="T90" fmla="*/ 2438 w 3749"/>
              <a:gd name="T91" fmla="*/ 643 h 3535"/>
              <a:gd name="T92" fmla="*/ 2042 w 3749"/>
              <a:gd name="T93" fmla="*/ 621 h 3535"/>
              <a:gd name="T94" fmla="*/ 2021 w 3749"/>
              <a:gd name="T95" fmla="*/ 183 h 3535"/>
              <a:gd name="T96" fmla="*/ 1985 w 3749"/>
              <a:gd name="T97" fmla="*/ 146 h 3535"/>
              <a:gd name="T98" fmla="*/ 676 w 3749"/>
              <a:gd name="T99" fmla="*/ 164 h 3535"/>
              <a:gd name="T100" fmla="*/ 561 w 3749"/>
              <a:gd name="T101" fmla="*/ 2779 h 3535"/>
              <a:gd name="T102" fmla="*/ 540 w 3749"/>
              <a:gd name="T103" fmla="*/ 2761 h 3535"/>
              <a:gd name="T104" fmla="*/ 528 w 3749"/>
              <a:gd name="T105" fmla="*/ 2657 h 3535"/>
              <a:gd name="T106" fmla="*/ 527 w 3749"/>
              <a:gd name="T107" fmla="*/ 2383 h 3535"/>
              <a:gd name="T108" fmla="*/ 526 w 3749"/>
              <a:gd name="T109" fmla="*/ 2048 h 3535"/>
              <a:gd name="T110" fmla="*/ 526 w 3749"/>
              <a:gd name="T111" fmla="*/ 1677 h 3535"/>
              <a:gd name="T112" fmla="*/ 526 w 3749"/>
              <a:gd name="T113" fmla="*/ 1298 h 3535"/>
              <a:gd name="T114" fmla="*/ 527 w 3749"/>
              <a:gd name="T115" fmla="*/ 936 h 3535"/>
              <a:gd name="T116" fmla="*/ 527 w 3749"/>
              <a:gd name="T117" fmla="*/ 616 h 3535"/>
              <a:gd name="T118" fmla="*/ 528 w 3749"/>
              <a:gd name="T119" fmla="*/ 367 h 3535"/>
              <a:gd name="T120" fmla="*/ 528 w 3749"/>
              <a:gd name="T121" fmla="*/ 212 h 3535"/>
              <a:gd name="T122" fmla="*/ 531 w 3749"/>
              <a:gd name="T123" fmla="*/ 139 h 3535"/>
              <a:gd name="T124" fmla="*/ 605 w 3749"/>
              <a:gd name="T125" fmla="*/ 30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49" h="3535">
                <a:moveTo>
                  <a:pt x="903" y="1843"/>
                </a:moveTo>
                <a:lnTo>
                  <a:pt x="1133" y="1843"/>
                </a:lnTo>
                <a:lnTo>
                  <a:pt x="1131" y="1843"/>
                </a:lnTo>
                <a:lnTo>
                  <a:pt x="1124" y="1845"/>
                </a:lnTo>
                <a:lnTo>
                  <a:pt x="1112" y="1848"/>
                </a:lnTo>
                <a:lnTo>
                  <a:pt x="1100" y="1852"/>
                </a:lnTo>
                <a:lnTo>
                  <a:pt x="1082" y="1859"/>
                </a:lnTo>
                <a:lnTo>
                  <a:pt x="1065" y="1868"/>
                </a:lnTo>
                <a:lnTo>
                  <a:pt x="1046" y="1880"/>
                </a:lnTo>
                <a:lnTo>
                  <a:pt x="1025" y="1895"/>
                </a:lnTo>
                <a:lnTo>
                  <a:pt x="1005" y="1912"/>
                </a:lnTo>
                <a:lnTo>
                  <a:pt x="985" y="1934"/>
                </a:lnTo>
                <a:lnTo>
                  <a:pt x="967" y="1959"/>
                </a:lnTo>
                <a:lnTo>
                  <a:pt x="950" y="1989"/>
                </a:lnTo>
                <a:lnTo>
                  <a:pt x="936" y="2022"/>
                </a:lnTo>
                <a:lnTo>
                  <a:pt x="903" y="2022"/>
                </a:lnTo>
                <a:lnTo>
                  <a:pt x="880" y="2020"/>
                </a:lnTo>
                <a:lnTo>
                  <a:pt x="858" y="2011"/>
                </a:lnTo>
                <a:lnTo>
                  <a:pt x="840" y="1997"/>
                </a:lnTo>
                <a:lnTo>
                  <a:pt x="826" y="1979"/>
                </a:lnTo>
                <a:lnTo>
                  <a:pt x="817" y="1957"/>
                </a:lnTo>
                <a:lnTo>
                  <a:pt x="813" y="1933"/>
                </a:lnTo>
                <a:lnTo>
                  <a:pt x="817" y="1908"/>
                </a:lnTo>
                <a:lnTo>
                  <a:pt x="826" y="1888"/>
                </a:lnTo>
                <a:lnTo>
                  <a:pt x="840" y="1869"/>
                </a:lnTo>
                <a:lnTo>
                  <a:pt x="858" y="1856"/>
                </a:lnTo>
                <a:lnTo>
                  <a:pt x="880" y="1846"/>
                </a:lnTo>
                <a:lnTo>
                  <a:pt x="903" y="1843"/>
                </a:lnTo>
                <a:close/>
                <a:moveTo>
                  <a:pt x="903" y="1315"/>
                </a:moveTo>
                <a:lnTo>
                  <a:pt x="2245" y="1315"/>
                </a:lnTo>
                <a:lnTo>
                  <a:pt x="2269" y="1319"/>
                </a:lnTo>
                <a:lnTo>
                  <a:pt x="2291" y="1328"/>
                </a:lnTo>
                <a:lnTo>
                  <a:pt x="2309" y="1342"/>
                </a:lnTo>
                <a:lnTo>
                  <a:pt x="2323" y="1360"/>
                </a:lnTo>
                <a:lnTo>
                  <a:pt x="2332" y="1382"/>
                </a:lnTo>
                <a:lnTo>
                  <a:pt x="2336" y="1405"/>
                </a:lnTo>
                <a:lnTo>
                  <a:pt x="2332" y="1429"/>
                </a:lnTo>
                <a:lnTo>
                  <a:pt x="2323" y="1451"/>
                </a:lnTo>
                <a:lnTo>
                  <a:pt x="2309" y="1469"/>
                </a:lnTo>
                <a:lnTo>
                  <a:pt x="2291" y="1483"/>
                </a:lnTo>
                <a:lnTo>
                  <a:pt x="2269" y="1492"/>
                </a:lnTo>
                <a:lnTo>
                  <a:pt x="2245" y="1496"/>
                </a:lnTo>
                <a:lnTo>
                  <a:pt x="903" y="1496"/>
                </a:lnTo>
                <a:lnTo>
                  <a:pt x="880" y="1492"/>
                </a:lnTo>
                <a:lnTo>
                  <a:pt x="858" y="1483"/>
                </a:lnTo>
                <a:lnTo>
                  <a:pt x="840" y="1469"/>
                </a:lnTo>
                <a:lnTo>
                  <a:pt x="826" y="1451"/>
                </a:lnTo>
                <a:lnTo>
                  <a:pt x="817" y="1429"/>
                </a:lnTo>
                <a:lnTo>
                  <a:pt x="813" y="1405"/>
                </a:lnTo>
                <a:lnTo>
                  <a:pt x="817" y="1382"/>
                </a:lnTo>
                <a:lnTo>
                  <a:pt x="826" y="1360"/>
                </a:lnTo>
                <a:lnTo>
                  <a:pt x="840" y="1342"/>
                </a:lnTo>
                <a:lnTo>
                  <a:pt x="858" y="1328"/>
                </a:lnTo>
                <a:lnTo>
                  <a:pt x="880" y="1319"/>
                </a:lnTo>
                <a:lnTo>
                  <a:pt x="903" y="1315"/>
                </a:lnTo>
                <a:close/>
                <a:moveTo>
                  <a:pt x="405" y="1039"/>
                </a:moveTo>
                <a:lnTo>
                  <a:pt x="405" y="1221"/>
                </a:lnTo>
                <a:lnTo>
                  <a:pt x="276" y="1221"/>
                </a:lnTo>
                <a:lnTo>
                  <a:pt x="258" y="1222"/>
                </a:lnTo>
                <a:lnTo>
                  <a:pt x="239" y="1228"/>
                </a:lnTo>
                <a:lnTo>
                  <a:pt x="222" y="1237"/>
                </a:lnTo>
                <a:lnTo>
                  <a:pt x="208" y="1249"/>
                </a:lnTo>
                <a:lnTo>
                  <a:pt x="196" y="1264"/>
                </a:lnTo>
                <a:lnTo>
                  <a:pt x="188" y="1280"/>
                </a:lnTo>
                <a:lnTo>
                  <a:pt x="182" y="1298"/>
                </a:lnTo>
                <a:lnTo>
                  <a:pt x="180" y="1316"/>
                </a:lnTo>
                <a:lnTo>
                  <a:pt x="180" y="3258"/>
                </a:lnTo>
                <a:lnTo>
                  <a:pt x="183" y="3283"/>
                </a:lnTo>
                <a:lnTo>
                  <a:pt x="194" y="3306"/>
                </a:lnTo>
                <a:lnTo>
                  <a:pt x="208" y="3326"/>
                </a:lnTo>
                <a:lnTo>
                  <a:pt x="228" y="3341"/>
                </a:lnTo>
                <a:lnTo>
                  <a:pt x="251" y="3350"/>
                </a:lnTo>
                <a:lnTo>
                  <a:pt x="276" y="3353"/>
                </a:lnTo>
                <a:lnTo>
                  <a:pt x="409" y="3353"/>
                </a:lnTo>
                <a:lnTo>
                  <a:pt x="1037" y="2080"/>
                </a:lnTo>
                <a:lnTo>
                  <a:pt x="1054" y="2050"/>
                </a:lnTo>
                <a:lnTo>
                  <a:pt x="1074" y="2022"/>
                </a:lnTo>
                <a:lnTo>
                  <a:pt x="1098" y="1998"/>
                </a:lnTo>
                <a:lnTo>
                  <a:pt x="1124" y="1979"/>
                </a:lnTo>
                <a:lnTo>
                  <a:pt x="1151" y="1964"/>
                </a:lnTo>
                <a:lnTo>
                  <a:pt x="1181" y="1954"/>
                </a:lnTo>
                <a:lnTo>
                  <a:pt x="1211" y="1951"/>
                </a:lnTo>
                <a:lnTo>
                  <a:pt x="2748" y="1951"/>
                </a:lnTo>
                <a:lnTo>
                  <a:pt x="2749" y="1437"/>
                </a:lnTo>
                <a:lnTo>
                  <a:pt x="2781" y="1443"/>
                </a:lnTo>
                <a:lnTo>
                  <a:pt x="2812" y="1454"/>
                </a:lnTo>
                <a:lnTo>
                  <a:pt x="2840" y="1469"/>
                </a:lnTo>
                <a:lnTo>
                  <a:pt x="2865" y="1489"/>
                </a:lnTo>
                <a:lnTo>
                  <a:pt x="2887" y="1513"/>
                </a:lnTo>
                <a:lnTo>
                  <a:pt x="2904" y="1539"/>
                </a:lnTo>
                <a:lnTo>
                  <a:pt x="2917" y="1568"/>
                </a:lnTo>
                <a:lnTo>
                  <a:pt x="2925" y="1600"/>
                </a:lnTo>
                <a:lnTo>
                  <a:pt x="2929" y="1634"/>
                </a:lnTo>
                <a:lnTo>
                  <a:pt x="2929" y="1951"/>
                </a:lnTo>
                <a:lnTo>
                  <a:pt x="3633" y="1951"/>
                </a:lnTo>
                <a:lnTo>
                  <a:pt x="3656" y="1953"/>
                </a:lnTo>
                <a:lnTo>
                  <a:pt x="3677" y="1959"/>
                </a:lnTo>
                <a:lnTo>
                  <a:pt x="3696" y="1968"/>
                </a:lnTo>
                <a:lnTo>
                  <a:pt x="3714" y="1981"/>
                </a:lnTo>
                <a:lnTo>
                  <a:pt x="3728" y="1997"/>
                </a:lnTo>
                <a:lnTo>
                  <a:pt x="3739" y="2016"/>
                </a:lnTo>
                <a:lnTo>
                  <a:pt x="3747" y="2038"/>
                </a:lnTo>
                <a:lnTo>
                  <a:pt x="3749" y="2062"/>
                </a:lnTo>
                <a:lnTo>
                  <a:pt x="3747" y="2089"/>
                </a:lnTo>
                <a:lnTo>
                  <a:pt x="3740" y="2116"/>
                </a:lnTo>
                <a:lnTo>
                  <a:pt x="3726" y="2148"/>
                </a:lnTo>
                <a:lnTo>
                  <a:pt x="3064" y="3405"/>
                </a:lnTo>
                <a:lnTo>
                  <a:pt x="3049" y="3429"/>
                </a:lnTo>
                <a:lnTo>
                  <a:pt x="3030" y="3452"/>
                </a:lnTo>
                <a:lnTo>
                  <a:pt x="3006" y="3474"/>
                </a:lnTo>
                <a:lnTo>
                  <a:pt x="2980" y="3493"/>
                </a:lnTo>
                <a:lnTo>
                  <a:pt x="2953" y="3510"/>
                </a:lnTo>
                <a:lnTo>
                  <a:pt x="2924" y="3522"/>
                </a:lnTo>
                <a:lnTo>
                  <a:pt x="2896" y="3531"/>
                </a:lnTo>
                <a:lnTo>
                  <a:pt x="2868" y="3534"/>
                </a:lnTo>
                <a:lnTo>
                  <a:pt x="212" y="3535"/>
                </a:lnTo>
                <a:lnTo>
                  <a:pt x="179" y="3531"/>
                </a:lnTo>
                <a:lnTo>
                  <a:pt x="145" y="3525"/>
                </a:lnTo>
                <a:lnTo>
                  <a:pt x="116" y="3512"/>
                </a:lnTo>
                <a:lnTo>
                  <a:pt x="87" y="3493"/>
                </a:lnTo>
                <a:lnTo>
                  <a:pt x="62" y="3473"/>
                </a:lnTo>
                <a:lnTo>
                  <a:pt x="40" y="3446"/>
                </a:lnTo>
                <a:lnTo>
                  <a:pt x="23" y="3419"/>
                </a:lnTo>
                <a:lnTo>
                  <a:pt x="10" y="3388"/>
                </a:lnTo>
                <a:lnTo>
                  <a:pt x="2" y="3356"/>
                </a:lnTo>
                <a:lnTo>
                  <a:pt x="0" y="3322"/>
                </a:lnTo>
                <a:lnTo>
                  <a:pt x="0" y="1252"/>
                </a:lnTo>
                <a:lnTo>
                  <a:pt x="3" y="1214"/>
                </a:lnTo>
                <a:lnTo>
                  <a:pt x="14" y="1179"/>
                </a:lnTo>
                <a:lnTo>
                  <a:pt x="30" y="1145"/>
                </a:lnTo>
                <a:lnTo>
                  <a:pt x="50" y="1115"/>
                </a:lnTo>
                <a:lnTo>
                  <a:pt x="76" y="1090"/>
                </a:lnTo>
                <a:lnTo>
                  <a:pt x="105" y="1069"/>
                </a:lnTo>
                <a:lnTo>
                  <a:pt x="137" y="1053"/>
                </a:lnTo>
                <a:lnTo>
                  <a:pt x="174" y="1043"/>
                </a:lnTo>
                <a:lnTo>
                  <a:pt x="212" y="1039"/>
                </a:lnTo>
                <a:lnTo>
                  <a:pt x="405" y="1039"/>
                </a:lnTo>
                <a:close/>
                <a:moveTo>
                  <a:pt x="903" y="792"/>
                </a:moveTo>
                <a:lnTo>
                  <a:pt x="2245" y="792"/>
                </a:lnTo>
                <a:lnTo>
                  <a:pt x="2269" y="795"/>
                </a:lnTo>
                <a:lnTo>
                  <a:pt x="2291" y="804"/>
                </a:lnTo>
                <a:lnTo>
                  <a:pt x="2309" y="818"/>
                </a:lnTo>
                <a:lnTo>
                  <a:pt x="2323" y="836"/>
                </a:lnTo>
                <a:lnTo>
                  <a:pt x="2332" y="858"/>
                </a:lnTo>
                <a:lnTo>
                  <a:pt x="2336" y="882"/>
                </a:lnTo>
                <a:lnTo>
                  <a:pt x="2332" y="906"/>
                </a:lnTo>
                <a:lnTo>
                  <a:pt x="2323" y="927"/>
                </a:lnTo>
                <a:lnTo>
                  <a:pt x="2309" y="945"/>
                </a:lnTo>
                <a:lnTo>
                  <a:pt x="2291" y="959"/>
                </a:lnTo>
                <a:lnTo>
                  <a:pt x="2269" y="968"/>
                </a:lnTo>
                <a:lnTo>
                  <a:pt x="2245" y="972"/>
                </a:lnTo>
                <a:lnTo>
                  <a:pt x="903" y="972"/>
                </a:lnTo>
                <a:lnTo>
                  <a:pt x="880" y="968"/>
                </a:lnTo>
                <a:lnTo>
                  <a:pt x="858" y="959"/>
                </a:lnTo>
                <a:lnTo>
                  <a:pt x="840" y="945"/>
                </a:lnTo>
                <a:lnTo>
                  <a:pt x="826" y="927"/>
                </a:lnTo>
                <a:lnTo>
                  <a:pt x="817" y="906"/>
                </a:lnTo>
                <a:lnTo>
                  <a:pt x="813" y="882"/>
                </a:lnTo>
                <a:lnTo>
                  <a:pt x="817" y="858"/>
                </a:lnTo>
                <a:lnTo>
                  <a:pt x="826" y="836"/>
                </a:lnTo>
                <a:lnTo>
                  <a:pt x="840" y="818"/>
                </a:lnTo>
                <a:lnTo>
                  <a:pt x="858" y="804"/>
                </a:lnTo>
                <a:lnTo>
                  <a:pt x="880" y="795"/>
                </a:lnTo>
                <a:lnTo>
                  <a:pt x="903" y="792"/>
                </a:lnTo>
                <a:close/>
                <a:moveTo>
                  <a:pt x="2166" y="261"/>
                </a:moveTo>
                <a:lnTo>
                  <a:pt x="2166" y="497"/>
                </a:lnTo>
                <a:lnTo>
                  <a:pt x="2383" y="497"/>
                </a:lnTo>
                <a:lnTo>
                  <a:pt x="2166" y="261"/>
                </a:lnTo>
                <a:close/>
                <a:moveTo>
                  <a:pt x="702" y="0"/>
                </a:moveTo>
                <a:lnTo>
                  <a:pt x="2090" y="0"/>
                </a:lnTo>
                <a:lnTo>
                  <a:pt x="2112" y="4"/>
                </a:lnTo>
                <a:lnTo>
                  <a:pt x="2133" y="12"/>
                </a:lnTo>
                <a:lnTo>
                  <a:pt x="2149" y="26"/>
                </a:lnTo>
                <a:lnTo>
                  <a:pt x="2598" y="515"/>
                </a:lnTo>
                <a:lnTo>
                  <a:pt x="2609" y="531"/>
                </a:lnTo>
                <a:lnTo>
                  <a:pt x="2617" y="550"/>
                </a:lnTo>
                <a:lnTo>
                  <a:pt x="2620" y="569"/>
                </a:lnTo>
                <a:lnTo>
                  <a:pt x="2620" y="1838"/>
                </a:lnTo>
                <a:lnTo>
                  <a:pt x="2474" y="1838"/>
                </a:lnTo>
                <a:lnTo>
                  <a:pt x="2474" y="680"/>
                </a:lnTo>
                <a:lnTo>
                  <a:pt x="2471" y="665"/>
                </a:lnTo>
                <a:lnTo>
                  <a:pt x="2463" y="653"/>
                </a:lnTo>
                <a:lnTo>
                  <a:pt x="2451" y="645"/>
                </a:lnTo>
                <a:lnTo>
                  <a:pt x="2438" y="643"/>
                </a:lnTo>
                <a:lnTo>
                  <a:pt x="2094" y="643"/>
                </a:lnTo>
                <a:lnTo>
                  <a:pt x="2074" y="641"/>
                </a:lnTo>
                <a:lnTo>
                  <a:pt x="2057" y="633"/>
                </a:lnTo>
                <a:lnTo>
                  <a:pt x="2042" y="621"/>
                </a:lnTo>
                <a:lnTo>
                  <a:pt x="2031" y="606"/>
                </a:lnTo>
                <a:lnTo>
                  <a:pt x="2023" y="589"/>
                </a:lnTo>
                <a:lnTo>
                  <a:pt x="2021" y="569"/>
                </a:lnTo>
                <a:lnTo>
                  <a:pt x="2021" y="183"/>
                </a:lnTo>
                <a:lnTo>
                  <a:pt x="2018" y="168"/>
                </a:lnTo>
                <a:lnTo>
                  <a:pt x="2010" y="157"/>
                </a:lnTo>
                <a:lnTo>
                  <a:pt x="1999" y="150"/>
                </a:lnTo>
                <a:lnTo>
                  <a:pt x="1985" y="146"/>
                </a:lnTo>
                <a:lnTo>
                  <a:pt x="702" y="146"/>
                </a:lnTo>
                <a:lnTo>
                  <a:pt x="691" y="149"/>
                </a:lnTo>
                <a:lnTo>
                  <a:pt x="683" y="154"/>
                </a:lnTo>
                <a:lnTo>
                  <a:pt x="676" y="164"/>
                </a:lnTo>
                <a:lnTo>
                  <a:pt x="675" y="174"/>
                </a:lnTo>
                <a:lnTo>
                  <a:pt x="675" y="2552"/>
                </a:lnTo>
                <a:lnTo>
                  <a:pt x="562" y="2779"/>
                </a:lnTo>
                <a:lnTo>
                  <a:pt x="561" y="2779"/>
                </a:lnTo>
                <a:lnTo>
                  <a:pt x="558" y="2777"/>
                </a:lnTo>
                <a:lnTo>
                  <a:pt x="552" y="2775"/>
                </a:lnTo>
                <a:lnTo>
                  <a:pt x="545" y="2769"/>
                </a:lnTo>
                <a:lnTo>
                  <a:pt x="540" y="2761"/>
                </a:lnTo>
                <a:lnTo>
                  <a:pt x="534" y="2750"/>
                </a:lnTo>
                <a:lnTo>
                  <a:pt x="530" y="2734"/>
                </a:lnTo>
                <a:lnTo>
                  <a:pt x="528" y="2712"/>
                </a:lnTo>
                <a:lnTo>
                  <a:pt x="528" y="2657"/>
                </a:lnTo>
                <a:lnTo>
                  <a:pt x="528" y="2596"/>
                </a:lnTo>
                <a:lnTo>
                  <a:pt x="527" y="2529"/>
                </a:lnTo>
                <a:lnTo>
                  <a:pt x="527" y="2458"/>
                </a:lnTo>
                <a:lnTo>
                  <a:pt x="527" y="2383"/>
                </a:lnTo>
                <a:lnTo>
                  <a:pt x="527" y="2304"/>
                </a:lnTo>
                <a:lnTo>
                  <a:pt x="526" y="2221"/>
                </a:lnTo>
                <a:lnTo>
                  <a:pt x="526" y="2136"/>
                </a:lnTo>
                <a:lnTo>
                  <a:pt x="526" y="2048"/>
                </a:lnTo>
                <a:lnTo>
                  <a:pt x="526" y="1958"/>
                </a:lnTo>
                <a:lnTo>
                  <a:pt x="526" y="1866"/>
                </a:lnTo>
                <a:lnTo>
                  <a:pt x="526" y="1773"/>
                </a:lnTo>
                <a:lnTo>
                  <a:pt x="526" y="1677"/>
                </a:lnTo>
                <a:lnTo>
                  <a:pt x="526" y="1583"/>
                </a:lnTo>
                <a:lnTo>
                  <a:pt x="526" y="1488"/>
                </a:lnTo>
                <a:lnTo>
                  <a:pt x="526" y="1392"/>
                </a:lnTo>
                <a:lnTo>
                  <a:pt x="526" y="1298"/>
                </a:lnTo>
                <a:lnTo>
                  <a:pt x="526" y="1205"/>
                </a:lnTo>
                <a:lnTo>
                  <a:pt x="527" y="1114"/>
                </a:lnTo>
                <a:lnTo>
                  <a:pt x="527" y="1023"/>
                </a:lnTo>
                <a:lnTo>
                  <a:pt x="527" y="936"/>
                </a:lnTo>
                <a:lnTo>
                  <a:pt x="527" y="851"/>
                </a:lnTo>
                <a:lnTo>
                  <a:pt x="527" y="769"/>
                </a:lnTo>
                <a:lnTo>
                  <a:pt x="527" y="691"/>
                </a:lnTo>
                <a:lnTo>
                  <a:pt x="527" y="616"/>
                </a:lnTo>
                <a:lnTo>
                  <a:pt x="527" y="548"/>
                </a:lnTo>
                <a:lnTo>
                  <a:pt x="528" y="482"/>
                </a:lnTo>
                <a:lnTo>
                  <a:pt x="528" y="421"/>
                </a:lnTo>
                <a:lnTo>
                  <a:pt x="528" y="367"/>
                </a:lnTo>
                <a:lnTo>
                  <a:pt x="528" y="319"/>
                </a:lnTo>
                <a:lnTo>
                  <a:pt x="528" y="276"/>
                </a:lnTo>
                <a:lnTo>
                  <a:pt x="528" y="241"/>
                </a:lnTo>
                <a:lnTo>
                  <a:pt x="528" y="212"/>
                </a:lnTo>
                <a:lnTo>
                  <a:pt x="528" y="191"/>
                </a:lnTo>
                <a:lnTo>
                  <a:pt x="528" y="179"/>
                </a:lnTo>
                <a:lnTo>
                  <a:pt x="528" y="174"/>
                </a:lnTo>
                <a:lnTo>
                  <a:pt x="531" y="139"/>
                </a:lnTo>
                <a:lnTo>
                  <a:pt x="542" y="106"/>
                </a:lnTo>
                <a:lnTo>
                  <a:pt x="558" y="77"/>
                </a:lnTo>
                <a:lnTo>
                  <a:pt x="580" y="51"/>
                </a:lnTo>
                <a:lnTo>
                  <a:pt x="605" y="30"/>
                </a:lnTo>
                <a:lnTo>
                  <a:pt x="635" y="14"/>
                </a:lnTo>
                <a:lnTo>
                  <a:pt x="667" y="4"/>
                </a:lnTo>
                <a:lnTo>
                  <a:pt x="702" y="0"/>
                </a:lnTo>
                <a:close/>
              </a:path>
            </a:pathLst>
          </a:custGeom>
          <a:solidFill>
            <a:srgbClr val="4CC87F"/>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US" sz="2400" kern="0" smtClean="0">
              <a:solidFill>
                <a:srgbClr val="000000"/>
              </a:solidFill>
              <a:latin typeface="Arial" panose="020B0604020202020204" pitchFamily="34" charset="0"/>
              <a:cs typeface="Arial" panose="020B0604020202020204" pitchFamily="34" charset="0"/>
            </a:endParaRPr>
          </a:p>
        </p:txBody>
      </p:sp>
      <p:sp>
        <p:nvSpPr>
          <p:cNvPr id="12" name="Freeform 6"/>
          <p:cNvSpPr>
            <a:spLocks/>
          </p:cNvSpPr>
          <p:nvPr/>
        </p:nvSpPr>
        <p:spPr bwMode="auto">
          <a:xfrm>
            <a:off x="4520515" y="5895506"/>
            <a:ext cx="3212974" cy="696176"/>
          </a:xfrm>
          <a:custGeom>
            <a:avLst/>
            <a:gdLst>
              <a:gd name="T0" fmla="*/ 1703 w 1703"/>
              <a:gd name="T1" fmla="*/ 184 h 369"/>
              <a:gd name="T2" fmla="*/ 1508 w 1703"/>
              <a:gd name="T3" fmla="*/ 0 h 369"/>
              <a:gd name="T4" fmla="*/ 1508 w 1703"/>
              <a:gd name="T5" fmla="*/ 0 h 369"/>
              <a:gd name="T6" fmla="*/ 0 w 1703"/>
              <a:gd name="T7" fmla="*/ 0 h 369"/>
              <a:gd name="T8" fmla="*/ 0 w 1703"/>
              <a:gd name="T9" fmla="*/ 369 h 369"/>
              <a:gd name="T10" fmla="*/ 1508 w 1703"/>
              <a:gd name="T11" fmla="*/ 369 h 369"/>
              <a:gd name="T12" fmla="*/ 1508 w 1703"/>
              <a:gd name="T13" fmla="*/ 369 h 369"/>
              <a:gd name="T14" fmla="*/ 1703 w 1703"/>
              <a:gd name="T15" fmla="*/ 184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3" h="369">
                <a:moveTo>
                  <a:pt x="1703" y="184"/>
                </a:moveTo>
                <a:lnTo>
                  <a:pt x="1508" y="0"/>
                </a:lnTo>
                <a:lnTo>
                  <a:pt x="1508" y="0"/>
                </a:lnTo>
                <a:lnTo>
                  <a:pt x="0" y="0"/>
                </a:lnTo>
                <a:lnTo>
                  <a:pt x="0" y="369"/>
                </a:lnTo>
                <a:lnTo>
                  <a:pt x="1508" y="369"/>
                </a:lnTo>
                <a:lnTo>
                  <a:pt x="1508" y="369"/>
                </a:lnTo>
                <a:lnTo>
                  <a:pt x="1703" y="184"/>
                </a:ln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13" name="Freeform 7"/>
          <p:cNvSpPr>
            <a:spLocks/>
          </p:cNvSpPr>
          <p:nvPr/>
        </p:nvSpPr>
        <p:spPr bwMode="auto">
          <a:xfrm>
            <a:off x="4510312" y="5171558"/>
            <a:ext cx="3897587" cy="703138"/>
          </a:xfrm>
          <a:custGeom>
            <a:avLst/>
            <a:gdLst>
              <a:gd name="T0" fmla="*/ 1972 w 1972"/>
              <a:gd name="T1" fmla="*/ 185 h 369"/>
              <a:gd name="T2" fmla="*/ 1778 w 1972"/>
              <a:gd name="T3" fmla="*/ 0 h 369"/>
              <a:gd name="T4" fmla="*/ 1778 w 1972"/>
              <a:gd name="T5" fmla="*/ 0 h 369"/>
              <a:gd name="T6" fmla="*/ 0 w 1972"/>
              <a:gd name="T7" fmla="*/ 0 h 369"/>
              <a:gd name="T8" fmla="*/ 0 w 1972"/>
              <a:gd name="T9" fmla="*/ 369 h 369"/>
              <a:gd name="T10" fmla="*/ 1778 w 1972"/>
              <a:gd name="T11" fmla="*/ 369 h 369"/>
              <a:gd name="T12" fmla="*/ 1778 w 1972"/>
              <a:gd name="T13" fmla="*/ 369 h 369"/>
              <a:gd name="T14" fmla="*/ 1972 w 1972"/>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72" h="369">
                <a:moveTo>
                  <a:pt x="1972" y="185"/>
                </a:moveTo>
                <a:lnTo>
                  <a:pt x="1778" y="0"/>
                </a:lnTo>
                <a:lnTo>
                  <a:pt x="1778" y="0"/>
                </a:lnTo>
                <a:lnTo>
                  <a:pt x="0" y="0"/>
                </a:lnTo>
                <a:lnTo>
                  <a:pt x="0" y="369"/>
                </a:lnTo>
                <a:lnTo>
                  <a:pt x="1778" y="369"/>
                </a:lnTo>
                <a:lnTo>
                  <a:pt x="1778" y="369"/>
                </a:lnTo>
                <a:lnTo>
                  <a:pt x="1972" y="185"/>
                </a:ln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14" name="Freeform 8"/>
          <p:cNvSpPr>
            <a:spLocks/>
          </p:cNvSpPr>
          <p:nvPr/>
        </p:nvSpPr>
        <p:spPr bwMode="auto">
          <a:xfrm>
            <a:off x="4523438" y="4447000"/>
            <a:ext cx="2854509" cy="701835"/>
          </a:xfrm>
          <a:custGeom>
            <a:avLst/>
            <a:gdLst>
              <a:gd name="T0" fmla="*/ 1513 w 1513"/>
              <a:gd name="T1" fmla="*/ 185 h 372"/>
              <a:gd name="T2" fmla="*/ 1319 w 1513"/>
              <a:gd name="T3" fmla="*/ 0 h 372"/>
              <a:gd name="T4" fmla="*/ 1319 w 1513"/>
              <a:gd name="T5" fmla="*/ 0 h 372"/>
              <a:gd name="T6" fmla="*/ 0 w 1513"/>
              <a:gd name="T7" fmla="*/ 0 h 372"/>
              <a:gd name="T8" fmla="*/ 0 w 1513"/>
              <a:gd name="T9" fmla="*/ 372 h 372"/>
              <a:gd name="T10" fmla="*/ 1319 w 1513"/>
              <a:gd name="T11" fmla="*/ 372 h 372"/>
              <a:gd name="T12" fmla="*/ 1319 w 1513"/>
              <a:gd name="T13" fmla="*/ 369 h 372"/>
              <a:gd name="T14" fmla="*/ 1513 w 1513"/>
              <a:gd name="T15" fmla="*/ 185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13" h="372">
                <a:moveTo>
                  <a:pt x="1513" y="185"/>
                </a:moveTo>
                <a:lnTo>
                  <a:pt x="1319" y="0"/>
                </a:lnTo>
                <a:lnTo>
                  <a:pt x="1319" y="0"/>
                </a:lnTo>
                <a:lnTo>
                  <a:pt x="0" y="0"/>
                </a:lnTo>
                <a:lnTo>
                  <a:pt x="0" y="372"/>
                </a:lnTo>
                <a:lnTo>
                  <a:pt x="1319" y="372"/>
                </a:lnTo>
                <a:lnTo>
                  <a:pt x="1319" y="369"/>
                </a:lnTo>
                <a:lnTo>
                  <a:pt x="1513" y="185"/>
                </a:ln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15" name="Freeform 9"/>
          <p:cNvSpPr>
            <a:spLocks/>
          </p:cNvSpPr>
          <p:nvPr/>
        </p:nvSpPr>
        <p:spPr bwMode="auto">
          <a:xfrm>
            <a:off x="4534595" y="2242029"/>
            <a:ext cx="3256366" cy="705043"/>
          </a:xfrm>
          <a:custGeom>
            <a:avLst/>
            <a:gdLst>
              <a:gd name="T0" fmla="*/ 1726 w 1726"/>
              <a:gd name="T1" fmla="*/ 185 h 370"/>
              <a:gd name="T2" fmla="*/ 1530 w 1726"/>
              <a:gd name="T3" fmla="*/ 0 h 370"/>
              <a:gd name="T4" fmla="*/ 1530 w 1726"/>
              <a:gd name="T5" fmla="*/ 0 h 370"/>
              <a:gd name="T6" fmla="*/ 0 w 1726"/>
              <a:gd name="T7" fmla="*/ 0 h 370"/>
              <a:gd name="T8" fmla="*/ 0 w 1726"/>
              <a:gd name="T9" fmla="*/ 370 h 370"/>
              <a:gd name="T10" fmla="*/ 1530 w 1726"/>
              <a:gd name="T11" fmla="*/ 370 h 370"/>
              <a:gd name="T12" fmla="*/ 1530 w 1726"/>
              <a:gd name="T13" fmla="*/ 370 h 370"/>
              <a:gd name="T14" fmla="*/ 1726 w 1726"/>
              <a:gd name="T15" fmla="*/ 185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26" h="370">
                <a:moveTo>
                  <a:pt x="1726" y="185"/>
                </a:moveTo>
                <a:lnTo>
                  <a:pt x="1530" y="0"/>
                </a:lnTo>
                <a:lnTo>
                  <a:pt x="1530" y="0"/>
                </a:lnTo>
                <a:lnTo>
                  <a:pt x="0" y="0"/>
                </a:lnTo>
                <a:lnTo>
                  <a:pt x="0" y="370"/>
                </a:lnTo>
                <a:lnTo>
                  <a:pt x="1530" y="370"/>
                </a:lnTo>
                <a:lnTo>
                  <a:pt x="1530" y="370"/>
                </a:lnTo>
                <a:lnTo>
                  <a:pt x="1726" y="185"/>
                </a:ln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16" name="Freeform 10"/>
          <p:cNvSpPr>
            <a:spLocks/>
          </p:cNvSpPr>
          <p:nvPr/>
        </p:nvSpPr>
        <p:spPr bwMode="auto">
          <a:xfrm>
            <a:off x="4534596" y="1540807"/>
            <a:ext cx="3873303" cy="699949"/>
          </a:xfrm>
          <a:custGeom>
            <a:avLst/>
            <a:gdLst>
              <a:gd name="T0" fmla="*/ 2053 w 2053"/>
              <a:gd name="T1" fmla="*/ 187 h 371"/>
              <a:gd name="T2" fmla="*/ 1859 w 2053"/>
              <a:gd name="T3" fmla="*/ 2 h 371"/>
              <a:gd name="T4" fmla="*/ 1859 w 2053"/>
              <a:gd name="T5" fmla="*/ 0 h 371"/>
              <a:gd name="T6" fmla="*/ 0 w 2053"/>
              <a:gd name="T7" fmla="*/ 0 h 371"/>
              <a:gd name="T8" fmla="*/ 0 w 2053"/>
              <a:gd name="T9" fmla="*/ 371 h 371"/>
              <a:gd name="T10" fmla="*/ 1859 w 2053"/>
              <a:gd name="T11" fmla="*/ 371 h 371"/>
              <a:gd name="T12" fmla="*/ 1859 w 2053"/>
              <a:gd name="T13" fmla="*/ 371 h 371"/>
              <a:gd name="T14" fmla="*/ 2053 w 2053"/>
              <a:gd name="T15" fmla="*/ 187 h 3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3" h="371">
                <a:moveTo>
                  <a:pt x="2053" y="187"/>
                </a:moveTo>
                <a:lnTo>
                  <a:pt x="1859" y="2"/>
                </a:lnTo>
                <a:lnTo>
                  <a:pt x="1859" y="0"/>
                </a:lnTo>
                <a:lnTo>
                  <a:pt x="0" y="0"/>
                </a:lnTo>
                <a:lnTo>
                  <a:pt x="0" y="371"/>
                </a:lnTo>
                <a:lnTo>
                  <a:pt x="1859" y="371"/>
                </a:lnTo>
                <a:lnTo>
                  <a:pt x="1859" y="371"/>
                </a:lnTo>
                <a:lnTo>
                  <a:pt x="2053" y="187"/>
                </a:ln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17" name="Freeform 11"/>
          <p:cNvSpPr>
            <a:spLocks/>
          </p:cNvSpPr>
          <p:nvPr/>
        </p:nvSpPr>
        <p:spPr bwMode="auto">
          <a:xfrm>
            <a:off x="4534595" y="2942591"/>
            <a:ext cx="3452578" cy="696176"/>
          </a:xfrm>
          <a:custGeom>
            <a:avLst/>
            <a:gdLst>
              <a:gd name="T0" fmla="*/ 1830 w 1830"/>
              <a:gd name="T1" fmla="*/ 185 h 369"/>
              <a:gd name="T2" fmla="*/ 1636 w 1830"/>
              <a:gd name="T3" fmla="*/ 0 h 369"/>
              <a:gd name="T4" fmla="*/ 1636 w 1830"/>
              <a:gd name="T5" fmla="*/ 0 h 369"/>
              <a:gd name="T6" fmla="*/ 0 w 1830"/>
              <a:gd name="T7" fmla="*/ 0 h 369"/>
              <a:gd name="T8" fmla="*/ 0 w 1830"/>
              <a:gd name="T9" fmla="*/ 369 h 369"/>
              <a:gd name="T10" fmla="*/ 1636 w 1830"/>
              <a:gd name="T11" fmla="*/ 369 h 369"/>
              <a:gd name="T12" fmla="*/ 1636 w 1830"/>
              <a:gd name="T13" fmla="*/ 369 h 369"/>
              <a:gd name="T14" fmla="*/ 1830 w 1830"/>
              <a:gd name="T15" fmla="*/ 185 h 3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30" h="369">
                <a:moveTo>
                  <a:pt x="1830" y="185"/>
                </a:moveTo>
                <a:lnTo>
                  <a:pt x="1636" y="0"/>
                </a:lnTo>
                <a:lnTo>
                  <a:pt x="1636" y="0"/>
                </a:lnTo>
                <a:lnTo>
                  <a:pt x="0" y="0"/>
                </a:lnTo>
                <a:lnTo>
                  <a:pt x="0" y="369"/>
                </a:lnTo>
                <a:lnTo>
                  <a:pt x="1636" y="369"/>
                </a:lnTo>
                <a:lnTo>
                  <a:pt x="1636" y="369"/>
                </a:lnTo>
                <a:lnTo>
                  <a:pt x="1830" y="185"/>
                </a:ln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18" name="Freeform 12"/>
          <p:cNvSpPr>
            <a:spLocks/>
          </p:cNvSpPr>
          <p:nvPr/>
        </p:nvSpPr>
        <p:spPr bwMode="auto">
          <a:xfrm>
            <a:off x="4510312" y="3706939"/>
            <a:ext cx="3043175" cy="701835"/>
          </a:xfrm>
          <a:custGeom>
            <a:avLst/>
            <a:gdLst>
              <a:gd name="T0" fmla="*/ 1613 w 1613"/>
              <a:gd name="T1" fmla="*/ 187 h 372"/>
              <a:gd name="T2" fmla="*/ 1418 w 1613"/>
              <a:gd name="T3" fmla="*/ 3 h 372"/>
              <a:gd name="T4" fmla="*/ 1418 w 1613"/>
              <a:gd name="T5" fmla="*/ 0 h 372"/>
              <a:gd name="T6" fmla="*/ 0 w 1613"/>
              <a:gd name="T7" fmla="*/ 0 h 372"/>
              <a:gd name="T8" fmla="*/ 0 w 1613"/>
              <a:gd name="T9" fmla="*/ 372 h 372"/>
              <a:gd name="T10" fmla="*/ 1418 w 1613"/>
              <a:gd name="T11" fmla="*/ 372 h 372"/>
              <a:gd name="T12" fmla="*/ 1418 w 1613"/>
              <a:gd name="T13" fmla="*/ 372 h 372"/>
              <a:gd name="T14" fmla="*/ 1613 w 1613"/>
              <a:gd name="T15" fmla="*/ 187 h 3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3" h="372">
                <a:moveTo>
                  <a:pt x="1613" y="187"/>
                </a:moveTo>
                <a:lnTo>
                  <a:pt x="1418" y="3"/>
                </a:lnTo>
                <a:lnTo>
                  <a:pt x="1418" y="0"/>
                </a:lnTo>
                <a:lnTo>
                  <a:pt x="0" y="0"/>
                </a:lnTo>
                <a:lnTo>
                  <a:pt x="0" y="372"/>
                </a:lnTo>
                <a:lnTo>
                  <a:pt x="1418" y="372"/>
                </a:lnTo>
                <a:lnTo>
                  <a:pt x="1418" y="372"/>
                </a:lnTo>
                <a:lnTo>
                  <a:pt x="1613" y="187"/>
                </a:lnTo>
                <a:close/>
              </a:path>
            </a:pathLst>
          </a:custGeom>
          <a:solidFill>
            <a:schemeClr val="accent5">
              <a:lumMod val="50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19" name="Rectangle 13"/>
          <p:cNvSpPr>
            <a:spLocks noChangeArrowheads="1"/>
          </p:cNvSpPr>
          <p:nvPr/>
        </p:nvSpPr>
        <p:spPr bwMode="auto">
          <a:xfrm>
            <a:off x="3329022" y="3634994"/>
            <a:ext cx="499964" cy="179233"/>
          </a:xfrm>
          <a:prstGeom prst="rect">
            <a:avLst/>
          </a:prstGeom>
          <a:solidFill>
            <a:schemeClr val="accent5">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0" name="Freeform 14"/>
          <p:cNvSpPr>
            <a:spLocks/>
          </p:cNvSpPr>
          <p:nvPr/>
        </p:nvSpPr>
        <p:spPr bwMode="auto">
          <a:xfrm>
            <a:off x="3828987" y="1544579"/>
            <a:ext cx="711269" cy="2269646"/>
          </a:xfrm>
          <a:custGeom>
            <a:avLst/>
            <a:gdLst>
              <a:gd name="T0" fmla="*/ 0 w 377"/>
              <a:gd name="T1" fmla="*/ 1203 h 1203"/>
              <a:gd name="T2" fmla="*/ 377 w 377"/>
              <a:gd name="T3" fmla="*/ 369 h 1203"/>
              <a:gd name="T4" fmla="*/ 377 w 377"/>
              <a:gd name="T5" fmla="*/ 0 h 1203"/>
              <a:gd name="T6" fmla="*/ 0 w 377"/>
              <a:gd name="T7" fmla="*/ 1108 h 1203"/>
              <a:gd name="T8" fmla="*/ 0 w 377"/>
              <a:gd name="T9" fmla="*/ 1203 h 1203"/>
            </a:gdLst>
            <a:ahLst/>
            <a:cxnLst>
              <a:cxn ang="0">
                <a:pos x="T0" y="T1"/>
              </a:cxn>
              <a:cxn ang="0">
                <a:pos x="T2" y="T3"/>
              </a:cxn>
              <a:cxn ang="0">
                <a:pos x="T4" y="T5"/>
              </a:cxn>
              <a:cxn ang="0">
                <a:pos x="T6" y="T7"/>
              </a:cxn>
              <a:cxn ang="0">
                <a:pos x="T8" y="T9"/>
              </a:cxn>
            </a:cxnLst>
            <a:rect l="0" t="0" r="r" b="b"/>
            <a:pathLst>
              <a:path w="377" h="1203">
                <a:moveTo>
                  <a:pt x="0" y="1203"/>
                </a:moveTo>
                <a:lnTo>
                  <a:pt x="377" y="369"/>
                </a:lnTo>
                <a:lnTo>
                  <a:pt x="377" y="0"/>
                </a:lnTo>
                <a:lnTo>
                  <a:pt x="0" y="1108"/>
                </a:lnTo>
                <a:lnTo>
                  <a:pt x="0" y="1203"/>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1" name="Rectangle 15"/>
          <p:cNvSpPr>
            <a:spLocks noChangeArrowheads="1"/>
          </p:cNvSpPr>
          <p:nvPr/>
        </p:nvSpPr>
        <p:spPr bwMode="auto">
          <a:xfrm>
            <a:off x="3329022" y="3814225"/>
            <a:ext cx="499964" cy="173572"/>
          </a:xfrm>
          <a:prstGeom prst="rect">
            <a:avLst/>
          </a:prstGeom>
          <a:solidFill>
            <a:schemeClr val="accent5">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2" name="Freeform 16"/>
          <p:cNvSpPr>
            <a:spLocks/>
          </p:cNvSpPr>
          <p:nvPr/>
        </p:nvSpPr>
        <p:spPr bwMode="auto">
          <a:xfrm>
            <a:off x="3828987" y="2246416"/>
            <a:ext cx="705609" cy="1741383"/>
          </a:xfrm>
          <a:custGeom>
            <a:avLst/>
            <a:gdLst>
              <a:gd name="T0" fmla="*/ 0 w 374"/>
              <a:gd name="T1" fmla="*/ 923 h 923"/>
              <a:gd name="T2" fmla="*/ 374 w 374"/>
              <a:gd name="T3" fmla="*/ 369 h 923"/>
              <a:gd name="T4" fmla="*/ 374 w 374"/>
              <a:gd name="T5" fmla="*/ 0 h 923"/>
              <a:gd name="T6" fmla="*/ 0 w 374"/>
              <a:gd name="T7" fmla="*/ 831 h 923"/>
              <a:gd name="T8" fmla="*/ 0 w 374"/>
              <a:gd name="T9" fmla="*/ 923 h 923"/>
            </a:gdLst>
            <a:ahLst/>
            <a:cxnLst>
              <a:cxn ang="0">
                <a:pos x="T0" y="T1"/>
              </a:cxn>
              <a:cxn ang="0">
                <a:pos x="T2" y="T3"/>
              </a:cxn>
              <a:cxn ang="0">
                <a:pos x="T4" y="T5"/>
              </a:cxn>
              <a:cxn ang="0">
                <a:pos x="T6" y="T7"/>
              </a:cxn>
              <a:cxn ang="0">
                <a:pos x="T8" y="T9"/>
              </a:cxn>
            </a:cxnLst>
            <a:rect l="0" t="0" r="r" b="b"/>
            <a:pathLst>
              <a:path w="374" h="923">
                <a:moveTo>
                  <a:pt x="0" y="923"/>
                </a:moveTo>
                <a:lnTo>
                  <a:pt x="374" y="369"/>
                </a:lnTo>
                <a:lnTo>
                  <a:pt x="374" y="0"/>
                </a:lnTo>
                <a:lnTo>
                  <a:pt x="0" y="831"/>
                </a:lnTo>
                <a:lnTo>
                  <a:pt x="0" y="923"/>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3" name="Rectangle 17"/>
          <p:cNvSpPr>
            <a:spLocks noChangeArrowheads="1"/>
          </p:cNvSpPr>
          <p:nvPr/>
        </p:nvSpPr>
        <p:spPr bwMode="auto">
          <a:xfrm>
            <a:off x="3329022" y="4022454"/>
            <a:ext cx="499964" cy="179233"/>
          </a:xfrm>
          <a:prstGeom prst="rect">
            <a:avLst/>
          </a:prstGeom>
          <a:solidFill>
            <a:schemeClr val="accent5">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4" name="Freeform 18"/>
          <p:cNvSpPr>
            <a:spLocks/>
          </p:cNvSpPr>
          <p:nvPr/>
        </p:nvSpPr>
        <p:spPr bwMode="auto">
          <a:xfrm>
            <a:off x="3827297" y="2977248"/>
            <a:ext cx="705609" cy="1224439"/>
          </a:xfrm>
          <a:custGeom>
            <a:avLst/>
            <a:gdLst>
              <a:gd name="T0" fmla="*/ 0 w 374"/>
              <a:gd name="T1" fmla="*/ 649 h 649"/>
              <a:gd name="T2" fmla="*/ 374 w 374"/>
              <a:gd name="T3" fmla="*/ 369 h 649"/>
              <a:gd name="T4" fmla="*/ 374 w 374"/>
              <a:gd name="T5" fmla="*/ 0 h 649"/>
              <a:gd name="T6" fmla="*/ 0 w 374"/>
              <a:gd name="T7" fmla="*/ 554 h 649"/>
              <a:gd name="T8" fmla="*/ 0 w 374"/>
              <a:gd name="T9" fmla="*/ 649 h 649"/>
            </a:gdLst>
            <a:ahLst/>
            <a:cxnLst>
              <a:cxn ang="0">
                <a:pos x="T0" y="T1"/>
              </a:cxn>
              <a:cxn ang="0">
                <a:pos x="T2" y="T3"/>
              </a:cxn>
              <a:cxn ang="0">
                <a:pos x="T4" y="T5"/>
              </a:cxn>
              <a:cxn ang="0">
                <a:pos x="T6" y="T7"/>
              </a:cxn>
              <a:cxn ang="0">
                <a:pos x="T8" y="T9"/>
              </a:cxn>
            </a:cxnLst>
            <a:rect l="0" t="0" r="r" b="b"/>
            <a:pathLst>
              <a:path w="374" h="649">
                <a:moveTo>
                  <a:pt x="0" y="649"/>
                </a:moveTo>
                <a:lnTo>
                  <a:pt x="374" y="369"/>
                </a:lnTo>
                <a:lnTo>
                  <a:pt x="374" y="0"/>
                </a:lnTo>
                <a:lnTo>
                  <a:pt x="0" y="554"/>
                </a:lnTo>
                <a:lnTo>
                  <a:pt x="0" y="649"/>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5" name="Rectangle 19"/>
          <p:cNvSpPr>
            <a:spLocks noChangeArrowheads="1"/>
          </p:cNvSpPr>
          <p:nvPr/>
        </p:nvSpPr>
        <p:spPr bwMode="auto">
          <a:xfrm>
            <a:off x="3317686" y="4249134"/>
            <a:ext cx="499964" cy="173572"/>
          </a:xfrm>
          <a:prstGeom prst="rect">
            <a:avLst/>
          </a:prstGeom>
          <a:solidFill>
            <a:schemeClr val="accent5">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6" name="Freeform 20"/>
          <p:cNvSpPr>
            <a:spLocks/>
          </p:cNvSpPr>
          <p:nvPr/>
        </p:nvSpPr>
        <p:spPr bwMode="auto">
          <a:xfrm>
            <a:off x="3806313" y="3721359"/>
            <a:ext cx="705609" cy="701835"/>
          </a:xfrm>
          <a:custGeom>
            <a:avLst/>
            <a:gdLst>
              <a:gd name="T0" fmla="*/ 0 w 374"/>
              <a:gd name="T1" fmla="*/ 372 h 372"/>
              <a:gd name="T2" fmla="*/ 374 w 374"/>
              <a:gd name="T3" fmla="*/ 372 h 372"/>
              <a:gd name="T4" fmla="*/ 374 w 374"/>
              <a:gd name="T5" fmla="*/ 0 h 372"/>
              <a:gd name="T6" fmla="*/ 0 w 374"/>
              <a:gd name="T7" fmla="*/ 280 h 372"/>
              <a:gd name="T8" fmla="*/ 0 w 374"/>
              <a:gd name="T9" fmla="*/ 372 h 372"/>
            </a:gdLst>
            <a:ahLst/>
            <a:cxnLst>
              <a:cxn ang="0">
                <a:pos x="T0" y="T1"/>
              </a:cxn>
              <a:cxn ang="0">
                <a:pos x="T2" y="T3"/>
              </a:cxn>
              <a:cxn ang="0">
                <a:pos x="T4" y="T5"/>
              </a:cxn>
              <a:cxn ang="0">
                <a:pos x="T6" y="T7"/>
              </a:cxn>
              <a:cxn ang="0">
                <a:pos x="T8" y="T9"/>
              </a:cxn>
            </a:cxnLst>
            <a:rect l="0" t="0" r="r" b="b"/>
            <a:pathLst>
              <a:path w="374" h="372">
                <a:moveTo>
                  <a:pt x="0" y="372"/>
                </a:moveTo>
                <a:lnTo>
                  <a:pt x="374" y="372"/>
                </a:lnTo>
                <a:lnTo>
                  <a:pt x="374" y="0"/>
                </a:lnTo>
                <a:lnTo>
                  <a:pt x="0" y="280"/>
                </a:lnTo>
                <a:lnTo>
                  <a:pt x="0" y="372"/>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7" name="Rectangle 21"/>
          <p:cNvSpPr>
            <a:spLocks noChangeArrowheads="1"/>
          </p:cNvSpPr>
          <p:nvPr/>
        </p:nvSpPr>
        <p:spPr bwMode="auto">
          <a:xfrm>
            <a:off x="3316880" y="4427605"/>
            <a:ext cx="499964" cy="179233"/>
          </a:xfrm>
          <a:prstGeom prst="rect">
            <a:avLst/>
          </a:prstGeom>
          <a:solidFill>
            <a:schemeClr val="accent5">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8" name="Freeform 22"/>
          <p:cNvSpPr>
            <a:spLocks/>
          </p:cNvSpPr>
          <p:nvPr/>
        </p:nvSpPr>
        <p:spPr bwMode="auto">
          <a:xfrm>
            <a:off x="3817747" y="4437369"/>
            <a:ext cx="711269" cy="708854"/>
          </a:xfrm>
          <a:custGeom>
            <a:avLst/>
            <a:gdLst>
              <a:gd name="T0" fmla="*/ 0 w 377"/>
              <a:gd name="T1" fmla="*/ 95 h 372"/>
              <a:gd name="T2" fmla="*/ 377 w 377"/>
              <a:gd name="T3" fmla="*/ 372 h 372"/>
              <a:gd name="T4" fmla="*/ 377 w 377"/>
              <a:gd name="T5" fmla="*/ 0 h 372"/>
              <a:gd name="T6" fmla="*/ 0 w 377"/>
              <a:gd name="T7" fmla="*/ 0 h 372"/>
              <a:gd name="T8" fmla="*/ 0 w 377"/>
              <a:gd name="T9" fmla="*/ 95 h 372"/>
            </a:gdLst>
            <a:ahLst/>
            <a:cxnLst>
              <a:cxn ang="0">
                <a:pos x="T0" y="T1"/>
              </a:cxn>
              <a:cxn ang="0">
                <a:pos x="T2" y="T3"/>
              </a:cxn>
              <a:cxn ang="0">
                <a:pos x="T4" y="T5"/>
              </a:cxn>
              <a:cxn ang="0">
                <a:pos x="T6" y="T7"/>
              </a:cxn>
              <a:cxn ang="0">
                <a:pos x="T8" y="T9"/>
              </a:cxn>
            </a:cxnLst>
            <a:rect l="0" t="0" r="r" b="b"/>
            <a:pathLst>
              <a:path w="377" h="372">
                <a:moveTo>
                  <a:pt x="0" y="95"/>
                </a:moveTo>
                <a:lnTo>
                  <a:pt x="377" y="372"/>
                </a:lnTo>
                <a:lnTo>
                  <a:pt x="377" y="0"/>
                </a:lnTo>
                <a:lnTo>
                  <a:pt x="0" y="0"/>
                </a:lnTo>
                <a:lnTo>
                  <a:pt x="0" y="95"/>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29" name="Rectangle 23"/>
          <p:cNvSpPr>
            <a:spLocks noChangeArrowheads="1"/>
          </p:cNvSpPr>
          <p:nvPr/>
        </p:nvSpPr>
        <p:spPr bwMode="auto">
          <a:xfrm>
            <a:off x="3329022" y="4633006"/>
            <a:ext cx="499964" cy="173572"/>
          </a:xfrm>
          <a:prstGeom prst="rect">
            <a:avLst/>
          </a:prstGeom>
          <a:solidFill>
            <a:schemeClr val="accent5">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30" name="Freeform 24"/>
          <p:cNvSpPr>
            <a:spLocks/>
          </p:cNvSpPr>
          <p:nvPr/>
        </p:nvSpPr>
        <p:spPr bwMode="auto">
          <a:xfrm>
            <a:off x="3816844" y="4625256"/>
            <a:ext cx="705609" cy="1243276"/>
          </a:xfrm>
          <a:custGeom>
            <a:avLst/>
            <a:gdLst>
              <a:gd name="T0" fmla="*/ 0 w 374"/>
              <a:gd name="T1" fmla="*/ 92 h 646"/>
              <a:gd name="T2" fmla="*/ 374 w 374"/>
              <a:gd name="T3" fmla="*/ 646 h 646"/>
              <a:gd name="T4" fmla="*/ 374 w 374"/>
              <a:gd name="T5" fmla="*/ 277 h 646"/>
              <a:gd name="T6" fmla="*/ 0 w 374"/>
              <a:gd name="T7" fmla="*/ 0 h 646"/>
              <a:gd name="T8" fmla="*/ 0 w 374"/>
              <a:gd name="T9" fmla="*/ 92 h 646"/>
            </a:gdLst>
            <a:ahLst/>
            <a:cxnLst>
              <a:cxn ang="0">
                <a:pos x="T0" y="T1"/>
              </a:cxn>
              <a:cxn ang="0">
                <a:pos x="T2" y="T3"/>
              </a:cxn>
              <a:cxn ang="0">
                <a:pos x="T4" y="T5"/>
              </a:cxn>
              <a:cxn ang="0">
                <a:pos x="T6" y="T7"/>
              </a:cxn>
              <a:cxn ang="0">
                <a:pos x="T8" y="T9"/>
              </a:cxn>
            </a:cxnLst>
            <a:rect l="0" t="0" r="r" b="b"/>
            <a:pathLst>
              <a:path w="374" h="646">
                <a:moveTo>
                  <a:pt x="0" y="92"/>
                </a:moveTo>
                <a:lnTo>
                  <a:pt x="374" y="646"/>
                </a:lnTo>
                <a:lnTo>
                  <a:pt x="374" y="277"/>
                </a:lnTo>
                <a:lnTo>
                  <a:pt x="0" y="0"/>
                </a:lnTo>
                <a:lnTo>
                  <a:pt x="0" y="92"/>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31" name="Rectangle 25"/>
          <p:cNvSpPr>
            <a:spLocks noChangeArrowheads="1"/>
          </p:cNvSpPr>
          <p:nvPr/>
        </p:nvSpPr>
        <p:spPr bwMode="auto">
          <a:xfrm>
            <a:off x="3311301" y="4832722"/>
            <a:ext cx="499964" cy="179233"/>
          </a:xfrm>
          <a:prstGeom prst="rect">
            <a:avLst/>
          </a:prstGeom>
          <a:solidFill>
            <a:schemeClr val="accent5">
              <a:lumMod val="50000"/>
            </a:schemeClr>
          </a:solidFill>
          <a:ln w="9525">
            <a:noFill/>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32" name="Freeform 26"/>
          <p:cNvSpPr>
            <a:spLocks/>
          </p:cNvSpPr>
          <p:nvPr/>
        </p:nvSpPr>
        <p:spPr bwMode="auto">
          <a:xfrm>
            <a:off x="3803078" y="4832722"/>
            <a:ext cx="735553" cy="1781620"/>
          </a:xfrm>
          <a:custGeom>
            <a:avLst/>
            <a:gdLst>
              <a:gd name="T0" fmla="*/ 0 w 374"/>
              <a:gd name="T1" fmla="*/ 95 h 926"/>
              <a:gd name="T2" fmla="*/ 374 w 374"/>
              <a:gd name="T3" fmla="*/ 926 h 926"/>
              <a:gd name="T4" fmla="*/ 374 w 374"/>
              <a:gd name="T5" fmla="*/ 557 h 926"/>
              <a:gd name="T6" fmla="*/ 0 w 374"/>
              <a:gd name="T7" fmla="*/ 0 h 926"/>
              <a:gd name="T8" fmla="*/ 0 w 374"/>
              <a:gd name="T9" fmla="*/ 95 h 926"/>
            </a:gdLst>
            <a:ahLst/>
            <a:cxnLst>
              <a:cxn ang="0">
                <a:pos x="T0" y="T1"/>
              </a:cxn>
              <a:cxn ang="0">
                <a:pos x="T2" y="T3"/>
              </a:cxn>
              <a:cxn ang="0">
                <a:pos x="T4" y="T5"/>
              </a:cxn>
              <a:cxn ang="0">
                <a:pos x="T6" y="T7"/>
              </a:cxn>
              <a:cxn ang="0">
                <a:pos x="T8" y="T9"/>
              </a:cxn>
            </a:cxnLst>
            <a:rect l="0" t="0" r="r" b="b"/>
            <a:pathLst>
              <a:path w="374" h="926">
                <a:moveTo>
                  <a:pt x="0" y="95"/>
                </a:moveTo>
                <a:lnTo>
                  <a:pt x="374" y="926"/>
                </a:lnTo>
                <a:lnTo>
                  <a:pt x="374" y="557"/>
                </a:lnTo>
                <a:lnTo>
                  <a:pt x="0" y="0"/>
                </a:lnTo>
                <a:lnTo>
                  <a:pt x="0" y="95"/>
                </a:lnTo>
                <a:close/>
              </a:path>
            </a:pathLst>
          </a:custGeom>
          <a:solidFill>
            <a:schemeClr val="accent5">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33" name="TextBox 32"/>
          <p:cNvSpPr txBox="1"/>
          <p:nvPr/>
        </p:nvSpPr>
        <p:spPr>
          <a:xfrm>
            <a:off x="4534595" y="1690725"/>
            <a:ext cx="505624" cy="400110"/>
          </a:xfrm>
          <a:prstGeom prst="rect">
            <a:avLst/>
          </a:prstGeom>
          <a:noFill/>
        </p:spPr>
        <p:txBody>
          <a:bodyPr wrap="square" rtlCol="0">
            <a:spAutoFit/>
          </a:bodyPr>
          <a:lstStyle/>
          <a:p>
            <a:pPr algn="ctr" defTabSz="1218987"/>
            <a:r>
              <a:rPr lang="en-US" sz="2000" dirty="0">
                <a:solidFill>
                  <a:srgbClr val="FFFFFF"/>
                </a:solidFill>
                <a:latin typeface="Calibri Light" charset="0"/>
                <a:ea typeface="Calibri Light" charset="0"/>
                <a:cs typeface="Calibri Light" charset="0"/>
              </a:rPr>
              <a:t>01</a:t>
            </a:r>
          </a:p>
        </p:txBody>
      </p:sp>
      <p:sp>
        <p:nvSpPr>
          <p:cNvPr id="34" name="TextBox 33"/>
          <p:cNvSpPr txBox="1"/>
          <p:nvPr/>
        </p:nvSpPr>
        <p:spPr>
          <a:xfrm>
            <a:off x="4534595" y="2387958"/>
            <a:ext cx="505624" cy="400110"/>
          </a:xfrm>
          <a:prstGeom prst="rect">
            <a:avLst/>
          </a:prstGeom>
          <a:noFill/>
        </p:spPr>
        <p:txBody>
          <a:bodyPr wrap="square" rtlCol="0">
            <a:spAutoFit/>
          </a:bodyPr>
          <a:lstStyle/>
          <a:p>
            <a:pPr algn="ctr" defTabSz="1218987"/>
            <a:r>
              <a:rPr lang="en-US" sz="2000" dirty="0">
                <a:solidFill>
                  <a:srgbClr val="FFFFFF"/>
                </a:solidFill>
                <a:latin typeface="Calibri Light" charset="0"/>
                <a:ea typeface="Calibri Light" charset="0"/>
                <a:cs typeface="Calibri Light" charset="0"/>
              </a:rPr>
              <a:t>02</a:t>
            </a:r>
          </a:p>
        </p:txBody>
      </p:sp>
      <p:sp>
        <p:nvSpPr>
          <p:cNvPr id="35" name="TextBox 34"/>
          <p:cNvSpPr txBox="1"/>
          <p:nvPr/>
        </p:nvSpPr>
        <p:spPr>
          <a:xfrm>
            <a:off x="4534595" y="3092897"/>
            <a:ext cx="505624" cy="400110"/>
          </a:xfrm>
          <a:prstGeom prst="rect">
            <a:avLst/>
          </a:prstGeom>
          <a:noFill/>
        </p:spPr>
        <p:txBody>
          <a:bodyPr wrap="square" rtlCol="0">
            <a:spAutoFit/>
          </a:bodyPr>
          <a:lstStyle/>
          <a:p>
            <a:pPr algn="ctr" defTabSz="1218987"/>
            <a:r>
              <a:rPr lang="en-US" sz="2000" dirty="0">
                <a:solidFill>
                  <a:srgbClr val="FFFFFF"/>
                </a:solidFill>
                <a:latin typeface="Calibri Light" charset="0"/>
                <a:ea typeface="Calibri Light" charset="0"/>
                <a:cs typeface="Calibri Light" charset="0"/>
              </a:rPr>
              <a:t>03</a:t>
            </a:r>
          </a:p>
        </p:txBody>
      </p:sp>
      <p:sp>
        <p:nvSpPr>
          <p:cNvPr id="36" name="TextBox 35"/>
          <p:cNvSpPr txBox="1"/>
          <p:nvPr/>
        </p:nvSpPr>
        <p:spPr>
          <a:xfrm>
            <a:off x="4534595" y="3787741"/>
            <a:ext cx="505624" cy="400110"/>
          </a:xfrm>
          <a:prstGeom prst="rect">
            <a:avLst/>
          </a:prstGeom>
          <a:noFill/>
        </p:spPr>
        <p:txBody>
          <a:bodyPr wrap="square" rtlCol="0">
            <a:spAutoFit/>
          </a:bodyPr>
          <a:lstStyle/>
          <a:p>
            <a:pPr algn="ctr" defTabSz="1218987"/>
            <a:r>
              <a:rPr lang="en-US" sz="2000" dirty="0">
                <a:solidFill>
                  <a:srgbClr val="FFFFFF"/>
                </a:solidFill>
                <a:latin typeface="Calibri Light" charset="0"/>
                <a:ea typeface="Calibri Light" charset="0"/>
                <a:cs typeface="Calibri Light" charset="0"/>
              </a:rPr>
              <a:t>04</a:t>
            </a:r>
          </a:p>
        </p:txBody>
      </p:sp>
      <p:sp>
        <p:nvSpPr>
          <p:cNvPr id="37" name="TextBox 36"/>
          <p:cNvSpPr txBox="1"/>
          <p:nvPr/>
        </p:nvSpPr>
        <p:spPr>
          <a:xfrm>
            <a:off x="4534595" y="4492487"/>
            <a:ext cx="505624" cy="400110"/>
          </a:xfrm>
          <a:prstGeom prst="rect">
            <a:avLst/>
          </a:prstGeom>
          <a:noFill/>
        </p:spPr>
        <p:txBody>
          <a:bodyPr wrap="square" rtlCol="0">
            <a:spAutoFit/>
          </a:bodyPr>
          <a:lstStyle/>
          <a:p>
            <a:pPr algn="ctr" defTabSz="1218987"/>
            <a:r>
              <a:rPr lang="en-US" sz="2000" dirty="0">
                <a:solidFill>
                  <a:srgbClr val="FFFFFF"/>
                </a:solidFill>
                <a:latin typeface="Calibri Light" charset="0"/>
                <a:ea typeface="Calibri Light" charset="0"/>
                <a:cs typeface="Calibri Light" charset="0"/>
              </a:rPr>
              <a:t>05</a:t>
            </a:r>
          </a:p>
        </p:txBody>
      </p:sp>
      <p:sp>
        <p:nvSpPr>
          <p:cNvPr id="38" name="TextBox 37"/>
          <p:cNvSpPr txBox="1"/>
          <p:nvPr/>
        </p:nvSpPr>
        <p:spPr>
          <a:xfrm>
            <a:off x="4534595" y="5202148"/>
            <a:ext cx="505624" cy="400110"/>
          </a:xfrm>
          <a:prstGeom prst="rect">
            <a:avLst/>
          </a:prstGeom>
          <a:noFill/>
        </p:spPr>
        <p:txBody>
          <a:bodyPr wrap="square" rtlCol="0">
            <a:spAutoFit/>
          </a:bodyPr>
          <a:lstStyle/>
          <a:p>
            <a:pPr algn="ctr" defTabSz="1218987"/>
            <a:r>
              <a:rPr lang="en-US" sz="2000" dirty="0">
                <a:solidFill>
                  <a:srgbClr val="FFFFFF"/>
                </a:solidFill>
                <a:latin typeface="Calibri Light" charset="0"/>
                <a:ea typeface="Calibri Light" charset="0"/>
                <a:cs typeface="Calibri Light" charset="0"/>
              </a:rPr>
              <a:t>06</a:t>
            </a:r>
          </a:p>
        </p:txBody>
      </p:sp>
      <p:sp>
        <p:nvSpPr>
          <p:cNvPr id="39" name="TextBox 38"/>
          <p:cNvSpPr txBox="1"/>
          <p:nvPr/>
        </p:nvSpPr>
        <p:spPr>
          <a:xfrm>
            <a:off x="4534595" y="5895506"/>
            <a:ext cx="505624" cy="400110"/>
          </a:xfrm>
          <a:prstGeom prst="rect">
            <a:avLst/>
          </a:prstGeom>
          <a:noFill/>
        </p:spPr>
        <p:txBody>
          <a:bodyPr wrap="square" rtlCol="0">
            <a:spAutoFit/>
          </a:bodyPr>
          <a:lstStyle/>
          <a:p>
            <a:pPr algn="ctr" defTabSz="1218987"/>
            <a:r>
              <a:rPr lang="en-US" sz="2000" dirty="0">
                <a:solidFill>
                  <a:srgbClr val="FFFFFF"/>
                </a:solidFill>
                <a:latin typeface="Calibri Light" charset="0"/>
                <a:ea typeface="Calibri Light" charset="0"/>
                <a:cs typeface="Calibri Light" charset="0"/>
              </a:rPr>
              <a:t>07</a:t>
            </a:r>
          </a:p>
        </p:txBody>
      </p:sp>
      <p:grpSp>
        <p:nvGrpSpPr>
          <p:cNvPr id="41" name="Group 40"/>
          <p:cNvGrpSpPr/>
          <p:nvPr/>
        </p:nvGrpSpPr>
        <p:grpSpPr>
          <a:xfrm>
            <a:off x="5128467" y="4526343"/>
            <a:ext cx="338814" cy="330350"/>
            <a:chOff x="4276725" y="4691063"/>
            <a:chExt cx="347663" cy="349250"/>
          </a:xfrm>
          <a:solidFill>
            <a:schemeClr val="bg1"/>
          </a:solidFill>
        </p:grpSpPr>
        <p:sp>
          <p:nvSpPr>
            <p:cNvPr id="42" name="Freeform 56"/>
            <p:cNvSpPr>
              <a:spLocks noEditPoints="1"/>
            </p:cNvSpPr>
            <p:nvPr/>
          </p:nvSpPr>
          <p:spPr bwMode="auto">
            <a:xfrm>
              <a:off x="4340225" y="4691063"/>
              <a:ext cx="284163" cy="161925"/>
            </a:xfrm>
            <a:custGeom>
              <a:avLst/>
              <a:gdLst>
                <a:gd name="T0" fmla="*/ 2252 w 2690"/>
                <a:gd name="T1" fmla="*/ 1266 h 1529"/>
                <a:gd name="T2" fmla="*/ 2362 w 2690"/>
                <a:gd name="T3" fmla="*/ 1202 h 1529"/>
                <a:gd name="T4" fmla="*/ 2182 w 2690"/>
                <a:gd name="T5" fmla="*/ 848 h 1529"/>
                <a:gd name="T6" fmla="*/ 2007 w 2690"/>
                <a:gd name="T7" fmla="*/ 1266 h 1529"/>
                <a:gd name="T8" fmla="*/ 2210 w 2690"/>
                <a:gd name="T9" fmla="*/ 889 h 1529"/>
                <a:gd name="T10" fmla="*/ 1945 w 2690"/>
                <a:gd name="T11" fmla="*/ 591 h 1529"/>
                <a:gd name="T12" fmla="*/ 1661 w 2690"/>
                <a:gd name="T13" fmla="*/ 1266 h 1529"/>
                <a:gd name="T14" fmla="*/ 1986 w 2690"/>
                <a:gd name="T15" fmla="*/ 628 h 1529"/>
                <a:gd name="T16" fmla="*/ 1657 w 2690"/>
                <a:gd name="T17" fmla="*/ 403 h 1529"/>
                <a:gd name="T18" fmla="*/ 1210 w 2690"/>
                <a:gd name="T19" fmla="*/ 1266 h 1529"/>
                <a:gd name="T20" fmla="*/ 1782 w 2690"/>
                <a:gd name="T21" fmla="*/ 471 h 1529"/>
                <a:gd name="T22" fmla="*/ 1657 w 2690"/>
                <a:gd name="T23" fmla="*/ 403 h 1529"/>
                <a:gd name="T24" fmla="*/ 574 w 2690"/>
                <a:gd name="T25" fmla="*/ 348 h 1529"/>
                <a:gd name="T26" fmla="*/ 445 w 2690"/>
                <a:gd name="T27" fmla="*/ 403 h 1529"/>
                <a:gd name="T28" fmla="*/ 478 w 2690"/>
                <a:gd name="T29" fmla="*/ 530 h 1529"/>
                <a:gd name="T30" fmla="*/ 1318 w 2690"/>
                <a:gd name="T31" fmla="*/ 289 h 1529"/>
                <a:gd name="T32" fmla="*/ 990 w 2690"/>
                <a:gd name="T33" fmla="*/ 1045 h 1529"/>
                <a:gd name="T34" fmla="*/ 1392 w 2690"/>
                <a:gd name="T35" fmla="*/ 305 h 1529"/>
                <a:gd name="T36" fmla="*/ 1052 w 2690"/>
                <a:gd name="T37" fmla="*/ 263 h 1529"/>
                <a:gd name="T38" fmla="*/ 906 w 2690"/>
                <a:gd name="T39" fmla="*/ 271 h 1529"/>
                <a:gd name="T40" fmla="*/ 737 w 2690"/>
                <a:gd name="T41" fmla="*/ 792 h 1529"/>
                <a:gd name="T42" fmla="*/ 1052 w 2690"/>
                <a:gd name="T43" fmla="*/ 263 h 1529"/>
                <a:gd name="T44" fmla="*/ 1146 w 2690"/>
                <a:gd name="T45" fmla="*/ 2 h 1529"/>
                <a:gd name="T46" fmla="*/ 1332 w 2690"/>
                <a:gd name="T47" fmla="*/ 23 h 1529"/>
                <a:gd name="T48" fmla="*/ 1512 w 2690"/>
                <a:gd name="T49" fmla="*/ 64 h 1529"/>
                <a:gd name="T50" fmla="*/ 1687 w 2690"/>
                <a:gd name="T51" fmla="*/ 126 h 1529"/>
                <a:gd name="T52" fmla="*/ 1853 w 2690"/>
                <a:gd name="T53" fmla="*/ 206 h 1529"/>
                <a:gd name="T54" fmla="*/ 2009 w 2690"/>
                <a:gd name="T55" fmla="*/ 304 h 1529"/>
                <a:gd name="T56" fmla="*/ 2155 w 2690"/>
                <a:gd name="T57" fmla="*/ 421 h 1529"/>
                <a:gd name="T58" fmla="*/ 2286 w 2690"/>
                <a:gd name="T59" fmla="*/ 554 h 1529"/>
                <a:gd name="T60" fmla="*/ 2400 w 2690"/>
                <a:gd name="T61" fmla="*/ 698 h 1529"/>
                <a:gd name="T62" fmla="*/ 2498 w 2690"/>
                <a:gd name="T63" fmla="*/ 855 h 1529"/>
                <a:gd name="T64" fmla="*/ 2577 w 2690"/>
                <a:gd name="T65" fmla="*/ 1023 h 1529"/>
                <a:gd name="T66" fmla="*/ 2637 w 2690"/>
                <a:gd name="T67" fmla="*/ 1197 h 1529"/>
                <a:gd name="T68" fmla="*/ 2677 w 2690"/>
                <a:gd name="T69" fmla="*/ 1380 h 1529"/>
                <a:gd name="T70" fmla="*/ 2689 w 2690"/>
                <a:gd name="T71" fmla="*/ 1488 h 1529"/>
                <a:gd name="T72" fmla="*/ 2677 w 2690"/>
                <a:gd name="T73" fmla="*/ 1513 h 1529"/>
                <a:gd name="T74" fmla="*/ 2653 w 2690"/>
                <a:gd name="T75" fmla="*/ 1527 h 1529"/>
                <a:gd name="T76" fmla="*/ 1123 w 2690"/>
                <a:gd name="T77" fmla="*/ 1529 h 1529"/>
                <a:gd name="T78" fmla="*/ 1097 w 2690"/>
                <a:gd name="T79" fmla="*/ 1523 h 1529"/>
                <a:gd name="T80" fmla="*/ 14 w 2690"/>
                <a:gd name="T81" fmla="*/ 440 h 1529"/>
                <a:gd name="T82" fmla="*/ 1 w 2690"/>
                <a:gd name="T83" fmla="*/ 416 h 1529"/>
                <a:gd name="T84" fmla="*/ 2 w 2690"/>
                <a:gd name="T85" fmla="*/ 388 h 1529"/>
                <a:gd name="T86" fmla="*/ 18 w 2690"/>
                <a:gd name="T87" fmla="*/ 365 h 1529"/>
                <a:gd name="T88" fmla="*/ 171 w 2690"/>
                <a:gd name="T89" fmla="*/ 256 h 1529"/>
                <a:gd name="T90" fmla="*/ 333 w 2690"/>
                <a:gd name="T91" fmla="*/ 166 h 1529"/>
                <a:gd name="T92" fmla="*/ 504 w 2690"/>
                <a:gd name="T93" fmla="*/ 94 h 1529"/>
                <a:gd name="T94" fmla="*/ 682 w 2690"/>
                <a:gd name="T95" fmla="*/ 42 h 1529"/>
                <a:gd name="T96" fmla="*/ 866 w 2690"/>
                <a:gd name="T97" fmla="*/ 10 h 1529"/>
                <a:gd name="T98" fmla="*/ 1052 w 2690"/>
                <a:gd name="T99" fmla="*/ 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0" h="1529">
                  <a:moveTo>
                    <a:pt x="2339" y="1139"/>
                  </a:moveTo>
                  <a:lnTo>
                    <a:pt x="2252" y="1266"/>
                  </a:lnTo>
                  <a:lnTo>
                    <a:pt x="2382" y="1266"/>
                  </a:lnTo>
                  <a:lnTo>
                    <a:pt x="2362" y="1202"/>
                  </a:lnTo>
                  <a:lnTo>
                    <a:pt x="2339" y="1139"/>
                  </a:lnTo>
                  <a:close/>
                  <a:moveTo>
                    <a:pt x="2182" y="848"/>
                  </a:moveTo>
                  <a:lnTo>
                    <a:pt x="1904" y="1266"/>
                  </a:lnTo>
                  <a:lnTo>
                    <a:pt x="2007" y="1266"/>
                  </a:lnTo>
                  <a:lnTo>
                    <a:pt x="2236" y="931"/>
                  </a:lnTo>
                  <a:lnTo>
                    <a:pt x="2210" y="889"/>
                  </a:lnTo>
                  <a:lnTo>
                    <a:pt x="2182" y="848"/>
                  </a:lnTo>
                  <a:close/>
                  <a:moveTo>
                    <a:pt x="1945" y="591"/>
                  </a:moveTo>
                  <a:lnTo>
                    <a:pt x="1497" y="1266"/>
                  </a:lnTo>
                  <a:lnTo>
                    <a:pt x="1661" y="1266"/>
                  </a:lnTo>
                  <a:lnTo>
                    <a:pt x="2046" y="686"/>
                  </a:lnTo>
                  <a:lnTo>
                    <a:pt x="1986" y="628"/>
                  </a:lnTo>
                  <a:lnTo>
                    <a:pt x="1945" y="591"/>
                  </a:lnTo>
                  <a:close/>
                  <a:moveTo>
                    <a:pt x="1657" y="403"/>
                  </a:moveTo>
                  <a:lnTo>
                    <a:pt x="1135" y="1190"/>
                  </a:lnTo>
                  <a:lnTo>
                    <a:pt x="1210" y="1266"/>
                  </a:lnTo>
                  <a:lnTo>
                    <a:pt x="1255" y="1266"/>
                  </a:lnTo>
                  <a:lnTo>
                    <a:pt x="1782" y="471"/>
                  </a:lnTo>
                  <a:lnTo>
                    <a:pt x="1721" y="436"/>
                  </a:lnTo>
                  <a:lnTo>
                    <a:pt x="1657" y="403"/>
                  </a:lnTo>
                  <a:close/>
                  <a:moveTo>
                    <a:pt x="615" y="334"/>
                  </a:moveTo>
                  <a:lnTo>
                    <a:pt x="574" y="348"/>
                  </a:lnTo>
                  <a:lnTo>
                    <a:pt x="509" y="374"/>
                  </a:lnTo>
                  <a:lnTo>
                    <a:pt x="445" y="403"/>
                  </a:lnTo>
                  <a:lnTo>
                    <a:pt x="382" y="436"/>
                  </a:lnTo>
                  <a:lnTo>
                    <a:pt x="478" y="530"/>
                  </a:lnTo>
                  <a:lnTo>
                    <a:pt x="615" y="334"/>
                  </a:lnTo>
                  <a:close/>
                  <a:moveTo>
                    <a:pt x="1318" y="289"/>
                  </a:moveTo>
                  <a:lnTo>
                    <a:pt x="883" y="937"/>
                  </a:lnTo>
                  <a:lnTo>
                    <a:pt x="990" y="1045"/>
                  </a:lnTo>
                  <a:lnTo>
                    <a:pt x="1466" y="326"/>
                  </a:lnTo>
                  <a:lnTo>
                    <a:pt x="1392" y="305"/>
                  </a:lnTo>
                  <a:lnTo>
                    <a:pt x="1318" y="289"/>
                  </a:lnTo>
                  <a:close/>
                  <a:moveTo>
                    <a:pt x="1052" y="263"/>
                  </a:moveTo>
                  <a:lnTo>
                    <a:pt x="979" y="265"/>
                  </a:lnTo>
                  <a:lnTo>
                    <a:pt x="906" y="271"/>
                  </a:lnTo>
                  <a:lnTo>
                    <a:pt x="622" y="676"/>
                  </a:lnTo>
                  <a:lnTo>
                    <a:pt x="737" y="792"/>
                  </a:lnTo>
                  <a:lnTo>
                    <a:pt x="1091" y="264"/>
                  </a:lnTo>
                  <a:lnTo>
                    <a:pt x="1052" y="263"/>
                  </a:lnTo>
                  <a:close/>
                  <a:moveTo>
                    <a:pt x="1052" y="0"/>
                  </a:moveTo>
                  <a:lnTo>
                    <a:pt x="1146" y="2"/>
                  </a:lnTo>
                  <a:lnTo>
                    <a:pt x="1239" y="10"/>
                  </a:lnTo>
                  <a:lnTo>
                    <a:pt x="1332" y="23"/>
                  </a:lnTo>
                  <a:lnTo>
                    <a:pt x="1423" y="41"/>
                  </a:lnTo>
                  <a:lnTo>
                    <a:pt x="1512" y="64"/>
                  </a:lnTo>
                  <a:lnTo>
                    <a:pt x="1600" y="92"/>
                  </a:lnTo>
                  <a:lnTo>
                    <a:pt x="1687" y="126"/>
                  </a:lnTo>
                  <a:lnTo>
                    <a:pt x="1771" y="164"/>
                  </a:lnTo>
                  <a:lnTo>
                    <a:pt x="1853" y="206"/>
                  </a:lnTo>
                  <a:lnTo>
                    <a:pt x="1933" y="253"/>
                  </a:lnTo>
                  <a:lnTo>
                    <a:pt x="2009" y="304"/>
                  </a:lnTo>
                  <a:lnTo>
                    <a:pt x="2084" y="361"/>
                  </a:lnTo>
                  <a:lnTo>
                    <a:pt x="2155" y="421"/>
                  </a:lnTo>
                  <a:lnTo>
                    <a:pt x="2223" y="485"/>
                  </a:lnTo>
                  <a:lnTo>
                    <a:pt x="2286" y="554"/>
                  </a:lnTo>
                  <a:lnTo>
                    <a:pt x="2345" y="625"/>
                  </a:lnTo>
                  <a:lnTo>
                    <a:pt x="2400" y="698"/>
                  </a:lnTo>
                  <a:lnTo>
                    <a:pt x="2451" y="776"/>
                  </a:lnTo>
                  <a:lnTo>
                    <a:pt x="2498" y="855"/>
                  </a:lnTo>
                  <a:lnTo>
                    <a:pt x="2540" y="937"/>
                  </a:lnTo>
                  <a:lnTo>
                    <a:pt x="2577" y="1023"/>
                  </a:lnTo>
                  <a:lnTo>
                    <a:pt x="2609" y="1109"/>
                  </a:lnTo>
                  <a:lnTo>
                    <a:pt x="2637" y="1197"/>
                  </a:lnTo>
                  <a:lnTo>
                    <a:pt x="2659" y="1288"/>
                  </a:lnTo>
                  <a:lnTo>
                    <a:pt x="2677" y="1380"/>
                  </a:lnTo>
                  <a:lnTo>
                    <a:pt x="2690" y="1474"/>
                  </a:lnTo>
                  <a:lnTo>
                    <a:pt x="2689" y="1488"/>
                  </a:lnTo>
                  <a:lnTo>
                    <a:pt x="2685" y="1501"/>
                  </a:lnTo>
                  <a:lnTo>
                    <a:pt x="2677" y="1513"/>
                  </a:lnTo>
                  <a:lnTo>
                    <a:pt x="2666" y="1522"/>
                  </a:lnTo>
                  <a:lnTo>
                    <a:pt x="2653" y="1527"/>
                  </a:lnTo>
                  <a:lnTo>
                    <a:pt x="2640" y="1529"/>
                  </a:lnTo>
                  <a:lnTo>
                    <a:pt x="1123" y="1529"/>
                  </a:lnTo>
                  <a:lnTo>
                    <a:pt x="1110" y="1528"/>
                  </a:lnTo>
                  <a:lnTo>
                    <a:pt x="1097" y="1523"/>
                  </a:lnTo>
                  <a:lnTo>
                    <a:pt x="1087" y="1515"/>
                  </a:lnTo>
                  <a:lnTo>
                    <a:pt x="14" y="440"/>
                  </a:lnTo>
                  <a:lnTo>
                    <a:pt x="6" y="429"/>
                  </a:lnTo>
                  <a:lnTo>
                    <a:pt x="1" y="416"/>
                  </a:lnTo>
                  <a:lnTo>
                    <a:pt x="0" y="402"/>
                  </a:lnTo>
                  <a:lnTo>
                    <a:pt x="2" y="388"/>
                  </a:lnTo>
                  <a:lnTo>
                    <a:pt x="9" y="375"/>
                  </a:lnTo>
                  <a:lnTo>
                    <a:pt x="18" y="365"/>
                  </a:lnTo>
                  <a:lnTo>
                    <a:pt x="93" y="308"/>
                  </a:lnTo>
                  <a:lnTo>
                    <a:pt x="171" y="256"/>
                  </a:lnTo>
                  <a:lnTo>
                    <a:pt x="250" y="208"/>
                  </a:lnTo>
                  <a:lnTo>
                    <a:pt x="333" y="166"/>
                  </a:lnTo>
                  <a:lnTo>
                    <a:pt x="417" y="128"/>
                  </a:lnTo>
                  <a:lnTo>
                    <a:pt x="504" y="94"/>
                  </a:lnTo>
                  <a:lnTo>
                    <a:pt x="592" y="65"/>
                  </a:lnTo>
                  <a:lnTo>
                    <a:pt x="682" y="42"/>
                  </a:lnTo>
                  <a:lnTo>
                    <a:pt x="773" y="24"/>
                  </a:lnTo>
                  <a:lnTo>
                    <a:pt x="866" y="10"/>
                  </a:lnTo>
                  <a:lnTo>
                    <a:pt x="958" y="3"/>
                  </a:lnTo>
                  <a:lnTo>
                    <a:pt x="105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43" name="Freeform 57"/>
            <p:cNvSpPr>
              <a:spLocks noEditPoints="1"/>
            </p:cNvSpPr>
            <p:nvPr/>
          </p:nvSpPr>
          <p:spPr bwMode="auto">
            <a:xfrm>
              <a:off x="4276725" y="4754563"/>
              <a:ext cx="157163" cy="250825"/>
            </a:xfrm>
            <a:custGeom>
              <a:avLst/>
              <a:gdLst>
                <a:gd name="T0" fmla="*/ 403 w 1481"/>
                <a:gd name="T1" fmla="*/ 446 h 2369"/>
                <a:gd name="T2" fmla="*/ 348 w 1481"/>
                <a:gd name="T3" fmla="*/ 575 h 2369"/>
                <a:gd name="T4" fmla="*/ 301 w 1481"/>
                <a:gd name="T5" fmla="*/ 731 h 2369"/>
                <a:gd name="T6" fmla="*/ 273 w 1481"/>
                <a:gd name="T7" fmla="*/ 891 h 2369"/>
                <a:gd name="T8" fmla="*/ 263 w 1481"/>
                <a:gd name="T9" fmla="*/ 1053 h 2369"/>
                <a:gd name="T10" fmla="*/ 276 w 1481"/>
                <a:gd name="T11" fmla="*/ 1241 h 2369"/>
                <a:gd name="T12" fmla="*/ 312 w 1481"/>
                <a:gd name="T13" fmla="*/ 1423 h 2369"/>
                <a:gd name="T14" fmla="*/ 373 w 1481"/>
                <a:gd name="T15" fmla="*/ 1598 h 2369"/>
                <a:gd name="T16" fmla="*/ 448 w 1481"/>
                <a:gd name="T17" fmla="*/ 1748 h 2369"/>
                <a:gd name="T18" fmla="*/ 529 w 1481"/>
                <a:gd name="T19" fmla="*/ 1872 h 2369"/>
                <a:gd name="T20" fmla="*/ 624 w 1481"/>
                <a:gd name="T21" fmla="*/ 1988 h 2369"/>
                <a:gd name="T22" fmla="*/ 435 w 1481"/>
                <a:gd name="T23" fmla="*/ 383 h 2369"/>
                <a:gd name="T24" fmla="*/ 415 w 1481"/>
                <a:gd name="T25" fmla="*/ 1 h 2369"/>
                <a:gd name="T26" fmla="*/ 439 w 1481"/>
                <a:gd name="T27" fmla="*/ 15 h 2369"/>
                <a:gd name="T28" fmla="*/ 1475 w 1481"/>
                <a:gd name="T29" fmla="*/ 1054 h 2369"/>
                <a:gd name="T30" fmla="*/ 1481 w 1481"/>
                <a:gd name="T31" fmla="*/ 1081 h 2369"/>
                <a:gd name="T32" fmla="*/ 1474 w 1481"/>
                <a:gd name="T33" fmla="*/ 1106 h 2369"/>
                <a:gd name="T34" fmla="*/ 704 w 1481"/>
                <a:gd name="T35" fmla="*/ 2356 h 2369"/>
                <a:gd name="T36" fmla="*/ 679 w 1481"/>
                <a:gd name="T37" fmla="*/ 2368 h 2369"/>
                <a:gd name="T38" fmla="*/ 654 w 1481"/>
                <a:gd name="T39" fmla="*/ 2366 h 2369"/>
                <a:gd name="T40" fmla="*/ 564 w 1481"/>
                <a:gd name="T41" fmla="*/ 2298 h 2369"/>
                <a:gd name="T42" fmla="*/ 429 w 1481"/>
                <a:gd name="T43" fmla="*/ 2166 h 2369"/>
                <a:gd name="T44" fmla="*/ 311 w 1481"/>
                <a:gd name="T45" fmla="*/ 2020 h 2369"/>
                <a:gd name="T46" fmla="*/ 211 w 1481"/>
                <a:gd name="T47" fmla="*/ 1863 h 2369"/>
                <a:gd name="T48" fmla="*/ 128 w 1481"/>
                <a:gd name="T49" fmla="*/ 1696 h 2369"/>
                <a:gd name="T50" fmla="*/ 66 w 1481"/>
                <a:gd name="T51" fmla="*/ 1521 h 2369"/>
                <a:gd name="T52" fmla="*/ 24 w 1481"/>
                <a:gd name="T53" fmla="*/ 1338 h 2369"/>
                <a:gd name="T54" fmla="*/ 3 w 1481"/>
                <a:gd name="T55" fmla="*/ 1150 h 2369"/>
                <a:gd name="T56" fmla="*/ 3 w 1481"/>
                <a:gd name="T57" fmla="*/ 960 h 2369"/>
                <a:gd name="T58" fmla="*/ 24 w 1481"/>
                <a:gd name="T59" fmla="*/ 775 h 2369"/>
                <a:gd name="T60" fmla="*/ 66 w 1481"/>
                <a:gd name="T61" fmla="*/ 593 h 2369"/>
                <a:gd name="T62" fmla="*/ 127 w 1481"/>
                <a:gd name="T63" fmla="*/ 419 h 2369"/>
                <a:gd name="T64" fmla="*/ 209 w 1481"/>
                <a:gd name="T65" fmla="*/ 251 h 2369"/>
                <a:gd name="T66" fmla="*/ 308 w 1481"/>
                <a:gd name="T67" fmla="*/ 93 h 2369"/>
                <a:gd name="T68" fmla="*/ 374 w 1481"/>
                <a:gd name="T69" fmla="*/ 9 h 2369"/>
                <a:gd name="T70" fmla="*/ 401 w 1481"/>
                <a:gd name="T71" fmla="*/ 0 h 2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1" h="2369">
                  <a:moveTo>
                    <a:pt x="435" y="383"/>
                  </a:moveTo>
                  <a:lnTo>
                    <a:pt x="403" y="446"/>
                  </a:lnTo>
                  <a:lnTo>
                    <a:pt x="373" y="510"/>
                  </a:lnTo>
                  <a:lnTo>
                    <a:pt x="348" y="575"/>
                  </a:lnTo>
                  <a:lnTo>
                    <a:pt x="322" y="653"/>
                  </a:lnTo>
                  <a:lnTo>
                    <a:pt x="301" y="731"/>
                  </a:lnTo>
                  <a:lnTo>
                    <a:pt x="284" y="810"/>
                  </a:lnTo>
                  <a:lnTo>
                    <a:pt x="273" y="891"/>
                  </a:lnTo>
                  <a:lnTo>
                    <a:pt x="266" y="972"/>
                  </a:lnTo>
                  <a:lnTo>
                    <a:pt x="263" y="1053"/>
                  </a:lnTo>
                  <a:lnTo>
                    <a:pt x="266" y="1148"/>
                  </a:lnTo>
                  <a:lnTo>
                    <a:pt x="276" y="1241"/>
                  </a:lnTo>
                  <a:lnTo>
                    <a:pt x="291" y="1333"/>
                  </a:lnTo>
                  <a:lnTo>
                    <a:pt x="312" y="1423"/>
                  </a:lnTo>
                  <a:lnTo>
                    <a:pt x="340" y="1512"/>
                  </a:lnTo>
                  <a:lnTo>
                    <a:pt x="373" y="1598"/>
                  </a:lnTo>
                  <a:lnTo>
                    <a:pt x="413" y="1683"/>
                  </a:lnTo>
                  <a:lnTo>
                    <a:pt x="448" y="1748"/>
                  </a:lnTo>
                  <a:lnTo>
                    <a:pt x="487" y="1811"/>
                  </a:lnTo>
                  <a:lnTo>
                    <a:pt x="529" y="1872"/>
                  </a:lnTo>
                  <a:lnTo>
                    <a:pt x="574" y="1931"/>
                  </a:lnTo>
                  <a:lnTo>
                    <a:pt x="624" y="1988"/>
                  </a:lnTo>
                  <a:lnTo>
                    <a:pt x="1162" y="1111"/>
                  </a:lnTo>
                  <a:lnTo>
                    <a:pt x="435" y="383"/>
                  </a:lnTo>
                  <a:close/>
                  <a:moveTo>
                    <a:pt x="401" y="0"/>
                  </a:moveTo>
                  <a:lnTo>
                    <a:pt x="415" y="1"/>
                  </a:lnTo>
                  <a:lnTo>
                    <a:pt x="428" y="6"/>
                  </a:lnTo>
                  <a:lnTo>
                    <a:pt x="439" y="15"/>
                  </a:lnTo>
                  <a:lnTo>
                    <a:pt x="1466" y="1043"/>
                  </a:lnTo>
                  <a:lnTo>
                    <a:pt x="1475" y="1054"/>
                  </a:lnTo>
                  <a:lnTo>
                    <a:pt x="1480" y="1067"/>
                  </a:lnTo>
                  <a:lnTo>
                    <a:pt x="1481" y="1081"/>
                  </a:lnTo>
                  <a:lnTo>
                    <a:pt x="1479" y="1094"/>
                  </a:lnTo>
                  <a:lnTo>
                    <a:pt x="1474" y="1106"/>
                  </a:lnTo>
                  <a:lnTo>
                    <a:pt x="713" y="2345"/>
                  </a:lnTo>
                  <a:lnTo>
                    <a:pt x="704" y="2356"/>
                  </a:lnTo>
                  <a:lnTo>
                    <a:pt x="692" y="2364"/>
                  </a:lnTo>
                  <a:lnTo>
                    <a:pt x="679" y="2368"/>
                  </a:lnTo>
                  <a:lnTo>
                    <a:pt x="670" y="2369"/>
                  </a:lnTo>
                  <a:lnTo>
                    <a:pt x="654" y="2366"/>
                  </a:lnTo>
                  <a:lnTo>
                    <a:pt x="639" y="2359"/>
                  </a:lnTo>
                  <a:lnTo>
                    <a:pt x="564" y="2298"/>
                  </a:lnTo>
                  <a:lnTo>
                    <a:pt x="494" y="2234"/>
                  </a:lnTo>
                  <a:lnTo>
                    <a:pt x="429" y="2166"/>
                  </a:lnTo>
                  <a:lnTo>
                    <a:pt x="368" y="2094"/>
                  </a:lnTo>
                  <a:lnTo>
                    <a:pt x="311" y="2020"/>
                  </a:lnTo>
                  <a:lnTo>
                    <a:pt x="259" y="1944"/>
                  </a:lnTo>
                  <a:lnTo>
                    <a:pt x="211" y="1863"/>
                  </a:lnTo>
                  <a:lnTo>
                    <a:pt x="167" y="1781"/>
                  </a:lnTo>
                  <a:lnTo>
                    <a:pt x="128" y="1696"/>
                  </a:lnTo>
                  <a:lnTo>
                    <a:pt x="95" y="1610"/>
                  </a:lnTo>
                  <a:lnTo>
                    <a:pt x="66" y="1521"/>
                  </a:lnTo>
                  <a:lnTo>
                    <a:pt x="43" y="1430"/>
                  </a:lnTo>
                  <a:lnTo>
                    <a:pt x="24" y="1338"/>
                  </a:lnTo>
                  <a:lnTo>
                    <a:pt x="11" y="1244"/>
                  </a:lnTo>
                  <a:lnTo>
                    <a:pt x="3" y="1150"/>
                  </a:lnTo>
                  <a:lnTo>
                    <a:pt x="0" y="1053"/>
                  </a:lnTo>
                  <a:lnTo>
                    <a:pt x="3" y="960"/>
                  </a:lnTo>
                  <a:lnTo>
                    <a:pt x="11" y="867"/>
                  </a:lnTo>
                  <a:lnTo>
                    <a:pt x="24" y="775"/>
                  </a:lnTo>
                  <a:lnTo>
                    <a:pt x="42" y="684"/>
                  </a:lnTo>
                  <a:lnTo>
                    <a:pt x="66" y="593"/>
                  </a:lnTo>
                  <a:lnTo>
                    <a:pt x="94" y="505"/>
                  </a:lnTo>
                  <a:lnTo>
                    <a:pt x="127" y="419"/>
                  </a:lnTo>
                  <a:lnTo>
                    <a:pt x="165" y="333"/>
                  </a:lnTo>
                  <a:lnTo>
                    <a:pt x="209" y="251"/>
                  </a:lnTo>
                  <a:lnTo>
                    <a:pt x="256" y="170"/>
                  </a:lnTo>
                  <a:lnTo>
                    <a:pt x="308" y="93"/>
                  </a:lnTo>
                  <a:lnTo>
                    <a:pt x="364" y="19"/>
                  </a:lnTo>
                  <a:lnTo>
                    <a:pt x="374" y="9"/>
                  </a:lnTo>
                  <a:lnTo>
                    <a:pt x="387" y="3"/>
                  </a:lnTo>
                  <a:lnTo>
                    <a:pt x="40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44" name="Freeform 58"/>
            <p:cNvSpPr>
              <a:spLocks/>
            </p:cNvSpPr>
            <p:nvPr/>
          </p:nvSpPr>
          <p:spPr bwMode="auto">
            <a:xfrm>
              <a:off x="4373563" y="4878388"/>
              <a:ext cx="250825" cy="161925"/>
            </a:xfrm>
            <a:custGeom>
              <a:avLst/>
              <a:gdLst>
                <a:gd name="T0" fmla="*/ 832 w 2375"/>
                <a:gd name="T1" fmla="*/ 0 h 1530"/>
                <a:gd name="T2" fmla="*/ 2325 w 2375"/>
                <a:gd name="T3" fmla="*/ 0 h 1530"/>
                <a:gd name="T4" fmla="*/ 2338 w 2375"/>
                <a:gd name="T5" fmla="*/ 2 h 1530"/>
                <a:gd name="T6" fmla="*/ 2351 w 2375"/>
                <a:gd name="T7" fmla="*/ 8 h 1530"/>
                <a:gd name="T8" fmla="*/ 2362 w 2375"/>
                <a:gd name="T9" fmla="*/ 17 h 1530"/>
                <a:gd name="T10" fmla="*/ 2370 w 2375"/>
                <a:gd name="T11" fmla="*/ 29 h 1530"/>
                <a:gd name="T12" fmla="*/ 2374 w 2375"/>
                <a:gd name="T13" fmla="*/ 42 h 1530"/>
                <a:gd name="T14" fmla="*/ 2375 w 2375"/>
                <a:gd name="T15" fmla="*/ 56 h 1530"/>
                <a:gd name="T16" fmla="*/ 2362 w 2375"/>
                <a:gd name="T17" fmla="*/ 150 h 1530"/>
                <a:gd name="T18" fmla="*/ 2344 w 2375"/>
                <a:gd name="T19" fmla="*/ 242 h 1530"/>
                <a:gd name="T20" fmla="*/ 2322 w 2375"/>
                <a:gd name="T21" fmla="*/ 333 h 1530"/>
                <a:gd name="T22" fmla="*/ 2294 w 2375"/>
                <a:gd name="T23" fmla="*/ 421 h 1530"/>
                <a:gd name="T24" fmla="*/ 2262 w 2375"/>
                <a:gd name="T25" fmla="*/ 507 h 1530"/>
                <a:gd name="T26" fmla="*/ 2225 w 2375"/>
                <a:gd name="T27" fmla="*/ 592 h 1530"/>
                <a:gd name="T28" fmla="*/ 2183 w 2375"/>
                <a:gd name="T29" fmla="*/ 674 h 1530"/>
                <a:gd name="T30" fmla="*/ 2136 w 2375"/>
                <a:gd name="T31" fmla="*/ 754 h 1530"/>
                <a:gd name="T32" fmla="*/ 2085 w 2375"/>
                <a:gd name="T33" fmla="*/ 831 h 1530"/>
                <a:gd name="T34" fmla="*/ 2030 w 2375"/>
                <a:gd name="T35" fmla="*/ 905 h 1530"/>
                <a:gd name="T36" fmla="*/ 1971 w 2375"/>
                <a:gd name="T37" fmla="*/ 976 h 1530"/>
                <a:gd name="T38" fmla="*/ 1908 w 2375"/>
                <a:gd name="T39" fmla="*/ 1045 h 1530"/>
                <a:gd name="T40" fmla="*/ 1840 w 2375"/>
                <a:gd name="T41" fmla="*/ 1109 h 1530"/>
                <a:gd name="T42" fmla="*/ 1769 w 2375"/>
                <a:gd name="T43" fmla="*/ 1169 h 1530"/>
                <a:gd name="T44" fmla="*/ 1694 w 2375"/>
                <a:gd name="T45" fmla="*/ 1226 h 1530"/>
                <a:gd name="T46" fmla="*/ 1618 w 2375"/>
                <a:gd name="T47" fmla="*/ 1277 h 1530"/>
                <a:gd name="T48" fmla="*/ 1538 w 2375"/>
                <a:gd name="T49" fmla="*/ 1324 h 1530"/>
                <a:gd name="T50" fmla="*/ 1456 w 2375"/>
                <a:gd name="T51" fmla="*/ 1366 h 1530"/>
                <a:gd name="T52" fmla="*/ 1372 w 2375"/>
                <a:gd name="T53" fmla="*/ 1404 h 1530"/>
                <a:gd name="T54" fmla="*/ 1285 w 2375"/>
                <a:gd name="T55" fmla="*/ 1437 h 1530"/>
                <a:gd name="T56" fmla="*/ 1197 w 2375"/>
                <a:gd name="T57" fmla="*/ 1465 h 1530"/>
                <a:gd name="T58" fmla="*/ 1108 w 2375"/>
                <a:gd name="T59" fmla="*/ 1488 h 1530"/>
                <a:gd name="T60" fmla="*/ 1017 w 2375"/>
                <a:gd name="T61" fmla="*/ 1506 h 1530"/>
                <a:gd name="T62" fmla="*/ 924 w 2375"/>
                <a:gd name="T63" fmla="*/ 1519 h 1530"/>
                <a:gd name="T64" fmla="*/ 831 w 2375"/>
                <a:gd name="T65" fmla="*/ 1527 h 1530"/>
                <a:gd name="T66" fmla="*/ 737 w 2375"/>
                <a:gd name="T67" fmla="*/ 1530 h 1530"/>
                <a:gd name="T68" fmla="*/ 644 w 2375"/>
                <a:gd name="T69" fmla="*/ 1527 h 1530"/>
                <a:gd name="T70" fmla="*/ 553 w 2375"/>
                <a:gd name="T71" fmla="*/ 1520 h 1530"/>
                <a:gd name="T72" fmla="*/ 462 w 2375"/>
                <a:gd name="T73" fmla="*/ 1507 h 1530"/>
                <a:gd name="T74" fmla="*/ 373 w 2375"/>
                <a:gd name="T75" fmla="*/ 1490 h 1530"/>
                <a:gd name="T76" fmla="*/ 285 w 2375"/>
                <a:gd name="T77" fmla="*/ 1468 h 1530"/>
                <a:gd name="T78" fmla="*/ 199 w 2375"/>
                <a:gd name="T79" fmla="*/ 1440 h 1530"/>
                <a:gd name="T80" fmla="*/ 113 w 2375"/>
                <a:gd name="T81" fmla="*/ 1407 h 1530"/>
                <a:gd name="T82" fmla="*/ 29 w 2375"/>
                <a:gd name="T83" fmla="*/ 1370 h 1530"/>
                <a:gd name="T84" fmla="*/ 17 w 2375"/>
                <a:gd name="T85" fmla="*/ 1362 h 1530"/>
                <a:gd name="T86" fmla="*/ 8 w 2375"/>
                <a:gd name="T87" fmla="*/ 1352 h 1530"/>
                <a:gd name="T88" fmla="*/ 2 w 2375"/>
                <a:gd name="T89" fmla="*/ 1339 h 1530"/>
                <a:gd name="T90" fmla="*/ 0 w 2375"/>
                <a:gd name="T91" fmla="*/ 1325 h 1530"/>
                <a:gd name="T92" fmla="*/ 2 w 2375"/>
                <a:gd name="T93" fmla="*/ 1311 h 1530"/>
                <a:gd name="T94" fmla="*/ 8 w 2375"/>
                <a:gd name="T95" fmla="*/ 1298 h 1530"/>
                <a:gd name="T96" fmla="*/ 789 w 2375"/>
                <a:gd name="T97" fmla="*/ 24 h 1530"/>
                <a:gd name="T98" fmla="*/ 798 w 2375"/>
                <a:gd name="T99" fmla="*/ 14 h 1530"/>
                <a:gd name="T100" fmla="*/ 808 w 2375"/>
                <a:gd name="T101" fmla="*/ 7 h 1530"/>
                <a:gd name="T102" fmla="*/ 820 w 2375"/>
                <a:gd name="T103" fmla="*/ 2 h 1530"/>
                <a:gd name="T104" fmla="*/ 832 w 2375"/>
                <a:gd name="T105" fmla="*/ 0 h 1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75" h="1530">
                  <a:moveTo>
                    <a:pt x="832" y="0"/>
                  </a:moveTo>
                  <a:lnTo>
                    <a:pt x="2325" y="0"/>
                  </a:lnTo>
                  <a:lnTo>
                    <a:pt x="2338" y="2"/>
                  </a:lnTo>
                  <a:lnTo>
                    <a:pt x="2351" y="8"/>
                  </a:lnTo>
                  <a:lnTo>
                    <a:pt x="2362" y="17"/>
                  </a:lnTo>
                  <a:lnTo>
                    <a:pt x="2370" y="29"/>
                  </a:lnTo>
                  <a:lnTo>
                    <a:pt x="2374" y="42"/>
                  </a:lnTo>
                  <a:lnTo>
                    <a:pt x="2375" y="56"/>
                  </a:lnTo>
                  <a:lnTo>
                    <a:pt x="2362" y="150"/>
                  </a:lnTo>
                  <a:lnTo>
                    <a:pt x="2344" y="242"/>
                  </a:lnTo>
                  <a:lnTo>
                    <a:pt x="2322" y="333"/>
                  </a:lnTo>
                  <a:lnTo>
                    <a:pt x="2294" y="421"/>
                  </a:lnTo>
                  <a:lnTo>
                    <a:pt x="2262" y="507"/>
                  </a:lnTo>
                  <a:lnTo>
                    <a:pt x="2225" y="592"/>
                  </a:lnTo>
                  <a:lnTo>
                    <a:pt x="2183" y="674"/>
                  </a:lnTo>
                  <a:lnTo>
                    <a:pt x="2136" y="754"/>
                  </a:lnTo>
                  <a:lnTo>
                    <a:pt x="2085" y="831"/>
                  </a:lnTo>
                  <a:lnTo>
                    <a:pt x="2030" y="905"/>
                  </a:lnTo>
                  <a:lnTo>
                    <a:pt x="1971" y="976"/>
                  </a:lnTo>
                  <a:lnTo>
                    <a:pt x="1908" y="1045"/>
                  </a:lnTo>
                  <a:lnTo>
                    <a:pt x="1840" y="1109"/>
                  </a:lnTo>
                  <a:lnTo>
                    <a:pt x="1769" y="1169"/>
                  </a:lnTo>
                  <a:lnTo>
                    <a:pt x="1694" y="1226"/>
                  </a:lnTo>
                  <a:lnTo>
                    <a:pt x="1618" y="1277"/>
                  </a:lnTo>
                  <a:lnTo>
                    <a:pt x="1538" y="1324"/>
                  </a:lnTo>
                  <a:lnTo>
                    <a:pt x="1456" y="1366"/>
                  </a:lnTo>
                  <a:lnTo>
                    <a:pt x="1372" y="1404"/>
                  </a:lnTo>
                  <a:lnTo>
                    <a:pt x="1285" y="1437"/>
                  </a:lnTo>
                  <a:lnTo>
                    <a:pt x="1197" y="1465"/>
                  </a:lnTo>
                  <a:lnTo>
                    <a:pt x="1108" y="1488"/>
                  </a:lnTo>
                  <a:lnTo>
                    <a:pt x="1017" y="1506"/>
                  </a:lnTo>
                  <a:lnTo>
                    <a:pt x="924" y="1519"/>
                  </a:lnTo>
                  <a:lnTo>
                    <a:pt x="831" y="1527"/>
                  </a:lnTo>
                  <a:lnTo>
                    <a:pt x="737" y="1530"/>
                  </a:lnTo>
                  <a:lnTo>
                    <a:pt x="644" y="1527"/>
                  </a:lnTo>
                  <a:lnTo>
                    <a:pt x="553" y="1520"/>
                  </a:lnTo>
                  <a:lnTo>
                    <a:pt x="462" y="1507"/>
                  </a:lnTo>
                  <a:lnTo>
                    <a:pt x="373" y="1490"/>
                  </a:lnTo>
                  <a:lnTo>
                    <a:pt x="285" y="1468"/>
                  </a:lnTo>
                  <a:lnTo>
                    <a:pt x="199" y="1440"/>
                  </a:lnTo>
                  <a:lnTo>
                    <a:pt x="113" y="1407"/>
                  </a:lnTo>
                  <a:lnTo>
                    <a:pt x="29" y="1370"/>
                  </a:lnTo>
                  <a:lnTo>
                    <a:pt x="17" y="1362"/>
                  </a:lnTo>
                  <a:lnTo>
                    <a:pt x="8" y="1352"/>
                  </a:lnTo>
                  <a:lnTo>
                    <a:pt x="2" y="1339"/>
                  </a:lnTo>
                  <a:lnTo>
                    <a:pt x="0" y="1325"/>
                  </a:lnTo>
                  <a:lnTo>
                    <a:pt x="2" y="1311"/>
                  </a:lnTo>
                  <a:lnTo>
                    <a:pt x="8" y="1298"/>
                  </a:lnTo>
                  <a:lnTo>
                    <a:pt x="789" y="24"/>
                  </a:lnTo>
                  <a:lnTo>
                    <a:pt x="798" y="14"/>
                  </a:lnTo>
                  <a:lnTo>
                    <a:pt x="808" y="7"/>
                  </a:lnTo>
                  <a:lnTo>
                    <a:pt x="820" y="2"/>
                  </a:lnTo>
                  <a:lnTo>
                    <a:pt x="83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grpSp>
      <p:grpSp>
        <p:nvGrpSpPr>
          <p:cNvPr id="49" name="Group 48"/>
          <p:cNvGrpSpPr/>
          <p:nvPr/>
        </p:nvGrpSpPr>
        <p:grpSpPr>
          <a:xfrm>
            <a:off x="5092893" y="3149536"/>
            <a:ext cx="409964" cy="336902"/>
            <a:chOff x="7000875" y="2609851"/>
            <a:chExt cx="481013" cy="395288"/>
          </a:xfrm>
          <a:solidFill>
            <a:schemeClr val="bg1"/>
          </a:solidFill>
        </p:grpSpPr>
        <p:sp>
          <p:nvSpPr>
            <p:cNvPr id="50" name="Freeform 39"/>
            <p:cNvSpPr>
              <a:spLocks/>
            </p:cNvSpPr>
            <p:nvPr/>
          </p:nvSpPr>
          <p:spPr bwMode="auto">
            <a:xfrm>
              <a:off x="7000875" y="2638426"/>
              <a:ext cx="419100" cy="366713"/>
            </a:xfrm>
            <a:custGeom>
              <a:avLst/>
              <a:gdLst>
                <a:gd name="T0" fmla="*/ 2249 w 2905"/>
                <a:gd name="T1" fmla="*/ 239 h 2540"/>
                <a:gd name="T2" fmla="*/ 2885 w 2905"/>
                <a:gd name="T3" fmla="*/ 968 h 2540"/>
                <a:gd name="T4" fmla="*/ 2609 w 2905"/>
                <a:gd name="T5" fmla="*/ 1645 h 2540"/>
                <a:gd name="T6" fmla="*/ 2513 w 2905"/>
                <a:gd name="T7" fmla="*/ 1837 h 2540"/>
                <a:gd name="T8" fmla="*/ 2362 w 2905"/>
                <a:gd name="T9" fmla="*/ 1977 h 2540"/>
                <a:gd name="T10" fmla="*/ 2169 w 2905"/>
                <a:gd name="T11" fmla="*/ 2102 h 2540"/>
                <a:gd name="T12" fmla="*/ 2044 w 2905"/>
                <a:gd name="T13" fmla="*/ 2294 h 2540"/>
                <a:gd name="T14" fmla="*/ 1903 w 2905"/>
                <a:gd name="T15" fmla="*/ 2444 h 2540"/>
                <a:gd name="T16" fmla="*/ 1710 w 2905"/>
                <a:gd name="T17" fmla="*/ 2540 h 2540"/>
                <a:gd name="T18" fmla="*/ 1191 w 2905"/>
                <a:gd name="T19" fmla="*/ 2359 h 2540"/>
                <a:gd name="T20" fmla="*/ 1027 w 2905"/>
                <a:gd name="T21" fmla="*/ 2380 h 2540"/>
                <a:gd name="T22" fmla="*/ 934 w 2905"/>
                <a:gd name="T23" fmla="*/ 2229 h 2540"/>
                <a:gd name="T24" fmla="*/ 907 w 2905"/>
                <a:gd name="T25" fmla="*/ 2175 h 2540"/>
                <a:gd name="T26" fmla="*/ 745 w 2905"/>
                <a:gd name="T27" fmla="*/ 2107 h 2540"/>
                <a:gd name="T28" fmla="*/ 735 w 2905"/>
                <a:gd name="T29" fmla="*/ 1941 h 2540"/>
                <a:gd name="T30" fmla="*/ 612 w 2905"/>
                <a:gd name="T31" fmla="*/ 1952 h 2540"/>
                <a:gd name="T32" fmla="*/ 495 w 2905"/>
                <a:gd name="T33" fmla="*/ 1816 h 2540"/>
                <a:gd name="T34" fmla="*/ 490 w 2905"/>
                <a:gd name="T35" fmla="*/ 1730 h 2540"/>
                <a:gd name="T36" fmla="*/ 323 w 2905"/>
                <a:gd name="T37" fmla="*/ 1690 h 2540"/>
                <a:gd name="T38" fmla="*/ 284 w 2905"/>
                <a:gd name="T39" fmla="*/ 1525 h 2540"/>
                <a:gd name="T40" fmla="*/ 0 w 2905"/>
                <a:gd name="T41" fmla="*/ 904 h 2540"/>
                <a:gd name="T42" fmla="*/ 87 w 2905"/>
                <a:gd name="T43" fmla="*/ 837 h 2540"/>
                <a:gd name="T44" fmla="*/ 629 w 2905"/>
                <a:gd name="T45" fmla="*/ 1240 h 2540"/>
                <a:gd name="T46" fmla="*/ 771 w 2905"/>
                <a:gd name="T47" fmla="*/ 1357 h 2540"/>
                <a:gd name="T48" fmla="*/ 760 w 2905"/>
                <a:gd name="T49" fmla="*/ 1479 h 2540"/>
                <a:gd name="T50" fmla="*/ 927 w 2905"/>
                <a:gd name="T51" fmla="*/ 1489 h 2540"/>
                <a:gd name="T52" fmla="*/ 996 w 2905"/>
                <a:gd name="T53" fmla="*/ 1649 h 2540"/>
                <a:gd name="T54" fmla="*/ 1050 w 2905"/>
                <a:gd name="T55" fmla="*/ 1676 h 2540"/>
                <a:gd name="T56" fmla="*/ 1201 w 2905"/>
                <a:gd name="T57" fmla="*/ 1769 h 2540"/>
                <a:gd name="T58" fmla="*/ 1181 w 2905"/>
                <a:gd name="T59" fmla="*/ 1932 h 2540"/>
                <a:gd name="T60" fmla="*/ 1344 w 2905"/>
                <a:gd name="T61" fmla="*/ 1912 h 2540"/>
                <a:gd name="T62" fmla="*/ 1438 w 2905"/>
                <a:gd name="T63" fmla="*/ 2062 h 2540"/>
                <a:gd name="T64" fmla="*/ 1716 w 2905"/>
                <a:gd name="T65" fmla="*/ 2402 h 2540"/>
                <a:gd name="T66" fmla="*/ 1809 w 2905"/>
                <a:gd name="T67" fmla="*/ 2325 h 2540"/>
                <a:gd name="T68" fmla="*/ 1567 w 2905"/>
                <a:gd name="T69" fmla="*/ 2025 h 2540"/>
                <a:gd name="T70" fmla="*/ 1633 w 2905"/>
                <a:gd name="T71" fmla="*/ 1939 h 2540"/>
                <a:gd name="T72" fmla="*/ 1936 w 2905"/>
                <a:gd name="T73" fmla="*/ 2183 h 2540"/>
                <a:gd name="T74" fmla="*/ 2029 w 2905"/>
                <a:gd name="T75" fmla="*/ 2106 h 2540"/>
                <a:gd name="T76" fmla="*/ 1786 w 2905"/>
                <a:gd name="T77" fmla="*/ 1806 h 2540"/>
                <a:gd name="T78" fmla="*/ 1853 w 2905"/>
                <a:gd name="T79" fmla="*/ 1720 h 2540"/>
                <a:gd name="T80" fmla="*/ 2156 w 2905"/>
                <a:gd name="T81" fmla="*/ 1965 h 2540"/>
                <a:gd name="T82" fmla="*/ 2249 w 2905"/>
                <a:gd name="T83" fmla="*/ 1887 h 2540"/>
                <a:gd name="T84" fmla="*/ 2006 w 2905"/>
                <a:gd name="T85" fmla="*/ 1587 h 2540"/>
                <a:gd name="T86" fmla="*/ 2074 w 2905"/>
                <a:gd name="T87" fmla="*/ 1501 h 2540"/>
                <a:gd name="T88" fmla="*/ 2377 w 2905"/>
                <a:gd name="T89" fmla="*/ 1746 h 2540"/>
                <a:gd name="T90" fmla="*/ 2469 w 2905"/>
                <a:gd name="T91" fmla="*/ 1669 h 2540"/>
                <a:gd name="T92" fmla="*/ 2438 w 2905"/>
                <a:gd name="T93" fmla="*/ 1591 h 2540"/>
                <a:gd name="T94" fmla="*/ 2295 w 2905"/>
                <a:gd name="T95" fmla="*/ 1449 h 2540"/>
                <a:gd name="T96" fmla="*/ 2062 w 2905"/>
                <a:gd name="T97" fmla="*/ 1218 h 2540"/>
                <a:gd name="T98" fmla="*/ 1813 w 2905"/>
                <a:gd name="T99" fmla="*/ 970 h 2540"/>
                <a:gd name="T100" fmla="*/ 1616 w 2905"/>
                <a:gd name="T101" fmla="*/ 775 h 2540"/>
                <a:gd name="T102" fmla="*/ 1537 w 2905"/>
                <a:gd name="T103" fmla="*/ 706 h 2540"/>
                <a:gd name="T104" fmla="*/ 1428 w 2905"/>
                <a:gd name="T105" fmla="*/ 754 h 2540"/>
                <a:gd name="T106" fmla="*/ 1226 w 2905"/>
                <a:gd name="T107" fmla="*/ 1069 h 2540"/>
                <a:gd name="T108" fmla="*/ 976 w 2905"/>
                <a:gd name="T109" fmla="*/ 1147 h 2540"/>
                <a:gd name="T110" fmla="*/ 796 w 2905"/>
                <a:gd name="T111" fmla="*/ 1004 h 2540"/>
                <a:gd name="T112" fmla="*/ 1064 w 2905"/>
                <a:gd name="T113" fmla="*/ 203 h 2540"/>
                <a:gd name="T114" fmla="*/ 1158 w 2905"/>
                <a:gd name="T115" fmla="*/ 94 h 2540"/>
                <a:gd name="T116" fmla="*/ 1338 w 2905"/>
                <a:gd name="T117" fmla="*/ 1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05" h="2540">
                  <a:moveTo>
                    <a:pt x="1451" y="0"/>
                  </a:moveTo>
                  <a:lnTo>
                    <a:pt x="1493" y="3"/>
                  </a:lnTo>
                  <a:lnTo>
                    <a:pt x="1538" y="11"/>
                  </a:lnTo>
                  <a:lnTo>
                    <a:pt x="1585" y="23"/>
                  </a:lnTo>
                  <a:lnTo>
                    <a:pt x="2221" y="222"/>
                  </a:lnTo>
                  <a:lnTo>
                    <a:pt x="2236" y="229"/>
                  </a:lnTo>
                  <a:lnTo>
                    <a:pt x="2249" y="239"/>
                  </a:lnTo>
                  <a:lnTo>
                    <a:pt x="2885" y="870"/>
                  </a:lnTo>
                  <a:lnTo>
                    <a:pt x="2896" y="886"/>
                  </a:lnTo>
                  <a:lnTo>
                    <a:pt x="2903" y="902"/>
                  </a:lnTo>
                  <a:lnTo>
                    <a:pt x="2905" y="919"/>
                  </a:lnTo>
                  <a:lnTo>
                    <a:pt x="2903" y="936"/>
                  </a:lnTo>
                  <a:lnTo>
                    <a:pt x="2896" y="954"/>
                  </a:lnTo>
                  <a:lnTo>
                    <a:pt x="2885" y="968"/>
                  </a:lnTo>
                  <a:lnTo>
                    <a:pt x="2445" y="1405"/>
                  </a:lnTo>
                  <a:lnTo>
                    <a:pt x="2552" y="1511"/>
                  </a:lnTo>
                  <a:lnTo>
                    <a:pt x="2572" y="1534"/>
                  </a:lnTo>
                  <a:lnTo>
                    <a:pt x="2588" y="1560"/>
                  </a:lnTo>
                  <a:lnTo>
                    <a:pt x="2599" y="1587"/>
                  </a:lnTo>
                  <a:lnTo>
                    <a:pt x="2606" y="1615"/>
                  </a:lnTo>
                  <a:lnTo>
                    <a:pt x="2609" y="1645"/>
                  </a:lnTo>
                  <a:lnTo>
                    <a:pt x="2608" y="1675"/>
                  </a:lnTo>
                  <a:lnTo>
                    <a:pt x="2603" y="1705"/>
                  </a:lnTo>
                  <a:lnTo>
                    <a:pt x="2594" y="1734"/>
                  </a:lnTo>
                  <a:lnTo>
                    <a:pt x="2580" y="1762"/>
                  </a:lnTo>
                  <a:lnTo>
                    <a:pt x="2562" y="1790"/>
                  </a:lnTo>
                  <a:lnTo>
                    <a:pt x="2540" y="1815"/>
                  </a:lnTo>
                  <a:lnTo>
                    <a:pt x="2513" y="1837"/>
                  </a:lnTo>
                  <a:lnTo>
                    <a:pt x="2484" y="1857"/>
                  </a:lnTo>
                  <a:lnTo>
                    <a:pt x="2453" y="1870"/>
                  </a:lnTo>
                  <a:lnTo>
                    <a:pt x="2421" y="1879"/>
                  </a:lnTo>
                  <a:lnTo>
                    <a:pt x="2389" y="1883"/>
                  </a:lnTo>
                  <a:lnTo>
                    <a:pt x="2385" y="1915"/>
                  </a:lnTo>
                  <a:lnTo>
                    <a:pt x="2376" y="1947"/>
                  </a:lnTo>
                  <a:lnTo>
                    <a:pt x="2362" y="1977"/>
                  </a:lnTo>
                  <a:lnTo>
                    <a:pt x="2343" y="2007"/>
                  </a:lnTo>
                  <a:lnTo>
                    <a:pt x="2319" y="2033"/>
                  </a:lnTo>
                  <a:lnTo>
                    <a:pt x="2293" y="2056"/>
                  </a:lnTo>
                  <a:lnTo>
                    <a:pt x="2263" y="2075"/>
                  </a:lnTo>
                  <a:lnTo>
                    <a:pt x="2233" y="2089"/>
                  </a:lnTo>
                  <a:lnTo>
                    <a:pt x="2201" y="2098"/>
                  </a:lnTo>
                  <a:lnTo>
                    <a:pt x="2169" y="2102"/>
                  </a:lnTo>
                  <a:lnTo>
                    <a:pt x="2164" y="2134"/>
                  </a:lnTo>
                  <a:lnTo>
                    <a:pt x="2155" y="2166"/>
                  </a:lnTo>
                  <a:lnTo>
                    <a:pt x="2142" y="2196"/>
                  </a:lnTo>
                  <a:lnTo>
                    <a:pt x="2123" y="2226"/>
                  </a:lnTo>
                  <a:lnTo>
                    <a:pt x="2100" y="2252"/>
                  </a:lnTo>
                  <a:lnTo>
                    <a:pt x="2073" y="2275"/>
                  </a:lnTo>
                  <a:lnTo>
                    <a:pt x="2044" y="2294"/>
                  </a:lnTo>
                  <a:lnTo>
                    <a:pt x="2012" y="2308"/>
                  </a:lnTo>
                  <a:lnTo>
                    <a:pt x="1981" y="2316"/>
                  </a:lnTo>
                  <a:lnTo>
                    <a:pt x="1948" y="2321"/>
                  </a:lnTo>
                  <a:lnTo>
                    <a:pt x="1944" y="2352"/>
                  </a:lnTo>
                  <a:lnTo>
                    <a:pt x="1935" y="2385"/>
                  </a:lnTo>
                  <a:lnTo>
                    <a:pt x="1922" y="2415"/>
                  </a:lnTo>
                  <a:lnTo>
                    <a:pt x="1903" y="2444"/>
                  </a:lnTo>
                  <a:lnTo>
                    <a:pt x="1880" y="2471"/>
                  </a:lnTo>
                  <a:lnTo>
                    <a:pt x="1854" y="2492"/>
                  </a:lnTo>
                  <a:lnTo>
                    <a:pt x="1828" y="2510"/>
                  </a:lnTo>
                  <a:lnTo>
                    <a:pt x="1799" y="2524"/>
                  </a:lnTo>
                  <a:lnTo>
                    <a:pt x="1770" y="2533"/>
                  </a:lnTo>
                  <a:lnTo>
                    <a:pt x="1739" y="2539"/>
                  </a:lnTo>
                  <a:lnTo>
                    <a:pt x="1710" y="2540"/>
                  </a:lnTo>
                  <a:lnTo>
                    <a:pt x="1680" y="2537"/>
                  </a:lnTo>
                  <a:lnTo>
                    <a:pt x="1650" y="2530"/>
                  </a:lnTo>
                  <a:lnTo>
                    <a:pt x="1623" y="2519"/>
                  </a:lnTo>
                  <a:lnTo>
                    <a:pt x="1597" y="2503"/>
                  </a:lnTo>
                  <a:lnTo>
                    <a:pt x="1574" y="2483"/>
                  </a:lnTo>
                  <a:lnTo>
                    <a:pt x="1320" y="2231"/>
                  </a:lnTo>
                  <a:lnTo>
                    <a:pt x="1191" y="2359"/>
                  </a:lnTo>
                  <a:lnTo>
                    <a:pt x="1172" y="2375"/>
                  </a:lnTo>
                  <a:lnTo>
                    <a:pt x="1150" y="2387"/>
                  </a:lnTo>
                  <a:lnTo>
                    <a:pt x="1127" y="2394"/>
                  </a:lnTo>
                  <a:lnTo>
                    <a:pt x="1102" y="2396"/>
                  </a:lnTo>
                  <a:lnTo>
                    <a:pt x="1077" y="2395"/>
                  </a:lnTo>
                  <a:lnTo>
                    <a:pt x="1052" y="2389"/>
                  </a:lnTo>
                  <a:lnTo>
                    <a:pt x="1027" y="2380"/>
                  </a:lnTo>
                  <a:lnTo>
                    <a:pt x="1005" y="2365"/>
                  </a:lnTo>
                  <a:lnTo>
                    <a:pt x="983" y="2347"/>
                  </a:lnTo>
                  <a:lnTo>
                    <a:pt x="965" y="2326"/>
                  </a:lnTo>
                  <a:lnTo>
                    <a:pt x="951" y="2303"/>
                  </a:lnTo>
                  <a:lnTo>
                    <a:pt x="941" y="2278"/>
                  </a:lnTo>
                  <a:lnTo>
                    <a:pt x="935" y="2254"/>
                  </a:lnTo>
                  <a:lnTo>
                    <a:pt x="934" y="2229"/>
                  </a:lnTo>
                  <a:lnTo>
                    <a:pt x="936" y="2204"/>
                  </a:lnTo>
                  <a:lnTo>
                    <a:pt x="944" y="2181"/>
                  </a:lnTo>
                  <a:lnTo>
                    <a:pt x="955" y="2160"/>
                  </a:lnTo>
                  <a:lnTo>
                    <a:pt x="971" y="2140"/>
                  </a:lnTo>
                  <a:lnTo>
                    <a:pt x="952" y="2157"/>
                  </a:lnTo>
                  <a:lnTo>
                    <a:pt x="930" y="2168"/>
                  </a:lnTo>
                  <a:lnTo>
                    <a:pt x="907" y="2175"/>
                  </a:lnTo>
                  <a:lnTo>
                    <a:pt x="882" y="2178"/>
                  </a:lnTo>
                  <a:lnTo>
                    <a:pt x="857" y="2176"/>
                  </a:lnTo>
                  <a:lnTo>
                    <a:pt x="832" y="2170"/>
                  </a:lnTo>
                  <a:lnTo>
                    <a:pt x="808" y="2161"/>
                  </a:lnTo>
                  <a:lnTo>
                    <a:pt x="784" y="2147"/>
                  </a:lnTo>
                  <a:lnTo>
                    <a:pt x="763" y="2128"/>
                  </a:lnTo>
                  <a:lnTo>
                    <a:pt x="745" y="2107"/>
                  </a:lnTo>
                  <a:lnTo>
                    <a:pt x="730" y="2084"/>
                  </a:lnTo>
                  <a:lnTo>
                    <a:pt x="721" y="2060"/>
                  </a:lnTo>
                  <a:lnTo>
                    <a:pt x="715" y="2035"/>
                  </a:lnTo>
                  <a:lnTo>
                    <a:pt x="714" y="2011"/>
                  </a:lnTo>
                  <a:lnTo>
                    <a:pt x="716" y="1986"/>
                  </a:lnTo>
                  <a:lnTo>
                    <a:pt x="723" y="1963"/>
                  </a:lnTo>
                  <a:lnTo>
                    <a:pt x="735" y="1941"/>
                  </a:lnTo>
                  <a:lnTo>
                    <a:pt x="751" y="1922"/>
                  </a:lnTo>
                  <a:lnTo>
                    <a:pt x="731" y="1938"/>
                  </a:lnTo>
                  <a:lnTo>
                    <a:pt x="710" y="1949"/>
                  </a:lnTo>
                  <a:lnTo>
                    <a:pt x="686" y="1956"/>
                  </a:lnTo>
                  <a:lnTo>
                    <a:pt x="662" y="1959"/>
                  </a:lnTo>
                  <a:lnTo>
                    <a:pt x="636" y="1957"/>
                  </a:lnTo>
                  <a:lnTo>
                    <a:pt x="612" y="1952"/>
                  </a:lnTo>
                  <a:lnTo>
                    <a:pt x="588" y="1942"/>
                  </a:lnTo>
                  <a:lnTo>
                    <a:pt x="564" y="1928"/>
                  </a:lnTo>
                  <a:lnTo>
                    <a:pt x="543" y="1909"/>
                  </a:lnTo>
                  <a:lnTo>
                    <a:pt x="524" y="1888"/>
                  </a:lnTo>
                  <a:lnTo>
                    <a:pt x="511" y="1866"/>
                  </a:lnTo>
                  <a:lnTo>
                    <a:pt x="501" y="1841"/>
                  </a:lnTo>
                  <a:lnTo>
                    <a:pt x="495" y="1816"/>
                  </a:lnTo>
                  <a:lnTo>
                    <a:pt x="494" y="1792"/>
                  </a:lnTo>
                  <a:lnTo>
                    <a:pt x="497" y="1767"/>
                  </a:lnTo>
                  <a:lnTo>
                    <a:pt x="504" y="1744"/>
                  </a:lnTo>
                  <a:lnTo>
                    <a:pt x="515" y="1722"/>
                  </a:lnTo>
                  <a:lnTo>
                    <a:pt x="530" y="1703"/>
                  </a:lnTo>
                  <a:lnTo>
                    <a:pt x="511" y="1719"/>
                  </a:lnTo>
                  <a:lnTo>
                    <a:pt x="490" y="1730"/>
                  </a:lnTo>
                  <a:lnTo>
                    <a:pt x="466" y="1737"/>
                  </a:lnTo>
                  <a:lnTo>
                    <a:pt x="442" y="1740"/>
                  </a:lnTo>
                  <a:lnTo>
                    <a:pt x="417" y="1738"/>
                  </a:lnTo>
                  <a:lnTo>
                    <a:pt x="392" y="1733"/>
                  </a:lnTo>
                  <a:lnTo>
                    <a:pt x="367" y="1723"/>
                  </a:lnTo>
                  <a:lnTo>
                    <a:pt x="344" y="1709"/>
                  </a:lnTo>
                  <a:lnTo>
                    <a:pt x="323" y="1690"/>
                  </a:lnTo>
                  <a:lnTo>
                    <a:pt x="305" y="1670"/>
                  </a:lnTo>
                  <a:lnTo>
                    <a:pt x="291" y="1647"/>
                  </a:lnTo>
                  <a:lnTo>
                    <a:pt x="281" y="1622"/>
                  </a:lnTo>
                  <a:lnTo>
                    <a:pt x="275" y="1597"/>
                  </a:lnTo>
                  <a:lnTo>
                    <a:pt x="273" y="1573"/>
                  </a:lnTo>
                  <a:lnTo>
                    <a:pt x="276" y="1549"/>
                  </a:lnTo>
                  <a:lnTo>
                    <a:pt x="284" y="1525"/>
                  </a:lnTo>
                  <a:lnTo>
                    <a:pt x="295" y="1504"/>
                  </a:lnTo>
                  <a:lnTo>
                    <a:pt x="311" y="1485"/>
                  </a:lnTo>
                  <a:lnTo>
                    <a:pt x="432" y="1363"/>
                  </a:lnTo>
                  <a:lnTo>
                    <a:pt x="20" y="952"/>
                  </a:lnTo>
                  <a:lnTo>
                    <a:pt x="9" y="938"/>
                  </a:lnTo>
                  <a:lnTo>
                    <a:pt x="2" y="921"/>
                  </a:lnTo>
                  <a:lnTo>
                    <a:pt x="0" y="904"/>
                  </a:lnTo>
                  <a:lnTo>
                    <a:pt x="2" y="887"/>
                  </a:lnTo>
                  <a:lnTo>
                    <a:pt x="9" y="870"/>
                  </a:lnTo>
                  <a:lnTo>
                    <a:pt x="20" y="855"/>
                  </a:lnTo>
                  <a:lnTo>
                    <a:pt x="35" y="844"/>
                  </a:lnTo>
                  <a:lnTo>
                    <a:pt x="51" y="837"/>
                  </a:lnTo>
                  <a:lnTo>
                    <a:pt x="69" y="835"/>
                  </a:lnTo>
                  <a:lnTo>
                    <a:pt x="87" y="837"/>
                  </a:lnTo>
                  <a:lnTo>
                    <a:pt x="103" y="844"/>
                  </a:lnTo>
                  <a:lnTo>
                    <a:pt x="118" y="855"/>
                  </a:lnTo>
                  <a:lnTo>
                    <a:pt x="531" y="1267"/>
                  </a:lnTo>
                  <a:lnTo>
                    <a:pt x="554" y="1253"/>
                  </a:lnTo>
                  <a:lnTo>
                    <a:pt x="577" y="1243"/>
                  </a:lnTo>
                  <a:lnTo>
                    <a:pt x="603" y="1239"/>
                  </a:lnTo>
                  <a:lnTo>
                    <a:pt x="629" y="1240"/>
                  </a:lnTo>
                  <a:lnTo>
                    <a:pt x="656" y="1245"/>
                  </a:lnTo>
                  <a:lnTo>
                    <a:pt x="681" y="1255"/>
                  </a:lnTo>
                  <a:lnTo>
                    <a:pt x="706" y="1269"/>
                  </a:lnTo>
                  <a:lnTo>
                    <a:pt x="728" y="1288"/>
                  </a:lnTo>
                  <a:lnTo>
                    <a:pt x="747" y="1309"/>
                  </a:lnTo>
                  <a:lnTo>
                    <a:pt x="761" y="1333"/>
                  </a:lnTo>
                  <a:lnTo>
                    <a:pt x="771" y="1357"/>
                  </a:lnTo>
                  <a:lnTo>
                    <a:pt x="776" y="1381"/>
                  </a:lnTo>
                  <a:lnTo>
                    <a:pt x="778" y="1407"/>
                  </a:lnTo>
                  <a:lnTo>
                    <a:pt x="775" y="1431"/>
                  </a:lnTo>
                  <a:lnTo>
                    <a:pt x="768" y="1454"/>
                  </a:lnTo>
                  <a:lnTo>
                    <a:pt x="757" y="1476"/>
                  </a:lnTo>
                  <a:lnTo>
                    <a:pt x="741" y="1495"/>
                  </a:lnTo>
                  <a:lnTo>
                    <a:pt x="760" y="1479"/>
                  </a:lnTo>
                  <a:lnTo>
                    <a:pt x="781" y="1467"/>
                  </a:lnTo>
                  <a:lnTo>
                    <a:pt x="805" y="1460"/>
                  </a:lnTo>
                  <a:lnTo>
                    <a:pt x="829" y="1457"/>
                  </a:lnTo>
                  <a:lnTo>
                    <a:pt x="855" y="1459"/>
                  </a:lnTo>
                  <a:lnTo>
                    <a:pt x="879" y="1464"/>
                  </a:lnTo>
                  <a:lnTo>
                    <a:pt x="904" y="1475"/>
                  </a:lnTo>
                  <a:lnTo>
                    <a:pt x="927" y="1489"/>
                  </a:lnTo>
                  <a:lnTo>
                    <a:pt x="949" y="1507"/>
                  </a:lnTo>
                  <a:lnTo>
                    <a:pt x="967" y="1528"/>
                  </a:lnTo>
                  <a:lnTo>
                    <a:pt x="981" y="1551"/>
                  </a:lnTo>
                  <a:lnTo>
                    <a:pt x="990" y="1575"/>
                  </a:lnTo>
                  <a:lnTo>
                    <a:pt x="997" y="1600"/>
                  </a:lnTo>
                  <a:lnTo>
                    <a:pt x="998" y="1625"/>
                  </a:lnTo>
                  <a:lnTo>
                    <a:pt x="996" y="1649"/>
                  </a:lnTo>
                  <a:lnTo>
                    <a:pt x="988" y="1672"/>
                  </a:lnTo>
                  <a:lnTo>
                    <a:pt x="977" y="1694"/>
                  </a:lnTo>
                  <a:lnTo>
                    <a:pt x="961" y="1714"/>
                  </a:lnTo>
                  <a:lnTo>
                    <a:pt x="980" y="1698"/>
                  </a:lnTo>
                  <a:lnTo>
                    <a:pt x="1002" y="1686"/>
                  </a:lnTo>
                  <a:lnTo>
                    <a:pt x="1025" y="1679"/>
                  </a:lnTo>
                  <a:lnTo>
                    <a:pt x="1050" y="1676"/>
                  </a:lnTo>
                  <a:lnTo>
                    <a:pt x="1075" y="1678"/>
                  </a:lnTo>
                  <a:lnTo>
                    <a:pt x="1100" y="1683"/>
                  </a:lnTo>
                  <a:lnTo>
                    <a:pt x="1124" y="1693"/>
                  </a:lnTo>
                  <a:lnTo>
                    <a:pt x="1148" y="1708"/>
                  </a:lnTo>
                  <a:lnTo>
                    <a:pt x="1169" y="1725"/>
                  </a:lnTo>
                  <a:lnTo>
                    <a:pt x="1187" y="1746"/>
                  </a:lnTo>
                  <a:lnTo>
                    <a:pt x="1201" y="1769"/>
                  </a:lnTo>
                  <a:lnTo>
                    <a:pt x="1211" y="1794"/>
                  </a:lnTo>
                  <a:lnTo>
                    <a:pt x="1217" y="1818"/>
                  </a:lnTo>
                  <a:lnTo>
                    <a:pt x="1218" y="1843"/>
                  </a:lnTo>
                  <a:lnTo>
                    <a:pt x="1215" y="1868"/>
                  </a:lnTo>
                  <a:lnTo>
                    <a:pt x="1208" y="1891"/>
                  </a:lnTo>
                  <a:lnTo>
                    <a:pt x="1196" y="1912"/>
                  </a:lnTo>
                  <a:lnTo>
                    <a:pt x="1181" y="1932"/>
                  </a:lnTo>
                  <a:lnTo>
                    <a:pt x="1201" y="1916"/>
                  </a:lnTo>
                  <a:lnTo>
                    <a:pt x="1222" y="1905"/>
                  </a:lnTo>
                  <a:lnTo>
                    <a:pt x="1245" y="1898"/>
                  </a:lnTo>
                  <a:lnTo>
                    <a:pt x="1270" y="1895"/>
                  </a:lnTo>
                  <a:lnTo>
                    <a:pt x="1294" y="1896"/>
                  </a:lnTo>
                  <a:lnTo>
                    <a:pt x="1320" y="1902"/>
                  </a:lnTo>
                  <a:lnTo>
                    <a:pt x="1344" y="1912"/>
                  </a:lnTo>
                  <a:lnTo>
                    <a:pt x="1367" y="1926"/>
                  </a:lnTo>
                  <a:lnTo>
                    <a:pt x="1388" y="1944"/>
                  </a:lnTo>
                  <a:lnTo>
                    <a:pt x="1407" y="1965"/>
                  </a:lnTo>
                  <a:lnTo>
                    <a:pt x="1421" y="1988"/>
                  </a:lnTo>
                  <a:lnTo>
                    <a:pt x="1431" y="2013"/>
                  </a:lnTo>
                  <a:lnTo>
                    <a:pt x="1436" y="2037"/>
                  </a:lnTo>
                  <a:lnTo>
                    <a:pt x="1438" y="2062"/>
                  </a:lnTo>
                  <a:lnTo>
                    <a:pt x="1435" y="2087"/>
                  </a:lnTo>
                  <a:lnTo>
                    <a:pt x="1428" y="2110"/>
                  </a:lnTo>
                  <a:lnTo>
                    <a:pt x="1416" y="2131"/>
                  </a:lnTo>
                  <a:lnTo>
                    <a:pt x="1672" y="2386"/>
                  </a:lnTo>
                  <a:lnTo>
                    <a:pt x="1685" y="2395"/>
                  </a:lnTo>
                  <a:lnTo>
                    <a:pt x="1699" y="2401"/>
                  </a:lnTo>
                  <a:lnTo>
                    <a:pt x="1716" y="2402"/>
                  </a:lnTo>
                  <a:lnTo>
                    <a:pt x="1733" y="2400"/>
                  </a:lnTo>
                  <a:lnTo>
                    <a:pt x="1750" y="2395"/>
                  </a:lnTo>
                  <a:lnTo>
                    <a:pt x="1767" y="2386"/>
                  </a:lnTo>
                  <a:lnTo>
                    <a:pt x="1782" y="2374"/>
                  </a:lnTo>
                  <a:lnTo>
                    <a:pt x="1794" y="2358"/>
                  </a:lnTo>
                  <a:lnTo>
                    <a:pt x="1803" y="2342"/>
                  </a:lnTo>
                  <a:lnTo>
                    <a:pt x="1809" y="2325"/>
                  </a:lnTo>
                  <a:lnTo>
                    <a:pt x="1811" y="2308"/>
                  </a:lnTo>
                  <a:lnTo>
                    <a:pt x="1809" y="2291"/>
                  </a:lnTo>
                  <a:lnTo>
                    <a:pt x="1803" y="2276"/>
                  </a:lnTo>
                  <a:lnTo>
                    <a:pt x="1794" y="2264"/>
                  </a:lnTo>
                  <a:lnTo>
                    <a:pt x="1584" y="2055"/>
                  </a:lnTo>
                  <a:lnTo>
                    <a:pt x="1573" y="2041"/>
                  </a:lnTo>
                  <a:lnTo>
                    <a:pt x="1567" y="2025"/>
                  </a:lnTo>
                  <a:lnTo>
                    <a:pt x="1564" y="2007"/>
                  </a:lnTo>
                  <a:lnTo>
                    <a:pt x="1567" y="1989"/>
                  </a:lnTo>
                  <a:lnTo>
                    <a:pt x="1573" y="1973"/>
                  </a:lnTo>
                  <a:lnTo>
                    <a:pt x="1584" y="1958"/>
                  </a:lnTo>
                  <a:lnTo>
                    <a:pt x="1599" y="1947"/>
                  </a:lnTo>
                  <a:lnTo>
                    <a:pt x="1616" y="1941"/>
                  </a:lnTo>
                  <a:lnTo>
                    <a:pt x="1633" y="1939"/>
                  </a:lnTo>
                  <a:lnTo>
                    <a:pt x="1650" y="1941"/>
                  </a:lnTo>
                  <a:lnTo>
                    <a:pt x="1668" y="1947"/>
                  </a:lnTo>
                  <a:lnTo>
                    <a:pt x="1682" y="1958"/>
                  </a:lnTo>
                  <a:lnTo>
                    <a:pt x="1892" y="2167"/>
                  </a:lnTo>
                  <a:lnTo>
                    <a:pt x="1904" y="2176"/>
                  </a:lnTo>
                  <a:lnTo>
                    <a:pt x="1920" y="2182"/>
                  </a:lnTo>
                  <a:lnTo>
                    <a:pt x="1936" y="2183"/>
                  </a:lnTo>
                  <a:lnTo>
                    <a:pt x="1953" y="2182"/>
                  </a:lnTo>
                  <a:lnTo>
                    <a:pt x="1971" y="2176"/>
                  </a:lnTo>
                  <a:lnTo>
                    <a:pt x="1987" y="2167"/>
                  </a:lnTo>
                  <a:lnTo>
                    <a:pt x="2002" y="2155"/>
                  </a:lnTo>
                  <a:lnTo>
                    <a:pt x="2015" y="2139"/>
                  </a:lnTo>
                  <a:lnTo>
                    <a:pt x="2024" y="2123"/>
                  </a:lnTo>
                  <a:lnTo>
                    <a:pt x="2029" y="2106"/>
                  </a:lnTo>
                  <a:lnTo>
                    <a:pt x="2031" y="2089"/>
                  </a:lnTo>
                  <a:lnTo>
                    <a:pt x="2029" y="2073"/>
                  </a:lnTo>
                  <a:lnTo>
                    <a:pt x="2024" y="2058"/>
                  </a:lnTo>
                  <a:lnTo>
                    <a:pt x="2015" y="2045"/>
                  </a:lnTo>
                  <a:lnTo>
                    <a:pt x="1804" y="1837"/>
                  </a:lnTo>
                  <a:lnTo>
                    <a:pt x="1793" y="1822"/>
                  </a:lnTo>
                  <a:lnTo>
                    <a:pt x="1786" y="1806"/>
                  </a:lnTo>
                  <a:lnTo>
                    <a:pt x="1784" y="1788"/>
                  </a:lnTo>
                  <a:lnTo>
                    <a:pt x="1786" y="1770"/>
                  </a:lnTo>
                  <a:lnTo>
                    <a:pt x="1793" y="1754"/>
                  </a:lnTo>
                  <a:lnTo>
                    <a:pt x="1804" y="1740"/>
                  </a:lnTo>
                  <a:lnTo>
                    <a:pt x="1820" y="1729"/>
                  </a:lnTo>
                  <a:lnTo>
                    <a:pt x="1836" y="1722"/>
                  </a:lnTo>
                  <a:lnTo>
                    <a:pt x="1853" y="1720"/>
                  </a:lnTo>
                  <a:lnTo>
                    <a:pt x="1871" y="1722"/>
                  </a:lnTo>
                  <a:lnTo>
                    <a:pt x="1887" y="1729"/>
                  </a:lnTo>
                  <a:lnTo>
                    <a:pt x="1902" y="1740"/>
                  </a:lnTo>
                  <a:lnTo>
                    <a:pt x="2112" y="1948"/>
                  </a:lnTo>
                  <a:lnTo>
                    <a:pt x="2125" y="1957"/>
                  </a:lnTo>
                  <a:lnTo>
                    <a:pt x="2140" y="1963"/>
                  </a:lnTo>
                  <a:lnTo>
                    <a:pt x="2156" y="1965"/>
                  </a:lnTo>
                  <a:lnTo>
                    <a:pt x="2174" y="1963"/>
                  </a:lnTo>
                  <a:lnTo>
                    <a:pt x="2190" y="1957"/>
                  </a:lnTo>
                  <a:lnTo>
                    <a:pt x="2207" y="1949"/>
                  </a:lnTo>
                  <a:lnTo>
                    <a:pt x="2223" y="1936"/>
                  </a:lnTo>
                  <a:lnTo>
                    <a:pt x="2235" y="1920"/>
                  </a:lnTo>
                  <a:lnTo>
                    <a:pt x="2244" y="1904"/>
                  </a:lnTo>
                  <a:lnTo>
                    <a:pt x="2249" y="1887"/>
                  </a:lnTo>
                  <a:lnTo>
                    <a:pt x="2251" y="1871"/>
                  </a:lnTo>
                  <a:lnTo>
                    <a:pt x="2249" y="1855"/>
                  </a:lnTo>
                  <a:lnTo>
                    <a:pt x="2244" y="1839"/>
                  </a:lnTo>
                  <a:lnTo>
                    <a:pt x="2234" y="1826"/>
                  </a:lnTo>
                  <a:lnTo>
                    <a:pt x="2025" y="1618"/>
                  </a:lnTo>
                  <a:lnTo>
                    <a:pt x="2013" y="1603"/>
                  </a:lnTo>
                  <a:lnTo>
                    <a:pt x="2006" y="1587"/>
                  </a:lnTo>
                  <a:lnTo>
                    <a:pt x="2004" y="1570"/>
                  </a:lnTo>
                  <a:lnTo>
                    <a:pt x="2006" y="1553"/>
                  </a:lnTo>
                  <a:lnTo>
                    <a:pt x="2013" y="1535"/>
                  </a:lnTo>
                  <a:lnTo>
                    <a:pt x="2025" y="1521"/>
                  </a:lnTo>
                  <a:lnTo>
                    <a:pt x="2039" y="1510"/>
                  </a:lnTo>
                  <a:lnTo>
                    <a:pt x="2055" y="1503"/>
                  </a:lnTo>
                  <a:lnTo>
                    <a:pt x="2074" y="1501"/>
                  </a:lnTo>
                  <a:lnTo>
                    <a:pt x="2091" y="1503"/>
                  </a:lnTo>
                  <a:lnTo>
                    <a:pt x="2107" y="1510"/>
                  </a:lnTo>
                  <a:lnTo>
                    <a:pt x="2122" y="1521"/>
                  </a:lnTo>
                  <a:lnTo>
                    <a:pt x="2332" y="1729"/>
                  </a:lnTo>
                  <a:lnTo>
                    <a:pt x="2345" y="1739"/>
                  </a:lnTo>
                  <a:lnTo>
                    <a:pt x="2359" y="1744"/>
                  </a:lnTo>
                  <a:lnTo>
                    <a:pt x="2377" y="1746"/>
                  </a:lnTo>
                  <a:lnTo>
                    <a:pt x="2393" y="1744"/>
                  </a:lnTo>
                  <a:lnTo>
                    <a:pt x="2410" y="1739"/>
                  </a:lnTo>
                  <a:lnTo>
                    <a:pt x="2427" y="1730"/>
                  </a:lnTo>
                  <a:lnTo>
                    <a:pt x="2442" y="1718"/>
                  </a:lnTo>
                  <a:lnTo>
                    <a:pt x="2455" y="1703"/>
                  </a:lnTo>
                  <a:lnTo>
                    <a:pt x="2463" y="1685"/>
                  </a:lnTo>
                  <a:lnTo>
                    <a:pt x="2469" y="1669"/>
                  </a:lnTo>
                  <a:lnTo>
                    <a:pt x="2471" y="1652"/>
                  </a:lnTo>
                  <a:lnTo>
                    <a:pt x="2469" y="1636"/>
                  </a:lnTo>
                  <a:lnTo>
                    <a:pt x="2463" y="1620"/>
                  </a:lnTo>
                  <a:lnTo>
                    <a:pt x="2454" y="1608"/>
                  </a:lnTo>
                  <a:lnTo>
                    <a:pt x="2452" y="1606"/>
                  </a:lnTo>
                  <a:lnTo>
                    <a:pt x="2447" y="1600"/>
                  </a:lnTo>
                  <a:lnTo>
                    <a:pt x="2438" y="1591"/>
                  </a:lnTo>
                  <a:lnTo>
                    <a:pt x="2426" y="1579"/>
                  </a:lnTo>
                  <a:lnTo>
                    <a:pt x="2410" y="1564"/>
                  </a:lnTo>
                  <a:lnTo>
                    <a:pt x="2392" y="1545"/>
                  </a:lnTo>
                  <a:lnTo>
                    <a:pt x="2372" y="1525"/>
                  </a:lnTo>
                  <a:lnTo>
                    <a:pt x="2348" y="1502"/>
                  </a:lnTo>
                  <a:lnTo>
                    <a:pt x="2323" y="1477"/>
                  </a:lnTo>
                  <a:lnTo>
                    <a:pt x="2295" y="1449"/>
                  </a:lnTo>
                  <a:lnTo>
                    <a:pt x="2265" y="1420"/>
                  </a:lnTo>
                  <a:lnTo>
                    <a:pt x="2235" y="1389"/>
                  </a:lnTo>
                  <a:lnTo>
                    <a:pt x="2202" y="1357"/>
                  </a:lnTo>
                  <a:lnTo>
                    <a:pt x="2169" y="1323"/>
                  </a:lnTo>
                  <a:lnTo>
                    <a:pt x="2134" y="1289"/>
                  </a:lnTo>
                  <a:lnTo>
                    <a:pt x="2099" y="1254"/>
                  </a:lnTo>
                  <a:lnTo>
                    <a:pt x="2062" y="1218"/>
                  </a:lnTo>
                  <a:lnTo>
                    <a:pt x="2027" y="1182"/>
                  </a:lnTo>
                  <a:lnTo>
                    <a:pt x="1990" y="1146"/>
                  </a:lnTo>
                  <a:lnTo>
                    <a:pt x="1954" y="1110"/>
                  </a:lnTo>
                  <a:lnTo>
                    <a:pt x="1918" y="1074"/>
                  </a:lnTo>
                  <a:lnTo>
                    <a:pt x="1882" y="1039"/>
                  </a:lnTo>
                  <a:lnTo>
                    <a:pt x="1847" y="1003"/>
                  </a:lnTo>
                  <a:lnTo>
                    <a:pt x="1813" y="970"/>
                  </a:lnTo>
                  <a:lnTo>
                    <a:pt x="1780" y="937"/>
                  </a:lnTo>
                  <a:lnTo>
                    <a:pt x="1748" y="906"/>
                  </a:lnTo>
                  <a:lnTo>
                    <a:pt x="1718" y="875"/>
                  </a:lnTo>
                  <a:lnTo>
                    <a:pt x="1689" y="847"/>
                  </a:lnTo>
                  <a:lnTo>
                    <a:pt x="1663" y="821"/>
                  </a:lnTo>
                  <a:lnTo>
                    <a:pt x="1638" y="797"/>
                  </a:lnTo>
                  <a:lnTo>
                    <a:pt x="1616" y="775"/>
                  </a:lnTo>
                  <a:lnTo>
                    <a:pt x="1596" y="756"/>
                  </a:lnTo>
                  <a:lnTo>
                    <a:pt x="1579" y="740"/>
                  </a:lnTo>
                  <a:lnTo>
                    <a:pt x="1565" y="725"/>
                  </a:lnTo>
                  <a:lnTo>
                    <a:pt x="1560" y="721"/>
                  </a:lnTo>
                  <a:lnTo>
                    <a:pt x="1553" y="715"/>
                  </a:lnTo>
                  <a:lnTo>
                    <a:pt x="1546" y="711"/>
                  </a:lnTo>
                  <a:lnTo>
                    <a:pt x="1537" y="706"/>
                  </a:lnTo>
                  <a:lnTo>
                    <a:pt x="1527" y="704"/>
                  </a:lnTo>
                  <a:lnTo>
                    <a:pt x="1515" y="703"/>
                  </a:lnTo>
                  <a:lnTo>
                    <a:pt x="1501" y="705"/>
                  </a:lnTo>
                  <a:lnTo>
                    <a:pt x="1485" y="711"/>
                  </a:lnTo>
                  <a:lnTo>
                    <a:pt x="1468" y="720"/>
                  </a:lnTo>
                  <a:lnTo>
                    <a:pt x="1449" y="735"/>
                  </a:lnTo>
                  <a:lnTo>
                    <a:pt x="1428" y="754"/>
                  </a:lnTo>
                  <a:lnTo>
                    <a:pt x="1405" y="779"/>
                  </a:lnTo>
                  <a:lnTo>
                    <a:pt x="1383" y="808"/>
                  </a:lnTo>
                  <a:lnTo>
                    <a:pt x="1366" y="837"/>
                  </a:lnTo>
                  <a:lnTo>
                    <a:pt x="1270" y="1012"/>
                  </a:lnTo>
                  <a:lnTo>
                    <a:pt x="1259" y="1031"/>
                  </a:lnTo>
                  <a:lnTo>
                    <a:pt x="1244" y="1050"/>
                  </a:lnTo>
                  <a:lnTo>
                    <a:pt x="1226" y="1069"/>
                  </a:lnTo>
                  <a:lnTo>
                    <a:pt x="1194" y="1096"/>
                  </a:lnTo>
                  <a:lnTo>
                    <a:pt x="1161" y="1119"/>
                  </a:lnTo>
                  <a:lnTo>
                    <a:pt x="1125" y="1136"/>
                  </a:lnTo>
                  <a:lnTo>
                    <a:pt x="1089" y="1147"/>
                  </a:lnTo>
                  <a:lnTo>
                    <a:pt x="1052" y="1153"/>
                  </a:lnTo>
                  <a:lnTo>
                    <a:pt x="1014" y="1153"/>
                  </a:lnTo>
                  <a:lnTo>
                    <a:pt x="976" y="1147"/>
                  </a:lnTo>
                  <a:lnTo>
                    <a:pt x="944" y="1137"/>
                  </a:lnTo>
                  <a:lnTo>
                    <a:pt x="913" y="1123"/>
                  </a:lnTo>
                  <a:lnTo>
                    <a:pt x="883" y="1106"/>
                  </a:lnTo>
                  <a:lnTo>
                    <a:pt x="858" y="1085"/>
                  </a:lnTo>
                  <a:lnTo>
                    <a:pt x="833" y="1061"/>
                  </a:lnTo>
                  <a:lnTo>
                    <a:pt x="813" y="1034"/>
                  </a:lnTo>
                  <a:lnTo>
                    <a:pt x="796" y="1004"/>
                  </a:lnTo>
                  <a:lnTo>
                    <a:pt x="784" y="980"/>
                  </a:lnTo>
                  <a:lnTo>
                    <a:pt x="777" y="955"/>
                  </a:lnTo>
                  <a:lnTo>
                    <a:pt x="772" y="930"/>
                  </a:lnTo>
                  <a:lnTo>
                    <a:pt x="772" y="908"/>
                  </a:lnTo>
                  <a:lnTo>
                    <a:pt x="774" y="886"/>
                  </a:lnTo>
                  <a:lnTo>
                    <a:pt x="781" y="866"/>
                  </a:lnTo>
                  <a:lnTo>
                    <a:pt x="1064" y="203"/>
                  </a:lnTo>
                  <a:lnTo>
                    <a:pt x="1074" y="185"/>
                  </a:lnTo>
                  <a:lnTo>
                    <a:pt x="1086" y="166"/>
                  </a:lnTo>
                  <a:lnTo>
                    <a:pt x="1102" y="147"/>
                  </a:lnTo>
                  <a:lnTo>
                    <a:pt x="1120" y="126"/>
                  </a:lnTo>
                  <a:lnTo>
                    <a:pt x="1130" y="117"/>
                  </a:lnTo>
                  <a:lnTo>
                    <a:pt x="1142" y="106"/>
                  </a:lnTo>
                  <a:lnTo>
                    <a:pt x="1158" y="94"/>
                  </a:lnTo>
                  <a:lnTo>
                    <a:pt x="1176" y="81"/>
                  </a:lnTo>
                  <a:lnTo>
                    <a:pt x="1196" y="67"/>
                  </a:lnTo>
                  <a:lnTo>
                    <a:pt x="1220" y="53"/>
                  </a:lnTo>
                  <a:lnTo>
                    <a:pt x="1245" y="40"/>
                  </a:lnTo>
                  <a:lnTo>
                    <a:pt x="1274" y="28"/>
                  </a:lnTo>
                  <a:lnTo>
                    <a:pt x="1305" y="18"/>
                  </a:lnTo>
                  <a:lnTo>
                    <a:pt x="1338" y="10"/>
                  </a:lnTo>
                  <a:lnTo>
                    <a:pt x="1373" y="3"/>
                  </a:lnTo>
                  <a:lnTo>
                    <a:pt x="1412" y="0"/>
                  </a:lnTo>
                  <a:lnTo>
                    <a:pt x="14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52" name="Freeform 40"/>
            <p:cNvSpPr>
              <a:spLocks noEditPoints="1"/>
            </p:cNvSpPr>
            <p:nvPr/>
          </p:nvSpPr>
          <p:spPr bwMode="auto">
            <a:xfrm>
              <a:off x="7332663" y="2609851"/>
              <a:ext cx="149225" cy="147638"/>
            </a:xfrm>
            <a:custGeom>
              <a:avLst/>
              <a:gdLst>
                <a:gd name="T0" fmla="*/ 671 w 1031"/>
                <a:gd name="T1" fmla="*/ 657 h 1025"/>
                <a:gd name="T2" fmla="*/ 626 w 1031"/>
                <a:gd name="T3" fmla="*/ 679 h 1025"/>
                <a:gd name="T4" fmla="*/ 595 w 1031"/>
                <a:gd name="T5" fmla="*/ 718 h 1025"/>
                <a:gd name="T6" fmla="*/ 584 w 1031"/>
                <a:gd name="T7" fmla="*/ 766 h 1025"/>
                <a:gd name="T8" fmla="*/ 595 w 1031"/>
                <a:gd name="T9" fmla="*/ 817 h 1025"/>
                <a:gd name="T10" fmla="*/ 626 w 1031"/>
                <a:gd name="T11" fmla="*/ 854 h 1025"/>
                <a:gd name="T12" fmla="*/ 671 w 1031"/>
                <a:gd name="T13" fmla="*/ 877 h 1025"/>
                <a:gd name="T14" fmla="*/ 723 w 1031"/>
                <a:gd name="T15" fmla="*/ 877 h 1025"/>
                <a:gd name="T16" fmla="*/ 768 w 1031"/>
                <a:gd name="T17" fmla="*/ 854 h 1025"/>
                <a:gd name="T18" fmla="*/ 800 w 1031"/>
                <a:gd name="T19" fmla="*/ 816 h 1025"/>
                <a:gd name="T20" fmla="*/ 811 w 1031"/>
                <a:gd name="T21" fmla="*/ 766 h 1025"/>
                <a:gd name="T22" fmla="*/ 800 w 1031"/>
                <a:gd name="T23" fmla="*/ 718 h 1025"/>
                <a:gd name="T24" fmla="*/ 768 w 1031"/>
                <a:gd name="T25" fmla="*/ 679 h 1025"/>
                <a:gd name="T26" fmla="*/ 723 w 1031"/>
                <a:gd name="T27" fmla="*/ 657 h 1025"/>
                <a:gd name="T28" fmla="*/ 345 w 1031"/>
                <a:gd name="T29" fmla="*/ 0 h 1025"/>
                <a:gd name="T30" fmla="*/ 391 w 1031"/>
                <a:gd name="T31" fmla="*/ 12 h 1025"/>
                <a:gd name="T32" fmla="*/ 432 w 1031"/>
                <a:gd name="T33" fmla="*/ 39 h 1025"/>
                <a:gd name="T34" fmla="*/ 1007 w 1031"/>
                <a:gd name="T35" fmla="*/ 615 h 1025"/>
                <a:gd name="T36" fmla="*/ 1027 w 1031"/>
                <a:gd name="T37" fmla="*/ 659 h 1025"/>
                <a:gd name="T38" fmla="*/ 1031 w 1031"/>
                <a:gd name="T39" fmla="*/ 705 h 1025"/>
                <a:gd name="T40" fmla="*/ 1019 w 1031"/>
                <a:gd name="T41" fmla="*/ 751 h 1025"/>
                <a:gd name="T42" fmla="*/ 992 w 1031"/>
                <a:gd name="T43" fmla="*/ 791 h 1025"/>
                <a:gd name="T44" fmla="*/ 776 w 1031"/>
                <a:gd name="T45" fmla="*/ 1001 h 1025"/>
                <a:gd name="T46" fmla="*/ 732 w 1031"/>
                <a:gd name="T47" fmla="*/ 1021 h 1025"/>
                <a:gd name="T48" fmla="*/ 686 w 1031"/>
                <a:gd name="T49" fmla="*/ 1025 h 1025"/>
                <a:gd name="T50" fmla="*/ 640 w 1031"/>
                <a:gd name="T51" fmla="*/ 1013 h 1025"/>
                <a:gd name="T52" fmla="*/ 600 w 1031"/>
                <a:gd name="T53" fmla="*/ 985 h 1025"/>
                <a:gd name="T54" fmla="*/ 24 w 1031"/>
                <a:gd name="T55" fmla="*/ 409 h 1025"/>
                <a:gd name="T56" fmla="*/ 4 w 1031"/>
                <a:gd name="T57" fmla="*/ 367 h 1025"/>
                <a:gd name="T58" fmla="*/ 0 w 1031"/>
                <a:gd name="T59" fmla="*/ 320 h 1025"/>
                <a:gd name="T60" fmla="*/ 11 w 1031"/>
                <a:gd name="T61" fmla="*/ 275 h 1025"/>
                <a:gd name="T62" fmla="*/ 40 w 1031"/>
                <a:gd name="T63" fmla="*/ 234 h 1025"/>
                <a:gd name="T64" fmla="*/ 255 w 1031"/>
                <a:gd name="T65" fmla="*/ 24 h 1025"/>
                <a:gd name="T66" fmla="*/ 298 w 1031"/>
                <a:gd name="T67" fmla="*/ 4 h 1025"/>
                <a:gd name="T68" fmla="*/ 345 w 1031"/>
                <a:gd name="T69" fmla="*/ 0 h 1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31" h="1025">
                  <a:moveTo>
                    <a:pt x="698" y="654"/>
                  </a:moveTo>
                  <a:lnTo>
                    <a:pt x="671" y="657"/>
                  </a:lnTo>
                  <a:lnTo>
                    <a:pt x="648" y="665"/>
                  </a:lnTo>
                  <a:lnTo>
                    <a:pt x="626" y="679"/>
                  </a:lnTo>
                  <a:lnTo>
                    <a:pt x="609" y="696"/>
                  </a:lnTo>
                  <a:lnTo>
                    <a:pt x="595" y="718"/>
                  </a:lnTo>
                  <a:lnTo>
                    <a:pt x="587" y="741"/>
                  </a:lnTo>
                  <a:lnTo>
                    <a:pt x="584" y="766"/>
                  </a:lnTo>
                  <a:lnTo>
                    <a:pt x="587" y="793"/>
                  </a:lnTo>
                  <a:lnTo>
                    <a:pt x="595" y="817"/>
                  </a:lnTo>
                  <a:lnTo>
                    <a:pt x="609" y="837"/>
                  </a:lnTo>
                  <a:lnTo>
                    <a:pt x="626" y="854"/>
                  </a:lnTo>
                  <a:lnTo>
                    <a:pt x="648" y="868"/>
                  </a:lnTo>
                  <a:lnTo>
                    <a:pt x="671" y="877"/>
                  </a:lnTo>
                  <a:lnTo>
                    <a:pt x="698" y="880"/>
                  </a:lnTo>
                  <a:lnTo>
                    <a:pt x="723" y="877"/>
                  </a:lnTo>
                  <a:lnTo>
                    <a:pt x="748" y="868"/>
                  </a:lnTo>
                  <a:lnTo>
                    <a:pt x="768" y="854"/>
                  </a:lnTo>
                  <a:lnTo>
                    <a:pt x="785" y="837"/>
                  </a:lnTo>
                  <a:lnTo>
                    <a:pt x="800" y="816"/>
                  </a:lnTo>
                  <a:lnTo>
                    <a:pt x="808" y="793"/>
                  </a:lnTo>
                  <a:lnTo>
                    <a:pt x="811" y="766"/>
                  </a:lnTo>
                  <a:lnTo>
                    <a:pt x="808" y="741"/>
                  </a:lnTo>
                  <a:lnTo>
                    <a:pt x="800" y="718"/>
                  </a:lnTo>
                  <a:lnTo>
                    <a:pt x="785" y="696"/>
                  </a:lnTo>
                  <a:lnTo>
                    <a:pt x="768" y="679"/>
                  </a:lnTo>
                  <a:lnTo>
                    <a:pt x="748" y="665"/>
                  </a:lnTo>
                  <a:lnTo>
                    <a:pt x="723" y="657"/>
                  </a:lnTo>
                  <a:lnTo>
                    <a:pt x="698" y="654"/>
                  </a:lnTo>
                  <a:close/>
                  <a:moveTo>
                    <a:pt x="345" y="0"/>
                  </a:moveTo>
                  <a:lnTo>
                    <a:pt x="368" y="4"/>
                  </a:lnTo>
                  <a:lnTo>
                    <a:pt x="391" y="12"/>
                  </a:lnTo>
                  <a:lnTo>
                    <a:pt x="412" y="24"/>
                  </a:lnTo>
                  <a:lnTo>
                    <a:pt x="432" y="39"/>
                  </a:lnTo>
                  <a:lnTo>
                    <a:pt x="992" y="596"/>
                  </a:lnTo>
                  <a:lnTo>
                    <a:pt x="1007" y="615"/>
                  </a:lnTo>
                  <a:lnTo>
                    <a:pt x="1019" y="637"/>
                  </a:lnTo>
                  <a:lnTo>
                    <a:pt x="1027" y="659"/>
                  </a:lnTo>
                  <a:lnTo>
                    <a:pt x="1031" y="682"/>
                  </a:lnTo>
                  <a:lnTo>
                    <a:pt x="1031" y="705"/>
                  </a:lnTo>
                  <a:lnTo>
                    <a:pt x="1027" y="729"/>
                  </a:lnTo>
                  <a:lnTo>
                    <a:pt x="1019" y="751"/>
                  </a:lnTo>
                  <a:lnTo>
                    <a:pt x="1007" y="771"/>
                  </a:lnTo>
                  <a:lnTo>
                    <a:pt x="992" y="791"/>
                  </a:lnTo>
                  <a:lnTo>
                    <a:pt x="796" y="985"/>
                  </a:lnTo>
                  <a:lnTo>
                    <a:pt x="776" y="1001"/>
                  </a:lnTo>
                  <a:lnTo>
                    <a:pt x="755" y="1013"/>
                  </a:lnTo>
                  <a:lnTo>
                    <a:pt x="732" y="1021"/>
                  </a:lnTo>
                  <a:lnTo>
                    <a:pt x="709" y="1025"/>
                  </a:lnTo>
                  <a:lnTo>
                    <a:pt x="686" y="1025"/>
                  </a:lnTo>
                  <a:lnTo>
                    <a:pt x="663" y="1021"/>
                  </a:lnTo>
                  <a:lnTo>
                    <a:pt x="640" y="1013"/>
                  </a:lnTo>
                  <a:lnTo>
                    <a:pt x="619" y="1001"/>
                  </a:lnTo>
                  <a:lnTo>
                    <a:pt x="600" y="985"/>
                  </a:lnTo>
                  <a:lnTo>
                    <a:pt x="40" y="429"/>
                  </a:lnTo>
                  <a:lnTo>
                    <a:pt x="24" y="409"/>
                  </a:lnTo>
                  <a:lnTo>
                    <a:pt x="11" y="389"/>
                  </a:lnTo>
                  <a:lnTo>
                    <a:pt x="4" y="367"/>
                  </a:lnTo>
                  <a:lnTo>
                    <a:pt x="0" y="344"/>
                  </a:lnTo>
                  <a:lnTo>
                    <a:pt x="0" y="320"/>
                  </a:lnTo>
                  <a:lnTo>
                    <a:pt x="4" y="297"/>
                  </a:lnTo>
                  <a:lnTo>
                    <a:pt x="11" y="275"/>
                  </a:lnTo>
                  <a:lnTo>
                    <a:pt x="24" y="253"/>
                  </a:lnTo>
                  <a:lnTo>
                    <a:pt x="40" y="234"/>
                  </a:lnTo>
                  <a:lnTo>
                    <a:pt x="236" y="39"/>
                  </a:lnTo>
                  <a:lnTo>
                    <a:pt x="255" y="24"/>
                  </a:lnTo>
                  <a:lnTo>
                    <a:pt x="275" y="12"/>
                  </a:lnTo>
                  <a:lnTo>
                    <a:pt x="298" y="4"/>
                  </a:lnTo>
                  <a:lnTo>
                    <a:pt x="321" y="0"/>
                  </a:lnTo>
                  <a:lnTo>
                    <a:pt x="3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grpSp>
      <p:grpSp>
        <p:nvGrpSpPr>
          <p:cNvPr id="53" name="Group 52"/>
          <p:cNvGrpSpPr/>
          <p:nvPr/>
        </p:nvGrpSpPr>
        <p:grpSpPr>
          <a:xfrm>
            <a:off x="5144468" y="5248842"/>
            <a:ext cx="408090" cy="410866"/>
            <a:chOff x="7156450" y="2708275"/>
            <a:chExt cx="233363" cy="234950"/>
          </a:xfrm>
          <a:solidFill>
            <a:schemeClr val="bg1"/>
          </a:solidFill>
        </p:grpSpPr>
        <p:sp>
          <p:nvSpPr>
            <p:cNvPr id="54" name="Rectangle 33"/>
            <p:cNvSpPr>
              <a:spLocks noChangeArrowheads="1"/>
            </p:cNvSpPr>
            <p:nvPr/>
          </p:nvSpPr>
          <p:spPr bwMode="auto">
            <a:xfrm>
              <a:off x="7156450" y="2803525"/>
              <a:ext cx="41275" cy="12382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55" name="Freeform 34"/>
            <p:cNvSpPr>
              <a:spLocks noEditPoints="1"/>
            </p:cNvSpPr>
            <p:nvPr/>
          </p:nvSpPr>
          <p:spPr bwMode="auto">
            <a:xfrm>
              <a:off x="7215188" y="2708275"/>
              <a:ext cx="174625" cy="234950"/>
            </a:xfrm>
            <a:custGeom>
              <a:avLst/>
              <a:gdLst>
                <a:gd name="T0" fmla="*/ 790 w 2315"/>
                <a:gd name="T1" fmla="*/ 1051 h 3103"/>
                <a:gd name="T2" fmla="*/ 645 w 2315"/>
                <a:gd name="T3" fmla="*/ 1093 h 3103"/>
                <a:gd name="T4" fmla="*/ 513 w 2315"/>
                <a:gd name="T5" fmla="*/ 1176 h 3103"/>
                <a:gd name="T6" fmla="*/ 407 w 2315"/>
                <a:gd name="T7" fmla="*/ 1297 h 3103"/>
                <a:gd name="T8" fmla="*/ 338 w 2315"/>
                <a:gd name="T9" fmla="*/ 1438 h 3103"/>
                <a:gd name="T10" fmla="*/ 311 w 2315"/>
                <a:gd name="T11" fmla="*/ 1590 h 3103"/>
                <a:gd name="T12" fmla="*/ 324 w 2315"/>
                <a:gd name="T13" fmla="*/ 1743 h 3103"/>
                <a:gd name="T14" fmla="*/ 378 w 2315"/>
                <a:gd name="T15" fmla="*/ 1890 h 3103"/>
                <a:gd name="T16" fmla="*/ 473 w 2315"/>
                <a:gd name="T17" fmla="*/ 2018 h 3103"/>
                <a:gd name="T18" fmla="*/ 600 w 2315"/>
                <a:gd name="T19" fmla="*/ 2115 h 3103"/>
                <a:gd name="T20" fmla="*/ 741 w 2315"/>
                <a:gd name="T21" fmla="*/ 2170 h 3103"/>
                <a:gd name="T22" fmla="*/ 891 w 2315"/>
                <a:gd name="T23" fmla="*/ 2184 h 3103"/>
                <a:gd name="T24" fmla="*/ 1039 w 2315"/>
                <a:gd name="T25" fmla="*/ 2157 h 3103"/>
                <a:gd name="T26" fmla="*/ 1176 w 2315"/>
                <a:gd name="T27" fmla="*/ 2087 h 3103"/>
                <a:gd name="T28" fmla="*/ 1294 w 2315"/>
                <a:gd name="T29" fmla="*/ 1977 h 3103"/>
                <a:gd name="T30" fmla="*/ 1375 w 2315"/>
                <a:gd name="T31" fmla="*/ 1842 h 3103"/>
                <a:gd name="T32" fmla="*/ 1415 w 2315"/>
                <a:gd name="T33" fmla="*/ 1693 h 3103"/>
                <a:gd name="T34" fmla="*/ 1415 w 2315"/>
                <a:gd name="T35" fmla="*/ 1539 h 3103"/>
                <a:gd name="T36" fmla="*/ 1375 w 2315"/>
                <a:gd name="T37" fmla="*/ 1390 h 3103"/>
                <a:gd name="T38" fmla="*/ 1294 w 2315"/>
                <a:gd name="T39" fmla="*/ 1253 h 3103"/>
                <a:gd name="T40" fmla="*/ 1176 w 2315"/>
                <a:gd name="T41" fmla="*/ 1143 h 3103"/>
                <a:gd name="T42" fmla="*/ 1039 w 2315"/>
                <a:gd name="T43" fmla="*/ 1074 h 3103"/>
                <a:gd name="T44" fmla="*/ 891 w 2315"/>
                <a:gd name="T45" fmla="*/ 1046 h 3103"/>
                <a:gd name="T46" fmla="*/ 1320 w 2315"/>
                <a:gd name="T47" fmla="*/ 1046 h 3103"/>
                <a:gd name="T48" fmla="*/ 1417 w 2315"/>
                <a:gd name="T49" fmla="*/ 1140 h 3103"/>
                <a:gd name="T50" fmla="*/ 1515 w 2315"/>
                <a:gd name="T51" fmla="*/ 1297 h 3103"/>
                <a:gd name="T52" fmla="*/ 1571 w 2315"/>
                <a:gd name="T53" fmla="*/ 1468 h 3103"/>
                <a:gd name="T54" fmla="*/ 1584 w 2315"/>
                <a:gd name="T55" fmla="*/ 1647 h 3103"/>
                <a:gd name="T56" fmla="*/ 1555 w 2315"/>
                <a:gd name="T57" fmla="*/ 1825 h 3103"/>
                <a:gd name="T58" fmla="*/ 1484 w 2315"/>
                <a:gd name="T59" fmla="*/ 1992 h 3103"/>
                <a:gd name="T60" fmla="*/ 1664 w 2315"/>
                <a:gd name="T61" fmla="*/ 2118 h 3103"/>
                <a:gd name="T62" fmla="*/ 2315 w 2315"/>
                <a:gd name="T63" fmla="*/ 2800 h 3103"/>
                <a:gd name="T64" fmla="*/ 2307 w 2315"/>
                <a:gd name="T65" fmla="*/ 2859 h 3103"/>
                <a:gd name="T66" fmla="*/ 2276 w 2315"/>
                <a:gd name="T67" fmla="*/ 2943 h 3103"/>
                <a:gd name="T68" fmla="*/ 2209 w 2315"/>
                <a:gd name="T69" fmla="*/ 3030 h 3103"/>
                <a:gd name="T70" fmla="*/ 2128 w 2315"/>
                <a:gd name="T71" fmla="*/ 3078 h 3103"/>
                <a:gd name="T72" fmla="*/ 2053 w 2315"/>
                <a:gd name="T73" fmla="*/ 3099 h 3103"/>
                <a:gd name="T74" fmla="*/ 2010 w 2315"/>
                <a:gd name="T75" fmla="*/ 3103 h 3103"/>
                <a:gd name="T76" fmla="*/ 1403 w 2315"/>
                <a:gd name="T77" fmla="*/ 2335 h 3103"/>
                <a:gd name="T78" fmla="*/ 774 w 2315"/>
                <a:gd name="T79" fmla="*/ 2903 h 3103"/>
                <a:gd name="T80" fmla="*/ 657 w 2315"/>
                <a:gd name="T81" fmla="*/ 2320 h 3103"/>
                <a:gd name="T82" fmla="*/ 544 w 2315"/>
                <a:gd name="T83" fmla="*/ 2903 h 3103"/>
                <a:gd name="T84" fmla="*/ 545 w 2315"/>
                <a:gd name="T85" fmla="*/ 687 h 3103"/>
                <a:gd name="T86" fmla="*/ 657 w 2315"/>
                <a:gd name="T87" fmla="*/ 911 h 3103"/>
                <a:gd name="T88" fmla="*/ 774 w 2315"/>
                <a:gd name="T89" fmla="*/ 0 h 3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15" h="3103">
                  <a:moveTo>
                    <a:pt x="891" y="1046"/>
                  </a:moveTo>
                  <a:lnTo>
                    <a:pt x="841" y="1046"/>
                  </a:lnTo>
                  <a:lnTo>
                    <a:pt x="790" y="1051"/>
                  </a:lnTo>
                  <a:lnTo>
                    <a:pt x="741" y="1061"/>
                  </a:lnTo>
                  <a:lnTo>
                    <a:pt x="693" y="1074"/>
                  </a:lnTo>
                  <a:lnTo>
                    <a:pt x="645" y="1093"/>
                  </a:lnTo>
                  <a:lnTo>
                    <a:pt x="600" y="1116"/>
                  </a:lnTo>
                  <a:lnTo>
                    <a:pt x="555" y="1143"/>
                  </a:lnTo>
                  <a:lnTo>
                    <a:pt x="513" y="1176"/>
                  </a:lnTo>
                  <a:lnTo>
                    <a:pt x="474" y="1213"/>
                  </a:lnTo>
                  <a:lnTo>
                    <a:pt x="438" y="1253"/>
                  </a:lnTo>
                  <a:lnTo>
                    <a:pt x="407" y="1297"/>
                  </a:lnTo>
                  <a:lnTo>
                    <a:pt x="379" y="1342"/>
                  </a:lnTo>
                  <a:lnTo>
                    <a:pt x="356" y="1390"/>
                  </a:lnTo>
                  <a:lnTo>
                    <a:pt x="338" y="1438"/>
                  </a:lnTo>
                  <a:lnTo>
                    <a:pt x="325" y="1487"/>
                  </a:lnTo>
                  <a:lnTo>
                    <a:pt x="316" y="1539"/>
                  </a:lnTo>
                  <a:lnTo>
                    <a:pt x="311" y="1590"/>
                  </a:lnTo>
                  <a:lnTo>
                    <a:pt x="311" y="1641"/>
                  </a:lnTo>
                  <a:lnTo>
                    <a:pt x="316" y="1693"/>
                  </a:lnTo>
                  <a:lnTo>
                    <a:pt x="324" y="1743"/>
                  </a:lnTo>
                  <a:lnTo>
                    <a:pt x="338" y="1794"/>
                  </a:lnTo>
                  <a:lnTo>
                    <a:pt x="356" y="1842"/>
                  </a:lnTo>
                  <a:lnTo>
                    <a:pt x="378" y="1890"/>
                  </a:lnTo>
                  <a:lnTo>
                    <a:pt x="406" y="1935"/>
                  </a:lnTo>
                  <a:lnTo>
                    <a:pt x="437" y="1977"/>
                  </a:lnTo>
                  <a:lnTo>
                    <a:pt x="473" y="2018"/>
                  </a:lnTo>
                  <a:lnTo>
                    <a:pt x="513" y="2054"/>
                  </a:lnTo>
                  <a:lnTo>
                    <a:pt x="554" y="2087"/>
                  </a:lnTo>
                  <a:lnTo>
                    <a:pt x="600" y="2115"/>
                  </a:lnTo>
                  <a:lnTo>
                    <a:pt x="645" y="2138"/>
                  </a:lnTo>
                  <a:lnTo>
                    <a:pt x="693" y="2157"/>
                  </a:lnTo>
                  <a:lnTo>
                    <a:pt x="741" y="2170"/>
                  </a:lnTo>
                  <a:lnTo>
                    <a:pt x="790" y="2179"/>
                  </a:lnTo>
                  <a:lnTo>
                    <a:pt x="841" y="2184"/>
                  </a:lnTo>
                  <a:lnTo>
                    <a:pt x="891" y="2184"/>
                  </a:lnTo>
                  <a:lnTo>
                    <a:pt x="941" y="2179"/>
                  </a:lnTo>
                  <a:lnTo>
                    <a:pt x="990" y="2170"/>
                  </a:lnTo>
                  <a:lnTo>
                    <a:pt x="1039" y="2157"/>
                  </a:lnTo>
                  <a:lnTo>
                    <a:pt x="1087" y="2138"/>
                  </a:lnTo>
                  <a:lnTo>
                    <a:pt x="1132" y="2115"/>
                  </a:lnTo>
                  <a:lnTo>
                    <a:pt x="1176" y="2087"/>
                  </a:lnTo>
                  <a:lnTo>
                    <a:pt x="1218" y="2054"/>
                  </a:lnTo>
                  <a:lnTo>
                    <a:pt x="1258" y="2018"/>
                  </a:lnTo>
                  <a:lnTo>
                    <a:pt x="1294" y="1977"/>
                  </a:lnTo>
                  <a:lnTo>
                    <a:pt x="1326" y="1934"/>
                  </a:lnTo>
                  <a:lnTo>
                    <a:pt x="1352" y="1888"/>
                  </a:lnTo>
                  <a:lnTo>
                    <a:pt x="1375" y="1842"/>
                  </a:lnTo>
                  <a:lnTo>
                    <a:pt x="1393" y="1793"/>
                  </a:lnTo>
                  <a:lnTo>
                    <a:pt x="1406" y="1743"/>
                  </a:lnTo>
                  <a:lnTo>
                    <a:pt x="1415" y="1693"/>
                  </a:lnTo>
                  <a:lnTo>
                    <a:pt x="1419" y="1641"/>
                  </a:lnTo>
                  <a:lnTo>
                    <a:pt x="1419" y="1590"/>
                  </a:lnTo>
                  <a:lnTo>
                    <a:pt x="1415" y="1539"/>
                  </a:lnTo>
                  <a:lnTo>
                    <a:pt x="1406" y="1487"/>
                  </a:lnTo>
                  <a:lnTo>
                    <a:pt x="1393" y="1438"/>
                  </a:lnTo>
                  <a:lnTo>
                    <a:pt x="1375" y="1390"/>
                  </a:lnTo>
                  <a:lnTo>
                    <a:pt x="1352" y="1342"/>
                  </a:lnTo>
                  <a:lnTo>
                    <a:pt x="1325" y="1297"/>
                  </a:lnTo>
                  <a:lnTo>
                    <a:pt x="1294" y="1253"/>
                  </a:lnTo>
                  <a:lnTo>
                    <a:pt x="1258" y="1213"/>
                  </a:lnTo>
                  <a:lnTo>
                    <a:pt x="1218" y="1176"/>
                  </a:lnTo>
                  <a:lnTo>
                    <a:pt x="1176" y="1143"/>
                  </a:lnTo>
                  <a:lnTo>
                    <a:pt x="1132" y="1115"/>
                  </a:lnTo>
                  <a:lnTo>
                    <a:pt x="1086" y="1093"/>
                  </a:lnTo>
                  <a:lnTo>
                    <a:pt x="1039" y="1074"/>
                  </a:lnTo>
                  <a:lnTo>
                    <a:pt x="990" y="1061"/>
                  </a:lnTo>
                  <a:lnTo>
                    <a:pt x="941" y="1051"/>
                  </a:lnTo>
                  <a:lnTo>
                    <a:pt x="891" y="1046"/>
                  </a:lnTo>
                  <a:close/>
                  <a:moveTo>
                    <a:pt x="774" y="0"/>
                  </a:moveTo>
                  <a:lnTo>
                    <a:pt x="1320" y="0"/>
                  </a:lnTo>
                  <a:lnTo>
                    <a:pt x="1320" y="1046"/>
                  </a:lnTo>
                  <a:lnTo>
                    <a:pt x="1348" y="1069"/>
                  </a:lnTo>
                  <a:lnTo>
                    <a:pt x="1375" y="1094"/>
                  </a:lnTo>
                  <a:lnTo>
                    <a:pt x="1417" y="1140"/>
                  </a:lnTo>
                  <a:lnTo>
                    <a:pt x="1455" y="1191"/>
                  </a:lnTo>
                  <a:lnTo>
                    <a:pt x="1488" y="1242"/>
                  </a:lnTo>
                  <a:lnTo>
                    <a:pt x="1515" y="1297"/>
                  </a:lnTo>
                  <a:lnTo>
                    <a:pt x="1538" y="1352"/>
                  </a:lnTo>
                  <a:lnTo>
                    <a:pt x="1557" y="1410"/>
                  </a:lnTo>
                  <a:lnTo>
                    <a:pt x="1571" y="1468"/>
                  </a:lnTo>
                  <a:lnTo>
                    <a:pt x="1580" y="1528"/>
                  </a:lnTo>
                  <a:lnTo>
                    <a:pt x="1584" y="1587"/>
                  </a:lnTo>
                  <a:lnTo>
                    <a:pt x="1584" y="1647"/>
                  </a:lnTo>
                  <a:lnTo>
                    <a:pt x="1579" y="1707"/>
                  </a:lnTo>
                  <a:lnTo>
                    <a:pt x="1569" y="1766"/>
                  </a:lnTo>
                  <a:lnTo>
                    <a:pt x="1555" y="1825"/>
                  </a:lnTo>
                  <a:lnTo>
                    <a:pt x="1536" y="1881"/>
                  </a:lnTo>
                  <a:lnTo>
                    <a:pt x="1512" y="1937"/>
                  </a:lnTo>
                  <a:lnTo>
                    <a:pt x="1484" y="1992"/>
                  </a:lnTo>
                  <a:lnTo>
                    <a:pt x="1451" y="2043"/>
                  </a:lnTo>
                  <a:lnTo>
                    <a:pt x="1579" y="2171"/>
                  </a:lnTo>
                  <a:lnTo>
                    <a:pt x="1664" y="2118"/>
                  </a:lnTo>
                  <a:lnTo>
                    <a:pt x="2315" y="2786"/>
                  </a:lnTo>
                  <a:lnTo>
                    <a:pt x="2315" y="2791"/>
                  </a:lnTo>
                  <a:lnTo>
                    <a:pt x="2315" y="2800"/>
                  </a:lnTo>
                  <a:lnTo>
                    <a:pt x="2314" y="2815"/>
                  </a:lnTo>
                  <a:lnTo>
                    <a:pt x="2311" y="2835"/>
                  </a:lnTo>
                  <a:lnTo>
                    <a:pt x="2307" y="2859"/>
                  </a:lnTo>
                  <a:lnTo>
                    <a:pt x="2300" y="2884"/>
                  </a:lnTo>
                  <a:lnTo>
                    <a:pt x="2290" y="2913"/>
                  </a:lnTo>
                  <a:lnTo>
                    <a:pt x="2276" y="2943"/>
                  </a:lnTo>
                  <a:lnTo>
                    <a:pt x="2257" y="2974"/>
                  </a:lnTo>
                  <a:lnTo>
                    <a:pt x="2234" y="3005"/>
                  </a:lnTo>
                  <a:lnTo>
                    <a:pt x="2209" y="3030"/>
                  </a:lnTo>
                  <a:lnTo>
                    <a:pt x="2183" y="3050"/>
                  </a:lnTo>
                  <a:lnTo>
                    <a:pt x="2156" y="3066"/>
                  </a:lnTo>
                  <a:lnTo>
                    <a:pt x="2128" y="3078"/>
                  </a:lnTo>
                  <a:lnTo>
                    <a:pt x="2101" y="3087"/>
                  </a:lnTo>
                  <a:lnTo>
                    <a:pt x="2076" y="3095"/>
                  </a:lnTo>
                  <a:lnTo>
                    <a:pt x="2053" y="3099"/>
                  </a:lnTo>
                  <a:lnTo>
                    <a:pt x="2034" y="3102"/>
                  </a:lnTo>
                  <a:lnTo>
                    <a:pt x="2019" y="3103"/>
                  </a:lnTo>
                  <a:lnTo>
                    <a:pt x="2010" y="3103"/>
                  </a:lnTo>
                  <a:lnTo>
                    <a:pt x="2006" y="3103"/>
                  </a:lnTo>
                  <a:lnTo>
                    <a:pt x="1355" y="2435"/>
                  </a:lnTo>
                  <a:lnTo>
                    <a:pt x="1403" y="2335"/>
                  </a:lnTo>
                  <a:lnTo>
                    <a:pt x="1320" y="2252"/>
                  </a:lnTo>
                  <a:lnTo>
                    <a:pt x="1320" y="2903"/>
                  </a:lnTo>
                  <a:lnTo>
                    <a:pt x="774" y="2903"/>
                  </a:lnTo>
                  <a:lnTo>
                    <a:pt x="774" y="2345"/>
                  </a:lnTo>
                  <a:lnTo>
                    <a:pt x="715" y="2336"/>
                  </a:lnTo>
                  <a:lnTo>
                    <a:pt x="657" y="2320"/>
                  </a:lnTo>
                  <a:lnTo>
                    <a:pt x="600" y="2300"/>
                  </a:lnTo>
                  <a:lnTo>
                    <a:pt x="544" y="2274"/>
                  </a:lnTo>
                  <a:lnTo>
                    <a:pt x="544" y="2903"/>
                  </a:lnTo>
                  <a:lnTo>
                    <a:pt x="0" y="2903"/>
                  </a:lnTo>
                  <a:lnTo>
                    <a:pt x="0" y="687"/>
                  </a:lnTo>
                  <a:lnTo>
                    <a:pt x="545" y="687"/>
                  </a:lnTo>
                  <a:lnTo>
                    <a:pt x="545" y="957"/>
                  </a:lnTo>
                  <a:lnTo>
                    <a:pt x="601" y="932"/>
                  </a:lnTo>
                  <a:lnTo>
                    <a:pt x="657" y="911"/>
                  </a:lnTo>
                  <a:lnTo>
                    <a:pt x="715" y="896"/>
                  </a:lnTo>
                  <a:lnTo>
                    <a:pt x="774" y="885"/>
                  </a:lnTo>
                  <a:lnTo>
                    <a:pt x="77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grpSp>
      <p:sp>
        <p:nvSpPr>
          <p:cNvPr id="56" name="Freeform 12"/>
          <p:cNvSpPr>
            <a:spLocks noEditPoints="1"/>
          </p:cNvSpPr>
          <p:nvPr/>
        </p:nvSpPr>
        <p:spPr bwMode="auto">
          <a:xfrm>
            <a:off x="5111442" y="1742817"/>
            <a:ext cx="372867" cy="295926"/>
          </a:xfrm>
          <a:custGeom>
            <a:avLst/>
            <a:gdLst>
              <a:gd name="T0" fmla="*/ 3526 w 3526"/>
              <a:gd name="T1" fmla="*/ 2803 h 2803"/>
              <a:gd name="T2" fmla="*/ 0 w 3526"/>
              <a:gd name="T3" fmla="*/ 1227 h 2803"/>
              <a:gd name="T4" fmla="*/ 69 w 3526"/>
              <a:gd name="T5" fmla="*/ 1291 h 2803"/>
              <a:gd name="T6" fmla="*/ 150 w 3526"/>
              <a:gd name="T7" fmla="*/ 1340 h 2803"/>
              <a:gd name="T8" fmla="*/ 241 w 3526"/>
              <a:gd name="T9" fmla="*/ 1372 h 2803"/>
              <a:gd name="T10" fmla="*/ 341 w 3526"/>
              <a:gd name="T11" fmla="*/ 1382 h 2803"/>
              <a:gd name="T12" fmla="*/ 513 w 3526"/>
              <a:gd name="T13" fmla="*/ 1663 h 2803"/>
              <a:gd name="T14" fmla="*/ 921 w 3526"/>
              <a:gd name="T15" fmla="*/ 1382 h 2803"/>
              <a:gd name="T16" fmla="*/ 2494 w 3526"/>
              <a:gd name="T17" fmla="*/ 1663 h 2803"/>
              <a:gd name="T18" fmla="*/ 2900 w 3526"/>
              <a:gd name="T19" fmla="*/ 1382 h 2803"/>
              <a:gd name="T20" fmla="*/ 3223 w 3526"/>
              <a:gd name="T21" fmla="*/ 1379 h 2803"/>
              <a:gd name="T22" fmla="*/ 3323 w 3526"/>
              <a:gd name="T23" fmla="*/ 1355 h 2803"/>
              <a:gd name="T24" fmla="*/ 3414 w 3526"/>
              <a:gd name="T25" fmla="*/ 1309 h 2803"/>
              <a:gd name="T26" fmla="*/ 3492 w 3526"/>
              <a:gd name="T27" fmla="*/ 1245 h 2803"/>
              <a:gd name="T28" fmla="*/ 1317 w 3526"/>
              <a:gd name="T29" fmla="*/ 133 h 2803"/>
              <a:gd name="T30" fmla="*/ 2217 w 3526"/>
              <a:gd name="T31" fmla="*/ 350 h 2803"/>
              <a:gd name="T32" fmla="*/ 1317 w 3526"/>
              <a:gd name="T33" fmla="*/ 133 h 2803"/>
              <a:gd name="T34" fmla="*/ 2284 w 3526"/>
              <a:gd name="T35" fmla="*/ 0 h 2803"/>
              <a:gd name="T36" fmla="*/ 2317 w 3526"/>
              <a:gd name="T37" fmla="*/ 9 h 2803"/>
              <a:gd name="T38" fmla="*/ 2341 w 3526"/>
              <a:gd name="T39" fmla="*/ 32 h 2803"/>
              <a:gd name="T40" fmla="*/ 2350 w 3526"/>
              <a:gd name="T41" fmla="*/ 67 h 2803"/>
              <a:gd name="T42" fmla="*/ 3526 w 3526"/>
              <a:gd name="T43" fmla="*/ 350 h 2803"/>
              <a:gd name="T44" fmla="*/ 3514 w 3526"/>
              <a:gd name="T45" fmla="*/ 1041 h 2803"/>
              <a:gd name="T46" fmla="*/ 3476 w 3526"/>
              <a:gd name="T47" fmla="*/ 1123 h 2803"/>
              <a:gd name="T48" fmla="*/ 3420 w 3526"/>
              <a:gd name="T49" fmla="*/ 1193 h 2803"/>
              <a:gd name="T50" fmla="*/ 3347 w 3526"/>
              <a:gd name="T51" fmla="*/ 1246 h 2803"/>
              <a:gd name="T52" fmla="*/ 3263 w 3526"/>
              <a:gd name="T53" fmla="*/ 1281 h 2803"/>
              <a:gd name="T54" fmla="*/ 3169 w 3526"/>
              <a:gd name="T55" fmla="*/ 1293 h 2803"/>
              <a:gd name="T56" fmla="*/ 2900 w 3526"/>
              <a:gd name="T57" fmla="*/ 1184 h 2803"/>
              <a:gd name="T58" fmla="*/ 2494 w 3526"/>
              <a:gd name="T59" fmla="*/ 1293 h 2803"/>
              <a:gd name="T60" fmla="*/ 921 w 3526"/>
              <a:gd name="T61" fmla="*/ 1184 h 2803"/>
              <a:gd name="T62" fmla="*/ 513 w 3526"/>
              <a:gd name="T63" fmla="*/ 1293 h 2803"/>
              <a:gd name="T64" fmla="*/ 294 w 3526"/>
              <a:gd name="T65" fmla="*/ 1291 h 2803"/>
              <a:gd name="T66" fmla="*/ 208 w 3526"/>
              <a:gd name="T67" fmla="*/ 1268 h 2803"/>
              <a:gd name="T68" fmla="*/ 131 w 3526"/>
              <a:gd name="T69" fmla="*/ 1226 h 2803"/>
              <a:gd name="T70" fmla="*/ 66 w 3526"/>
              <a:gd name="T71" fmla="*/ 1167 h 2803"/>
              <a:gd name="T72" fmla="*/ 17 w 3526"/>
              <a:gd name="T73" fmla="*/ 1094 h 2803"/>
              <a:gd name="T74" fmla="*/ 0 w 3526"/>
              <a:gd name="T75" fmla="*/ 350 h 2803"/>
              <a:gd name="T76" fmla="*/ 1182 w 3526"/>
              <a:gd name="T77" fmla="*/ 67 h 2803"/>
              <a:gd name="T78" fmla="*/ 1192 w 3526"/>
              <a:gd name="T79" fmla="*/ 32 h 2803"/>
              <a:gd name="T80" fmla="*/ 1216 w 3526"/>
              <a:gd name="T81" fmla="*/ 9 h 2803"/>
              <a:gd name="T82" fmla="*/ 1250 w 3526"/>
              <a:gd name="T83" fmla="*/ 0 h 2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26" h="2803">
                <a:moveTo>
                  <a:pt x="3526" y="1207"/>
                </a:moveTo>
                <a:lnTo>
                  <a:pt x="3526" y="2803"/>
                </a:lnTo>
                <a:lnTo>
                  <a:pt x="0" y="2803"/>
                </a:lnTo>
                <a:lnTo>
                  <a:pt x="0" y="1227"/>
                </a:lnTo>
                <a:lnTo>
                  <a:pt x="32" y="1260"/>
                </a:lnTo>
                <a:lnTo>
                  <a:pt x="69" y="1291"/>
                </a:lnTo>
                <a:lnTo>
                  <a:pt x="108" y="1318"/>
                </a:lnTo>
                <a:lnTo>
                  <a:pt x="150" y="1340"/>
                </a:lnTo>
                <a:lnTo>
                  <a:pt x="195" y="1359"/>
                </a:lnTo>
                <a:lnTo>
                  <a:pt x="241" y="1372"/>
                </a:lnTo>
                <a:lnTo>
                  <a:pt x="290" y="1379"/>
                </a:lnTo>
                <a:lnTo>
                  <a:pt x="341" y="1382"/>
                </a:lnTo>
                <a:lnTo>
                  <a:pt x="513" y="1382"/>
                </a:lnTo>
                <a:lnTo>
                  <a:pt x="513" y="1663"/>
                </a:lnTo>
                <a:lnTo>
                  <a:pt x="921" y="1663"/>
                </a:lnTo>
                <a:lnTo>
                  <a:pt x="921" y="1382"/>
                </a:lnTo>
                <a:lnTo>
                  <a:pt x="2494" y="1382"/>
                </a:lnTo>
                <a:lnTo>
                  <a:pt x="2494" y="1663"/>
                </a:lnTo>
                <a:lnTo>
                  <a:pt x="2900" y="1663"/>
                </a:lnTo>
                <a:lnTo>
                  <a:pt x="2900" y="1382"/>
                </a:lnTo>
                <a:lnTo>
                  <a:pt x="3169" y="1382"/>
                </a:lnTo>
                <a:lnTo>
                  <a:pt x="3223" y="1379"/>
                </a:lnTo>
                <a:lnTo>
                  <a:pt x="3275" y="1371"/>
                </a:lnTo>
                <a:lnTo>
                  <a:pt x="3323" y="1355"/>
                </a:lnTo>
                <a:lnTo>
                  <a:pt x="3371" y="1335"/>
                </a:lnTo>
                <a:lnTo>
                  <a:pt x="3414" y="1309"/>
                </a:lnTo>
                <a:lnTo>
                  <a:pt x="3455" y="1280"/>
                </a:lnTo>
                <a:lnTo>
                  <a:pt x="3492" y="1245"/>
                </a:lnTo>
                <a:lnTo>
                  <a:pt x="3526" y="1207"/>
                </a:lnTo>
                <a:close/>
                <a:moveTo>
                  <a:pt x="1317" y="133"/>
                </a:moveTo>
                <a:lnTo>
                  <a:pt x="1317" y="350"/>
                </a:lnTo>
                <a:lnTo>
                  <a:pt x="2217" y="350"/>
                </a:lnTo>
                <a:lnTo>
                  <a:pt x="2217" y="133"/>
                </a:lnTo>
                <a:lnTo>
                  <a:pt x="1317" y="133"/>
                </a:lnTo>
                <a:close/>
                <a:moveTo>
                  <a:pt x="1250" y="0"/>
                </a:moveTo>
                <a:lnTo>
                  <a:pt x="2284" y="0"/>
                </a:lnTo>
                <a:lnTo>
                  <a:pt x="2301" y="2"/>
                </a:lnTo>
                <a:lnTo>
                  <a:pt x="2317" y="9"/>
                </a:lnTo>
                <a:lnTo>
                  <a:pt x="2330" y="19"/>
                </a:lnTo>
                <a:lnTo>
                  <a:pt x="2341" y="32"/>
                </a:lnTo>
                <a:lnTo>
                  <a:pt x="2348" y="49"/>
                </a:lnTo>
                <a:lnTo>
                  <a:pt x="2350" y="67"/>
                </a:lnTo>
                <a:lnTo>
                  <a:pt x="2350" y="350"/>
                </a:lnTo>
                <a:lnTo>
                  <a:pt x="3526" y="350"/>
                </a:lnTo>
                <a:lnTo>
                  <a:pt x="3526" y="995"/>
                </a:lnTo>
                <a:lnTo>
                  <a:pt x="3514" y="1041"/>
                </a:lnTo>
                <a:lnTo>
                  <a:pt x="3498" y="1083"/>
                </a:lnTo>
                <a:lnTo>
                  <a:pt x="3476" y="1123"/>
                </a:lnTo>
                <a:lnTo>
                  <a:pt x="3450" y="1160"/>
                </a:lnTo>
                <a:lnTo>
                  <a:pt x="3420" y="1193"/>
                </a:lnTo>
                <a:lnTo>
                  <a:pt x="3385" y="1221"/>
                </a:lnTo>
                <a:lnTo>
                  <a:pt x="3347" y="1246"/>
                </a:lnTo>
                <a:lnTo>
                  <a:pt x="3306" y="1267"/>
                </a:lnTo>
                <a:lnTo>
                  <a:pt x="3263" y="1281"/>
                </a:lnTo>
                <a:lnTo>
                  <a:pt x="3216" y="1291"/>
                </a:lnTo>
                <a:lnTo>
                  <a:pt x="3169" y="1293"/>
                </a:lnTo>
                <a:lnTo>
                  <a:pt x="2900" y="1293"/>
                </a:lnTo>
                <a:lnTo>
                  <a:pt x="2900" y="1184"/>
                </a:lnTo>
                <a:lnTo>
                  <a:pt x="2494" y="1184"/>
                </a:lnTo>
                <a:lnTo>
                  <a:pt x="2494" y="1293"/>
                </a:lnTo>
                <a:lnTo>
                  <a:pt x="921" y="1293"/>
                </a:lnTo>
                <a:lnTo>
                  <a:pt x="921" y="1184"/>
                </a:lnTo>
                <a:lnTo>
                  <a:pt x="513" y="1184"/>
                </a:lnTo>
                <a:lnTo>
                  <a:pt x="513" y="1293"/>
                </a:lnTo>
                <a:lnTo>
                  <a:pt x="341" y="1293"/>
                </a:lnTo>
                <a:lnTo>
                  <a:pt x="294" y="1291"/>
                </a:lnTo>
                <a:lnTo>
                  <a:pt x="250" y="1282"/>
                </a:lnTo>
                <a:lnTo>
                  <a:pt x="208" y="1268"/>
                </a:lnTo>
                <a:lnTo>
                  <a:pt x="168" y="1249"/>
                </a:lnTo>
                <a:lnTo>
                  <a:pt x="131" y="1226"/>
                </a:lnTo>
                <a:lnTo>
                  <a:pt x="96" y="1198"/>
                </a:lnTo>
                <a:lnTo>
                  <a:pt x="66" y="1167"/>
                </a:lnTo>
                <a:lnTo>
                  <a:pt x="40" y="1132"/>
                </a:lnTo>
                <a:lnTo>
                  <a:pt x="17" y="1094"/>
                </a:lnTo>
                <a:lnTo>
                  <a:pt x="0" y="1054"/>
                </a:lnTo>
                <a:lnTo>
                  <a:pt x="0" y="350"/>
                </a:lnTo>
                <a:lnTo>
                  <a:pt x="1182" y="350"/>
                </a:lnTo>
                <a:lnTo>
                  <a:pt x="1182" y="67"/>
                </a:lnTo>
                <a:lnTo>
                  <a:pt x="1185" y="49"/>
                </a:lnTo>
                <a:lnTo>
                  <a:pt x="1192" y="32"/>
                </a:lnTo>
                <a:lnTo>
                  <a:pt x="1202" y="19"/>
                </a:lnTo>
                <a:lnTo>
                  <a:pt x="1216" y="9"/>
                </a:lnTo>
                <a:lnTo>
                  <a:pt x="1232" y="2"/>
                </a:lnTo>
                <a:lnTo>
                  <a:pt x="125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grpSp>
        <p:nvGrpSpPr>
          <p:cNvPr id="57" name="Group 56"/>
          <p:cNvGrpSpPr/>
          <p:nvPr/>
        </p:nvGrpSpPr>
        <p:grpSpPr>
          <a:xfrm>
            <a:off x="5116074" y="2394833"/>
            <a:ext cx="363603" cy="399432"/>
            <a:chOff x="4776788" y="2243138"/>
            <a:chExt cx="434976" cy="477838"/>
          </a:xfrm>
          <a:solidFill>
            <a:schemeClr val="bg1"/>
          </a:solidFill>
        </p:grpSpPr>
        <p:sp>
          <p:nvSpPr>
            <p:cNvPr id="58" name="Freeform 17"/>
            <p:cNvSpPr>
              <a:spLocks noEditPoints="1"/>
            </p:cNvSpPr>
            <p:nvPr/>
          </p:nvSpPr>
          <p:spPr bwMode="auto">
            <a:xfrm>
              <a:off x="4848226" y="2316163"/>
              <a:ext cx="292100" cy="404813"/>
            </a:xfrm>
            <a:custGeom>
              <a:avLst/>
              <a:gdLst>
                <a:gd name="T0" fmla="*/ 750 w 2029"/>
                <a:gd name="T1" fmla="*/ 299 h 2800"/>
                <a:gd name="T2" fmla="*/ 479 w 2029"/>
                <a:gd name="T3" fmla="*/ 466 h 2800"/>
                <a:gd name="T4" fmla="*/ 304 w 2029"/>
                <a:gd name="T5" fmla="*/ 723 h 2800"/>
                <a:gd name="T6" fmla="*/ 259 w 2029"/>
                <a:gd name="T7" fmla="*/ 1034 h 2800"/>
                <a:gd name="T8" fmla="*/ 314 w 2029"/>
                <a:gd name="T9" fmla="*/ 1283 h 2800"/>
                <a:gd name="T10" fmla="*/ 414 w 2029"/>
                <a:gd name="T11" fmla="*/ 1472 h 2800"/>
                <a:gd name="T12" fmla="*/ 530 w 2029"/>
                <a:gd name="T13" fmla="*/ 1646 h 2800"/>
                <a:gd name="T14" fmla="*/ 603 w 2029"/>
                <a:gd name="T15" fmla="*/ 1843 h 2800"/>
                <a:gd name="T16" fmla="*/ 647 w 2029"/>
                <a:gd name="T17" fmla="*/ 1978 h 2800"/>
                <a:gd name="T18" fmla="*/ 1346 w 2029"/>
                <a:gd name="T19" fmla="*/ 2011 h 2800"/>
                <a:gd name="T20" fmla="*/ 1421 w 2029"/>
                <a:gd name="T21" fmla="*/ 1912 h 2800"/>
                <a:gd name="T22" fmla="*/ 1460 w 2029"/>
                <a:gd name="T23" fmla="*/ 1721 h 2800"/>
                <a:gd name="T24" fmla="*/ 1570 w 2029"/>
                <a:gd name="T25" fmla="*/ 1538 h 2800"/>
                <a:gd name="T26" fmla="*/ 1678 w 2029"/>
                <a:gd name="T27" fmla="*/ 1364 h 2800"/>
                <a:gd name="T28" fmla="*/ 1756 w 2029"/>
                <a:gd name="T29" fmla="*/ 1143 h 2800"/>
                <a:gd name="T30" fmla="*/ 1760 w 2029"/>
                <a:gd name="T31" fmla="*/ 844 h 2800"/>
                <a:gd name="T32" fmla="*/ 1634 w 2029"/>
                <a:gd name="T33" fmla="*/ 559 h 2800"/>
                <a:gd name="T34" fmla="*/ 1397 w 2029"/>
                <a:gd name="T35" fmla="*/ 352 h 2800"/>
                <a:gd name="T36" fmla="*/ 1084 w 2029"/>
                <a:gd name="T37" fmla="*/ 258 h 2800"/>
                <a:gd name="T38" fmla="*/ 1258 w 2029"/>
                <a:gd name="T39" fmla="*/ 29 h 2800"/>
                <a:gd name="T40" fmla="*/ 1613 w 2029"/>
                <a:gd name="T41" fmla="*/ 188 h 2800"/>
                <a:gd name="T42" fmla="*/ 1877 w 2029"/>
                <a:gd name="T43" fmla="*/ 461 h 2800"/>
                <a:gd name="T44" fmla="*/ 2015 w 2029"/>
                <a:gd name="T45" fmla="*/ 815 h 2800"/>
                <a:gd name="T46" fmla="*/ 2013 w 2029"/>
                <a:gd name="T47" fmla="*/ 1166 h 2800"/>
                <a:gd name="T48" fmla="*/ 1934 w 2029"/>
                <a:gd name="T49" fmla="*/ 1424 h 2800"/>
                <a:gd name="T50" fmla="*/ 1825 w 2029"/>
                <a:gd name="T51" fmla="*/ 1617 h 2800"/>
                <a:gd name="T52" fmla="*/ 1714 w 2029"/>
                <a:gd name="T53" fmla="*/ 1785 h 2800"/>
                <a:gd name="T54" fmla="*/ 1677 w 2029"/>
                <a:gd name="T55" fmla="*/ 1934 h 2800"/>
                <a:gd name="T56" fmla="*/ 1572 w 2029"/>
                <a:gd name="T57" fmla="*/ 2150 h 2800"/>
                <a:gd name="T58" fmla="*/ 1487 w 2029"/>
                <a:gd name="T59" fmla="*/ 2294 h 2800"/>
                <a:gd name="T60" fmla="*/ 1480 w 2029"/>
                <a:gd name="T61" fmla="*/ 2429 h 2800"/>
                <a:gd name="T62" fmla="*/ 1476 w 2029"/>
                <a:gd name="T63" fmla="*/ 2492 h 2800"/>
                <a:gd name="T64" fmla="*/ 1446 w 2029"/>
                <a:gd name="T65" fmla="*/ 2575 h 2800"/>
                <a:gd name="T66" fmla="*/ 1340 w 2029"/>
                <a:gd name="T67" fmla="*/ 2666 h 2800"/>
                <a:gd name="T68" fmla="*/ 1184 w 2029"/>
                <a:gd name="T69" fmla="*/ 2779 h 2800"/>
                <a:gd name="T70" fmla="*/ 891 w 2029"/>
                <a:gd name="T71" fmla="*/ 2798 h 2800"/>
                <a:gd name="T72" fmla="*/ 762 w 2029"/>
                <a:gd name="T73" fmla="*/ 2698 h 2800"/>
                <a:gd name="T74" fmla="*/ 607 w 2029"/>
                <a:gd name="T75" fmla="*/ 2606 h 2800"/>
                <a:gd name="T76" fmla="*/ 556 w 2029"/>
                <a:gd name="T77" fmla="*/ 2509 h 2800"/>
                <a:gd name="T78" fmla="*/ 551 w 2029"/>
                <a:gd name="T79" fmla="*/ 2466 h 2800"/>
                <a:gd name="T80" fmla="*/ 545 w 2029"/>
                <a:gd name="T81" fmla="*/ 2350 h 2800"/>
                <a:gd name="T82" fmla="*/ 538 w 2029"/>
                <a:gd name="T83" fmla="*/ 2221 h 2800"/>
                <a:gd name="T84" fmla="*/ 376 w 2029"/>
                <a:gd name="T85" fmla="*/ 2025 h 2800"/>
                <a:gd name="T86" fmla="*/ 340 w 2029"/>
                <a:gd name="T87" fmla="*/ 1839 h 2800"/>
                <a:gd name="T88" fmla="*/ 248 w 2029"/>
                <a:gd name="T89" fmla="*/ 1682 h 2800"/>
                <a:gd name="T90" fmla="*/ 138 w 2029"/>
                <a:gd name="T91" fmla="*/ 1508 h 2800"/>
                <a:gd name="T92" fmla="*/ 41 w 2029"/>
                <a:gd name="T93" fmla="*/ 1278 h 2800"/>
                <a:gd name="T94" fmla="*/ 0 w 2029"/>
                <a:gd name="T95" fmla="*/ 973 h 2800"/>
                <a:gd name="T96" fmla="*/ 80 w 2029"/>
                <a:gd name="T97" fmla="*/ 595 h 2800"/>
                <a:gd name="T98" fmla="*/ 298 w 2029"/>
                <a:gd name="T99" fmla="*/ 286 h 2800"/>
                <a:gd name="T100" fmla="*/ 621 w 2029"/>
                <a:gd name="T101" fmla="*/ 77 h 2800"/>
                <a:gd name="T102" fmla="*/ 1014 w 2029"/>
                <a:gd name="T103" fmla="*/ 0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9" h="2800">
                  <a:moveTo>
                    <a:pt x="1014" y="255"/>
                  </a:moveTo>
                  <a:lnTo>
                    <a:pt x="945" y="258"/>
                  </a:lnTo>
                  <a:lnTo>
                    <a:pt x="878" y="266"/>
                  </a:lnTo>
                  <a:lnTo>
                    <a:pt x="813" y="281"/>
                  </a:lnTo>
                  <a:lnTo>
                    <a:pt x="750" y="299"/>
                  </a:lnTo>
                  <a:lnTo>
                    <a:pt x="690" y="324"/>
                  </a:lnTo>
                  <a:lnTo>
                    <a:pt x="632" y="354"/>
                  </a:lnTo>
                  <a:lnTo>
                    <a:pt x="578" y="387"/>
                  </a:lnTo>
                  <a:lnTo>
                    <a:pt x="527" y="424"/>
                  </a:lnTo>
                  <a:lnTo>
                    <a:pt x="479" y="466"/>
                  </a:lnTo>
                  <a:lnTo>
                    <a:pt x="435" y="511"/>
                  </a:lnTo>
                  <a:lnTo>
                    <a:pt x="396" y="559"/>
                  </a:lnTo>
                  <a:lnTo>
                    <a:pt x="361" y="611"/>
                  </a:lnTo>
                  <a:lnTo>
                    <a:pt x="330" y="666"/>
                  </a:lnTo>
                  <a:lnTo>
                    <a:pt x="304" y="723"/>
                  </a:lnTo>
                  <a:lnTo>
                    <a:pt x="284" y="783"/>
                  </a:lnTo>
                  <a:lnTo>
                    <a:pt x="270" y="844"/>
                  </a:lnTo>
                  <a:lnTo>
                    <a:pt x="260" y="908"/>
                  </a:lnTo>
                  <a:lnTo>
                    <a:pt x="257" y="973"/>
                  </a:lnTo>
                  <a:lnTo>
                    <a:pt x="259" y="1034"/>
                  </a:lnTo>
                  <a:lnTo>
                    <a:pt x="264" y="1090"/>
                  </a:lnTo>
                  <a:lnTo>
                    <a:pt x="273" y="1143"/>
                  </a:lnTo>
                  <a:lnTo>
                    <a:pt x="284" y="1193"/>
                  </a:lnTo>
                  <a:lnTo>
                    <a:pt x="298" y="1240"/>
                  </a:lnTo>
                  <a:lnTo>
                    <a:pt x="314" y="1283"/>
                  </a:lnTo>
                  <a:lnTo>
                    <a:pt x="331" y="1325"/>
                  </a:lnTo>
                  <a:lnTo>
                    <a:pt x="351" y="1364"/>
                  </a:lnTo>
                  <a:lnTo>
                    <a:pt x="371" y="1402"/>
                  </a:lnTo>
                  <a:lnTo>
                    <a:pt x="393" y="1437"/>
                  </a:lnTo>
                  <a:lnTo>
                    <a:pt x="414" y="1472"/>
                  </a:lnTo>
                  <a:lnTo>
                    <a:pt x="437" y="1505"/>
                  </a:lnTo>
                  <a:lnTo>
                    <a:pt x="458" y="1537"/>
                  </a:lnTo>
                  <a:lnTo>
                    <a:pt x="483" y="1573"/>
                  </a:lnTo>
                  <a:lnTo>
                    <a:pt x="507" y="1610"/>
                  </a:lnTo>
                  <a:lnTo>
                    <a:pt x="530" y="1646"/>
                  </a:lnTo>
                  <a:lnTo>
                    <a:pt x="551" y="1683"/>
                  </a:lnTo>
                  <a:lnTo>
                    <a:pt x="569" y="1721"/>
                  </a:lnTo>
                  <a:lnTo>
                    <a:pt x="584" y="1760"/>
                  </a:lnTo>
                  <a:lnTo>
                    <a:pt x="595" y="1800"/>
                  </a:lnTo>
                  <a:lnTo>
                    <a:pt x="603" y="1843"/>
                  </a:lnTo>
                  <a:lnTo>
                    <a:pt x="605" y="1888"/>
                  </a:lnTo>
                  <a:lnTo>
                    <a:pt x="608" y="1912"/>
                  </a:lnTo>
                  <a:lnTo>
                    <a:pt x="617" y="1936"/>
                  </a:lnTo>
                  <a:lnTo>
                    <a:pt x="630" y="1958"/>
                  </a:lnTo>
                  <a:lnTo>
                    <a:pt x="647" y="1978"/>
                  </a:lnTo>
                  <a:lnTo>
                    <a:pt x="665" y="1996"/>
                  </a:lnTo>
                  <a:lnTo>
                    <a:pt x="683" y="2011"/>
                  </a:lnTo>
                  <a:lnTo>
                    <a:pt x="701" y="2025"/>
                  </a:lnTo>
                  <a:lnTo>
                    <a:pt x="1328" y="2025"/>
                  </a:lnTo>
                  <a:lnTo>
                    <a:pt x="1346" y="2011"/>
                  </a:lnTo>
                  <a:lnTo>
                    <a:pt x="1364" y="1996"/>
                  </a:lnTo>
                  <a:lnTo>
                    <a:pt x="1383" y="1978"/>
                  </a:lnTo>
                  <a:lnTo>
                    <a:pt x="1399" y="1958"/>
                  </a:lnTo>
                  <a:lnTo>
                    <a:pt x="1412" y="1936"/>
                  </a:lnTo>
                  <a:lnTo>
                    <a:pt x="1421" y="1912"/>
                  </a:lnTo>
                  <a:lnTo>
                    <a:pt x="1424" y="1888"/>
                  </a:lnTo>
                  <a:lnTo>
                    <a:pt x="1426" y="1843"/>
                  </a:lnTo>
                  <a:lnTo>
                    <a:pt x="1434" y="1800"/>
                  </a:lnTo>
                  <a:lnTo>
                    <a:pt x="1445" y="1760"/>
                  </a:lnTo>
                  <a:lnTo>
                    <a:pt x="1460" y="1721"/>
                  </a:lnTo>
                  <a:lnTo>
                    <a:pt x="1478" y="1684"/>
                  </a:lnTo>
                  <a:lnTo>
                    <a:pt x="1498" y="1646"/>
                  </a:lnTo>
                  <a:lnTo>
                    <a:pt x="1520" y="1610"/>
                  </a:lnTo>
                  <a:lnTo>
                    <a:pt x="1545" y="1574"/>
                  </a:lnTo>
                  <a:lnTo>
                    <a:pt x="1570" y="1538"/>
                  </a:lnTo>
                  <a:lnTo>
                    <a:pt x="1592" y="1506"/>
                  </a:lnTo>
                  <a:lnTo>
                    <a:pt x="1614" y="1473"/>
                  </a:lnTo>
                  <a:lnTo>
                    <a:pt x="1636" y="1438"/>
                  </a:lnTo>
                  <a:lnTo>
                    <a:pt x="1658" y="1402"/>
                  </a:lnTo>
                  <a:lnTo>
                    <a:pt x="1678" y="1364"/>
                  </a:lnTo>
                  <a:lnTo>
                    <a:pt x="1698" y="1325"/>
                  </a:lnTo>
                  <a:lnTo>
                    <a:pt x="1715" y="1283"/>
                  </a:lnTo>
                  <a:lnTo>
                    <a:pt x="1731" y="1240"/>
                  </a:lnTo>
                  <a:lnTo>
                    <a:pt x="1745" y="1193"/>
                  </a:lnTo>
                  <a:lnTo>
                    <a:pt x="1756" y="1143"/>
                  </a:lnTo>
                  <a:lnTo>
                    <a:pt x="1765" y="1090"/>
                  </a:lnTo>
                  <a:lnTo>
                    <a:pt x="1770" y="1034"/>
                  </a:lnTo>
                  <a:lnTo>
                    <a:pt x="1772" y="973"/>
                  </a:lnTo>
                  <a:lnTo>
                    <a:pt x="1769" y="908"/>
                  </a:lnTo>
                  <a:lnTo>
                    <a:pt x="1760" y="844"/>
                  </a:lnTo>
                  <a:lnTo>
                    <a:pt x="1745" y="782"/>
                  </a:lnTo>
                  <a:lnTo>
                    <a:pt x="1725" y="723"/>
                  </a:lnTo>
                  <a:lnTo>
                    <a:pt x="1700" y="666"/>
                  </a:lnTo>
                  <a:lnTo>
                    <a:pt x="1668" y="610"/>
                  </a:lnTo>
                  <a:lnTo>
                    <a:pt x="1634" y="559"/>
                  </a:lnTo>
                  <a:lnTo>
                    <a:pt x="1594" y="511"/>
                  </a:lnTo>
                  <a:lnTo>
                    <a:pt x="1550" y="466"/>
                  </a:lnTo>
                  <a:lnTo>
                    <a:pt x="1503" y="424"/>
                  </a:lnTo>
                  <a:lnTo>
                    <a:pt x="1451" y="386"/>
                  </a:lnTo>
                  <a:lnTo>
                    <a:pt x="1397" y="352"/>
                  </a:lnTo>
                  <a:lnTo>
                    <a:pt x="1339" y="324"/>
                  </a:lnTo>
                  <a:lnTo>
                    <a:pt x="1278" y="299"/>
                  </a:lnTo>
                  <a:lnTo>
                    <a:pt x="1216" y="281"/>
                  </a:lnTo>
                  <a:lnTo>
                    <a:pt x="1151" y="266"/>
                  </a:lnTo>
                  <a:lnTo>
                    <a:pt x="1084" y="258"/>
                  </a:lnTo>
                  <a:lnTo>
                    <a:pt x="1014" y="255"/>
                  </a:lnTo>
                  <a:close/>
                  <a:moveTo>
                    <a:pt x="1014" y="0"/>
                  </a:moveTo>
                  <a:lnTo>
                    <a:pt x="1097" y="3"/>
                  </a:lnTo>
                  <a:lnTo>
                    <a:pt x="1179" y="13"/>
                  </a:lnTo>
                  <a:lnTo>
                    <a:pt x="1258" y="29"/>
                  </a:lnTo>
                  <a:lnTo>
                    <a:pt x="1335" y="50"/>
                  </a:lnTo>
                  <a:lnTo>
                    <a:pt x="1408" y="77"/>
                  </a:lnTo>
                  <a:lnTo>
                    <a:pt x="1480" y="109"/>
                  </a:lnTo>
                  <a:lnTo>
                    <a:pt x="1548" y="147"/>
                  </a:lnTo>
                  <a:lnTo>
                    <a:pt x="1613" y="188"/>
                  </a:lnTo>
                  <a:lnTo>
                    <a:pt x="1673" y="235"/>
                  </a:lnTo>
                  <a:lnTo>
                    <a:pt x="1731" y="286"/>
                  </a:lnTo>
                  <a:lnTo>
                    <a:pt x="1783" y="340"/>
                  </a:lnTo>
                  <a:lnTo>
                    <a:pt x="1833" y="399"/>
                  </a:lnTo>
                  <a:lnTo>
                    <a:pt x="1877" y="461"/>
                  </a:lnTo>
                  <a:lnTo>
                    <a:pt x="1915" y="526"/>
                  </a:lnTo>
                  <a:lnTo>
                    <a:pt x="1949" y="595"/>
                  </a:lnTo>
                  <a:lnTo>
                    <a:pt x="1976" y="667"/>
                  </a:lnTo>
                  <a:lnTo>
                    <a:pt x="1999" y="739"/>
                  </a:lnTo>
                  <a:lnTo>
                    <a:pt x="2015" y="815"/>
                  </a:lnTo>
                  <a:lnTo>
                    <a:pt x="2025" y="893"/>
                  </a:lnTo>
                  <a:lnTo>
                    <a:pt x="2029" y="973"/>
                  </a:lnTo>
                  <a:lnTo>
                    <a:pt x="2026" y="1041"/>
                  </a:lnTo>
                  <a:lnTo>
                    <a:pt x="2021" y="1105"/>
                  </a:lnTo>
                  <a:lnTo>
                    <a:pt x="2013" y="1166"/>
                  </a:lnTo>
                  <a:lnTo>
                    <a:pt x="2001" y="1224"/>
                  </a:lnTo>
                  <a:lnTo>
                    <a:pt x="1988" y="1278"/>
                  </a:lnTo>
                  <a:lnTo>
                    <a:pt x="1972" y="1329"/>
                  </a:lnTo>
                  <a:lnTo>
                    <a:pt x="1953" y="1378"/>
                  </a:lnTo>
                  <a:lnTo>
                    <a:pt x="1934" y="1424"/>
                  </a:lnTo>
                  <a:lnTo>
                    <a:pt x="1913" y="1466"/>
                  </a:lnTo>
                  <a:lnTo>
                    <a:pt x="1892" y="1507"/>
                  </a:lnTo>
                  <a:lnTo>
                    <a:pt x="1869" y="1546"/>
                  </a:lnTo>
                  <a:lnTo>
                    <a:pt x="1847" y="1583"/>
                  </a:lnTo>
                  <a:lnTo>
                    <a:pt x="1825" y="1617"/>
                  </a:lnTo>
                  <a:lnTo>
                    <a:pt x="1803" y="1649"/>
                  </a:lnTo>
                  <a:lnTo>
                    <a:pt x="1781" y="1681"/>
                  </a:lnTo>
                  <a:lnTo>
                    <a:pt x="1756" y="1719"/>
                  </a:lnTo>
                  <a:lnTo>
                    <a:pt x="1733" y="1753"/>
                  </a:lnTo>
                  <a:lnTo>
                    <a:pt x="1714" y="1785"/>
                  </a:lnTo>
                  <a:lnTo>
                    <a:pt x="1700" y="1813"/>
                  </a:lnTo>
                  <a:lnTo>
                    <a:pt x="1689" y="1839"/>
                  </a:lnTo>
                  <a:lnTo>
                    <a:pt x="1682" y="1864"/>
                  </a:lnTo>
                  <a:lnTo>
                    <a:pt x="1680" y="1888"/>
                  </a:lnTo>
                  <a:lnTo>
                    <a:pt x="1677" y="1934"/>
                  </a:lnTo>
                  <a:lnTo>
                    <a:pt x="1667" y="1980"/>
                  </a:lnTo>
                  <a:lnTo>
                    <a:pt x="1652" y="2025"/>
                  </a:lnTo>
                  <a:lnTo>
                    <a:pt x="1630" y="2068"/>
                  </a:lnTo>
                  <a:lnTo>
                    <a:pt x="1604" y="2110"/>
                  </a:lnTo>
                  <a:lnTo>
                    <a:pt x="1572" y="2150"/>
                  </a:lnTo>
                  <a:lnTo>
                    <a:pt x="1534" y="2187"/>
                  </a:lnTo>
                  <a:lnTo>
                    <a:pt x="1491" y="2221"/>
                  </a:lnTo>
                  <a:lnTo>
                    <a:pt x="1490" y="2242"/>
                  </a:lnTo>
                  <a:lnTo>
                    <a:pt x="1489" y="2267"/>
                  </a:lnTo>
                  <a:lnTo>
                    <a:pt x="1487" y="2294"/>
                  </a:lnTo>
                  <a:lnTo>
                    <a:pt x="1486" y="2322"/>
                  </a:lnTo>
                  <a:lnTo>
                    <a:pt x="1484" y="2350"/>
                  </a:lnTo>
                  <a:lnTo>
                    <a:pt x="1483" y="2378"/>
                  </a:lnTo>
                  <a:lnTo>
                    <a:pt x="1481" y="2405"/>
                  </a:lnTo>
                  <a:lnTo>
                    <a:pt x="1480" y="2429"/>
                  </a:lnTo>
                  <a:lnTo>
                    <a:pt x="1479" y="2449"/>
                  </a:lnTo>
                  <a:lnTo>
                    <a:pt x="1478" y="2466"/>
                  </a:lnTo>
                  <a:lnTo>
                    <a:pt x="1478" y="2476"/>
                  </a:lnTo>
                  <a:lnTo>
                    <a:pt x="1476" y="2479"/>
                  </a:lnTo>
                  <a:lnTo>
                    <a:pt x="1476" y="2492"/>
                  </a:lnTo>
                  <a:lnTo>
                    <a:pt x="1474" y="2506"/>
                  </a:lnTo>
                  <a:lnTo>
                    <a:pt x="1470" y="2522"/>
                  </a:lnTo>
                  <a:lnTo>
                    <a:pt x="1465" y="2539"/>
                  </a:lnTo>
                  <a:lnTo>
                    <a:pt x="1457" y="2557"/>
                  </a:lnTo>
                  <a:lnTo>
                    <a:pt x="1446" y="2575"/>
                  </a:lnTo>
                  <a:lnTo>
                    <a:pt x="1432" y="2594"/>
                  </a:lnTo>
                  <a:lnTo>
                    <a:pt x="1416" y="2613"/>
                  </a:lnTo>
                  <a:lnTo>
                    <a:pt x="1395" y="2631"/>
                  </a:lnTo>
                  <a:lnTo>
                    <a:pt x="1370" y="2650"/>
                  </a:lnTo>
                  <a:lnTo>
                    <a:pt x="1340" y="2666"/>
                  </a:lnTo>
                  <a:lnTo>
                    <a:pt x="1307" y="2683"/>
                  </a:lnTo>
                  <a:lnTo>
                    <a:pt x="1267" y="2698"/>
                  </a:lnTo>
                  <a:lnTo>
                    <a:pt x="1244" y="2727"/>
                  </a:lnTo>
                  <a:lnTo>
                    <a:pt x="1216" y="2754"/>
                  </a:lnTo>
                  <a:lnTo>
                    <a:pt x="1184" y="2779"/>
                  </a:lnTo>
                  <a:lnTo>
                    <a:pt x="1162" y="2790"/>
                  </a:lnTo>
                  <a:lnTo>
                    <a:pt x="1138" y="2798"/>
                  </a:lnTo>
                  <a:lnTo>
                    <a:pt x="1113" y="2800"/>
                  </a:lnTo>
                  <a:lnTo>
                    <a:pt x="916" y="2800"/>
                  </a:lnTo>
                  <a:lnTo>
                    <a:pt x="891" y="2798"/>
                  </a:lnTo>
                  <a:lnTo>
                    <a:pt x="867" y="2790"/>
                  </a:lnTo>
                  <a:lnTo>
                    <a:pt x="845" y="2779"/>
                  </a:lnTo>
                  <a:lnTo>
                    <a:pt x="813" y="2754"/>
                  </a:lnTo>
                  <a:lnTo>
                    <a:pt x="785" y="2727"/>
                  </a:lnTo>
                  <a:lnTo>
                    <a:pt x="762" y="2698"/>
                  </a:lnTo>
                  <a:lnTo>
                    <a:pt x="720" y="2681"/>
                  </a:lnTo>
                  <a:lnTo>
                    <a:pt x="684" y="2664"/>
                  </a:lnTo>
                  <a:lnTo>
                    <a:pt x="653" y="2646"/>
                  </a:lnTo>
                  <a:lnTo>
                    <a:pt x="628" y="2626"/>
                  </a:lnTo>
                  <a:lnTo>
                    <a:pt x="607" y="2606"/>
                  </a:lnTo>
                  <a:lnTo>
                    <a:pt x="590" y="2585"/>
                  </a:lnTo>
                  <a:lnTo>
                    <a:pt x="578" y="2566"/>
                  </a:lnTo>
                  <a:lnTo>
                    <a:pt x="567" y="2546"/>
                  </a:lnTo>
                  <a:lnTo>
                    <a:pt x="561" y="2527"/>
                  </a:lnTo>
                  <a:lnTo>
                    <a:pt x="556" y="2509"/>
                  </a:lnTo>
                  <a:lnTo>
                    <a:pt x="554" y="2494"/>
                  </a:lnTo>
                  <a:lnTo>
                    <a:pt x="552" y="2479"/>
                  </a:lnTo>
                  <a:lnTo>
                    <a:pt x="552" y="2479"/>
                  </a:lnTo>
                  <a:lnTo>
                    <a:pt x="552" y="2476"/>
                  </a:lnTo>
                  <a:lnTo>
                    <a:pt x="551" y="2466"/>
                  </a:lnTo>
                  <a:lnTo>
                    <a:pt x="550" y="2449"/>
                  </a:lnTo>
                  <a:lnTo>
                    <a:pt x="549" y="2429"/>
                  </a:lnTo>
                  <a:lnTo>
                    <a:pt x="548" y="2405"/>
                  </a:lnTo>
                  <a:lnTo>
                    <a:pt x="546" y="2378"/>
                  </a:lnTo>
                  <a:lnTo>
                    <a:pt x="545" y="2350"/>
                  </a:lnTo>
                  <a:lnTo>
                    <a:pt x="543" y="2322"/>
                  </a:lnTo>
                  <a:lnTo>
                    <a:pt x="542" y="2294"/>
                  </a:lnTo>
                  <a:lnTo>
                    <a:pt x="540" y="2267"/>
                  </a:lnTo>
                  <a:lnTo>
                    <a:pt x="539" y="2242"/>
                  </a:lnTo>
                  <a:lnTo>
                    <a:pt x="538" y="2221"/>
                  </a:lnTo>
                  <a:lnTo>
                    <a:pt x="495" y="2187"/>
                  </a:lnTo>
                  <a:lnTo>
                    <a:pt x="457" y="2150"/>
                  </a:lnTo>
                  <a:lnTo>
                    <a:pt x="425" y="2110"/>
                  </a:lnTo>
                  <a:lnTo>
                    <a:pt x="398" y="2068"/>
                  </a:lnTo>
                  <a:lnTo>
                    <a:pt x="376" y="2025"/>
                  </a:lnTo>
                  <a:lnTo>
                    <a:pt x="362" y="1980"/>
                  </a:lnTo>
                  <a:lnTo>
                    <a:pt x="352" y="1934"/>
                  </a:lnTo>
                  <a:lnTo>
                    <a:pt x="349" y="1888"/>
                  </a:lnTo>
                  <a:lnTo>
                    <a:pt x="347" y="1864"/>
                  </a:lnTo>
                  <a:lnTo>
                    <a:pt x="340" y="1839"/>
                  </a:lnTo>
                  <a:lnTo>
                    <a:pt x="329" y="1813"/>
                  </a:lnTo>
                  <a:lnTo>
                    <a:pt x="315" y="1785"/>
                  </a:lnTo>
                  <a:lnTo>
                    <a:pt x="296" y="1753"/>
                  </a:lnTo>
                  <a:lnTo>
                    <a:pt x="274" y="1719"/>
                  </a:lnTo>
                  <a:lnTo>
                    <a:pt x="248" y="1682"/>
                  </a:lnTo>
                  <a:lnTo>
                    <a:pt x="227" y="1650"/>
                  </a:lnTo>
                  <a:lnTo>
                    <a:pt x="205" y="1617"/>
                  </a:lnTo>
                  <a:lnTo>
                    <a:pt x="182" y="1583"/>
                  </a:lnTo>
                  <a:lnTo>
                    <a:pt x="160" y="1546"/>
                  </a:lnTo>
                  <a:lnTo>
                    <a:pt x="138" y="1508"/>
                  </a:lnTo>
                  <a:lnTo>
                    <a:pt x="116" y="1466"/>
                  </a:lnTo>
                  <a:lnTo>
                    <a:pt x="95" y="1424"/>
                  </a:lnTo>
                  <a:lnTo>
                    <a:pt x="76" y="1378"/>
                  </a:lnTo>
                  <a:lnTo>
                    <a:pt x="57" y="1329"/>
                  </a:lnTo>
                  <a:lnTo>
                    <a:pt x="41" y="1278"/>
                  </a:lnTo>
                  <a:lnTo>
                    <a:pt x="28" y="1224"/>
                  </a:lnTo>
                  <a:lnTo>
                    <a:pt x="16" y="1166"/>
                  </a:lnTo>
                  <a:lnTo>
                    <a:pt x="8" y="1105"/>
                  </a:lnTo>
                  <a:lnTo>
                    <a:pt x="2" y="1041"/>
                  </a:lnTo>
                  <a:lnTo>
                    <a:pt x="0" y="973"/>
                  </a:lnTo>
                  <a:lnTo>
                    <a:pt x="4" y="893"/>
                  </a:lnTo>
                  <a:lnTo>
                    <a:pt x="14" y="815"/>
                  </a:lnTo>
                  <a:lnTo>
                    <a:pt x="30" y="739"/>
                  </a:lnTo>
                  <a:lnTo>
                    <a:pt x="53" y="667"/>
                  </a:lnTo>
                  <a:lnTo>
                    <a:pt x="80" y="595"/>
                  </a:lnTo>
                  <a:lnTo>
                    <a:pt x="114" y="526"/>
                  </a:lnTo>
                  <a:lnTo>
                    <a:pt x="152" y="461"/>
                  </a:lnTo>
                  <a:lnTo>
                    <a:pt x="196" y="399"/>
                  </a:lnTo>
                  <a:lnTo>
                    <a:pt x="246" y="340"/>
                  </a:lnTo>
                  <a:lnTo>
                    <a:pt x="298" y="286"/>
                  </a:lnTo>
                  <a:lnTo>
                    <a:pt x="356" y="235"/>
                  </a:lnTo>
                  <a:lnTo>
                    <a:pt x="416" y="188"/>
                  </a:lnTo>
                  <a:lnTo>
                    <a:pt x="481" y="147"/>
                  </a:lnTo>
                  <a:lnTo>
                    <a:pt x="549" y="109"/>
                  </a:lnTo>
                  <a:lnTo>
                    <a:pt x="621" y="77"/>
                  </a:lnTo>
                  <a:lnTo>
                    <a:pt x="695" y="50"/>
                  </a:lnTo>
                  <a:lnTo>
                    <a:pt x="771" y="29"/>
                  </a:lnTo>
                  <a:lnTo>
                    <a:pt x="850" y="13"/>
                  </a:lnTo>
                  <a:lnTo>
                    <a:pt x="932" y="3"/>
                  </a:lnTo>
                  <a:lnTo>
                    <a:pt x="10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59" name="Freeform 18"/>
            <p:cNvSpPr>
              <a:spLocks/>
            </p:cNvSpPr>
            <p:nvPr/>
          </p:nvSpPr>
          <p:spPr bwMode="auto">
            <a:xfrm>
              <a:off x="4984751" y="2243138"/>
              <a:ext cx="19050" cy="46038"/>
            </a:xfrm>
            <a:custGeom>
              <a:avLst/>
              <a:gdLst>
                <a:gd name="T0" fmla="*/ 63 w 127"/>
                <a:gd name="T1" fmla="*/ 0 h 318"/>
                <a:gd name="T2" fmla="*/ 63 w 127"/>
                <a:gd name="T3" fmla="*/ 0 h 318"/>
                <a:gd name="T4" fmla="*/ 80 w 127"/>
                <a:gd name="T5" fmla="*/ 2 h 318"/>
                <a:gd name="T6" fmla="*/ 96 w 127"/>
                <a:gd name="T7" fmla="*/ 9 h 318"/>
                <a:gd name="T8" fmla="*/ 109 w 127"/>
                <a:gd name="T9" fmla="*/ 19 h 318"/>
                <a:gd name="T10" fmla="*/ 119 w 127"/>
                <a:gd name="T11" fmla="*/ 32 h 318"/>
                <a:gd name="T12" fmla="*/ 125 w 127"/>
                <a:gd name="T13" fmla="*/ 47 h 318"/>
                <a:gd name="T14" fmla="*/ 127 w 127"/>
                <a:gd name="T15" fmla="*/ 64 h 318"/>
                <a:gd name="T16" fmla="*/ 127 w 127"/>
                <a:gd name="T17" fmla="*/ 254 h 318"/>
                <a:gd name="T18" fmla="*/ 125 w 127"/>
                <a:gd name="T19" fmla="*/ 272 h 318"/>
                <a:gd name="T20" fmla="*/ 119 w 127"/>
                <a:gd name="T21" fmla="*/ 286 h 318"/>
                <a:gd name="T22" fmla="*/ 109 w 127"/>
                <a:gd name="T23" fmla="*/ 300 h 318"/>
                <a:gd name="T24" fmla="*/ 96 w 127"/>
                <a:gd name="T25" fmla="*/ 309 h 318"/>
                <a:gd name="T26" fmla="*/ 80 w 127"/>
                <a:gd name="T27" fmla="*/ 315 h 318"/>
                <a:gd name="T28" fmla="*/ 63 w 127"/>
                <a:gd name="T29" fmla="*/ 318 h 318"/>
                <a:gd name="T30" fmla="*/ 47 w 127"/>
                <a:gd name="T31" fmla="*/ 315 h 318"/>
                <a:gd name="T32" fmla="*/ 31 w 127"/>
                <a:gd name="T33" fmla="*/ 309 h 318"/>
                <a:gd name="T34" fmla="*/ 18 w 127"/>
                <a:gd name="T35" fmla="*/ 300 h 318"/>
                <a:gd name="T36" fmla="*/ 8 w 127"/>
                <a:gd name="T37" fmla="*/ 286 h 318"/>
                <a:gd name="T38" fmla="*/ 2 w 127"/>
                <a:gd name="T39" fmla="*/ 272 h 318"/>
                <a:gd name="T40" fmla="*/ 0 w 127"/>
                <a:gd name="T41" fmla="*/ 254 h 318"/>
                <a:gd name="T42" fmla="*/ 0 w 127"/>
                <a:gd name="T43" fmla="*/ 64 h 318"/>
                <a:gd name="T44" fmla="*/ 2 w 127"/>
                <a:gd name="T45" fmla="*/ 47 h 318"/>
                <a:gd name="T46" fmla="*/ 8 w 127"/>
                <a:gd name="T47" fmla="*/ 32 h 318"/>
                <a:gd name="T48" fmla="*/ 18 w 127"/>
                <a:gd name="T49" fmla="*/ 19 h 318"/>
                <a:gd name="T50" fmla="*/ 31 w 127"/>
                <a:gd name="T51" fmla="*/ 9 h 318"/>
                <a:gd name="T52" fmla="*/ 47 w 127"/>
                <a:gd name="T53" fmla="*/ 2 h 318"/>
                <a:gd name="T54" fmla="*/ 63 w 127"/>
                <a:gd name="T55"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7" h="318">
                  <a:moveTo>
                    <a:pt x="63" y="0"/>
                  </a:moveTo>
                  <a:lnTo>
                    <a:pt x="63" y="0"/>
                  </a:lnTo>
                  <a:lnTo>
                    <a:pt x="80" y="2"/>
                  </a:lnTo>
                  <a:lnTo>
                    <a:pt x="96" y="9"/>
                  </a:lnTo>
                  <a:lnTo>
                    <a:pt x="109" y="19"/>
                  </a:lnTo>
                  <a:lnTo>
                    <a:pt x="119" y="32"/>
                  </a:lnTo>
                  <a:lnTo>
                    <a:pt x="125" y="47"/>
                  </a:lnTo>
                  <a:lnTo>
                    <a:pt x="127" y="64"/>
                  </a:lnTo>
                  <a:lnTo>
                    <a:pt x="127" y="254"/>
                  </a:lnTo>
                  <a:lnTo>
                    <a:pt x="125" y="272"/>
                  </a:lnTo>
                  <a:lnTo>
                    <a:pt x="119" y="286"/>
                  </a:lnTo>
                  <a:lnTo>
                    <a:pt x="109" y="300"/>
                  </a:lnTo>
                  <a:lnTo>
                    <a:pt x="96" y="309"/>
                  </a:lnTo>
                  <a:lnTo>
                    <a:pt x="80" y="315"/>
                  </a:lnTo>
                  <a:lnTo>
                    <a:pt x="63" y="318"/>
                  </a:lnTo>
                  <a:lnTo>
                    <a:pt x="47" y="315"/>
                  </a:lnTo>
                  <a:lnTo>
                    <a:pt x="31" y="309"/>
                  </a:lnTo>
                  <a:lnTo>
                    <a:pt x="18" y="300"/>
                  </a:lnTo>
                  <a:lnTo>
                    <a:pt x="8" y="286"/>
                  </a:lnTo>
                  <a:lnTo>
                    <a:pt x="2" y="272"/>
                  </a:lnTo>
                  <a:lnTo>
                    <a:pt x="0" y="254"/>
                  </a:lnTo>
                  <a:lnTo>
                    <a:pt x="0" y="64"/>
                  </a:lnTo>
                  <a:lnTo>
                    <a:pt x="2" y="47"/>
                  </a:lnTo>
                  <a:lnTo>
                    <a:pt x="8" y="32"/>
                  </a:lnTo>
                  <a:lnTo>
                    <a:pt x="18" y="19"/>
                  </a:lnTo>
                  <a:lnTo>
                    <a:pt x="31" y="9"/>
                  </a:lnTo>
                  <a:lnTo>
                    <a:pt x="47" y="2"/>
                  </a:lnTo>
                  <a:lnTo>
                    <a:pt x="6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0" name="Freeform 19"/>
            <p:cNvSpPr>
              <a:spLocks/>
            </p:cNvSpPr>
            <p:nvPr/>
          </p:nvSpPr>
          <p:spPr bwMode="auto">
            <a:xfrm>
              <a:off x="4881563" y="2271713"/>
              <a:ext cx="31750" cy="41275"/>
            </a:xfrm>
            <a:custGeom>
              <a:avLst/>
              <a:gdLst>
                <a:gd name="T0" fmla="*/ 64 w 224"/>
                <a:gd name="T1" fmla="*/ 0 h 293"/>
                <a:gd name="T2" fmla="*/ 80 w 224"/>
                <a:gd name="T3" fmla="*/ 2 h 293"/>
                <a:gd name="T4" fmla="*/ 95 w 224"/>
                <a:gd name="T5" fmla="*/ 8 h 293"/>
                <a:gd name="T6" fmla="*/ 109 w 224"/>
                <a:gd name="T7" fmla="*/ 18 h 293"/>
                <a:gd name="T8" fmla="*/ 119 w 224"/>
                <a:gd name="T9" fmla="*/ 32 h 293"/>
                <a:gd name="T10" fmla="*/ 216 w 224"/>
                <a:gd name="T11" fmla="*/ 197 h 293"/>
                <a:gd name="T12" fmla="*/ 222 w 224"/>
                <a:gd name="T13" fmla="*/ 213 h 293"/>
                <a:gd name="T14" fmla="*/ 224 w 224"/>
                <a:gd name="T15" fmla="*/ 230 h 293"/>
                <a:gd name="T16" fmla="*/ 222 w 224"/>
                <a:gd name="T17" fmla="*/ 245 h 293"/>
                <a:gd name="T18" fmla="*/ 216 w 224"/>
                <a:gd name="T19" fmla="*/ 261 h 293"/>
                <a:gd name="T20" fmla="*/ 206 w 224"/>
                <a:gd name="T21" fmla="*/ 274 h 293"/>
                <a:gd name="T22" fmla="*/ 193 w 224"/>
                <a:gd name="T23" fmla="*/ 285 h 293"/>
                <a:gd name="T24" fmla="*/ 177 w 224"/>
                <a:gd name="T25" fmla="*/ 291 h 293"/>
                <a:gd name="T26" fmla="*/ 160 w 224"/>
                <a:gd name="T27" fmla="*/ 293 h 293"/>
                <a:gd name="T28" fmla="*/ 143 w 224"/>
                <a:gd name="T29" fmla="*/ 291 h 293"/>
                <a:gd name="T30" fmla="*/ 129 w 224"/>
                <a:gd name="T31" fmla="*/ 285 h 293"/>
                <a:gd name="T32" fmla="*/ 115 w 224"/>
                <a:gd name="T33" fmla="*/ 274 h 293"/>
                <a:gd name="T34" fmla="*/ 105 w 224"/>
                <a:gd name="T35" fmla="*/ 261 h 293"/>
                <a:gd name="T36" fmla="*/ 8 w 224"/>
                <a:gd name="T37" fmla="*/ 95 h 293"/>
                <a:gd name="T38" fmla="*/ 2 w 224"/>
                <a:gd name="T39" fmla="*/ 80 h 293"/>
                <a:gd name="T40" fmla="*/ 0 w 224"/>
                <a:gd name="T41" fmla="*/ 63 h 293"/>
                <a:gd name="T42" fmla="*/ 2 w 224"/>
                <a:gd name="T43" fmla="*/ 48 h 293"/>
                <a:gd name="T44" fmla="*/ 8 w 224"/>
                <a:gd name="T45" fmla="*/ 32 h 293"/>
                <a:gd name="T46" fmla="*/ 19 w 224"/>
                <a:gd name="T47" fmla="*/ 19 h 293"/>
                <a:gd name="T48" fmla="*/ 31 w 224"/>
                <a:gd name="T49" fmla="*/ 9 h 293"/>
                <a:gd name="T50" fmla="*/ 48 w 224"/>
                <a:gd name="T51" fmla="*/ 2 h 293"/>
                <a:gd name="T52" fmla="*/ 64 w 224"/>
                <a:gd name="T53"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3">
                  <a:moveTo>
                    <a:pt x="64" y="0"/>
                  </a:moveTo>
                  <a:lnTo>
                    <a:pt x="80" y="2"/>
                  </a:lnTo>
                  <a:lnTo>
                    <a:pt x="95" y="8"/>
                  </a:lnTo>
                  <a:lnTo>
                    <a:pt x="109" y="18"/>
                  </a:lnTo>
                  <a:lnTo>
                    <a:pt x="119" y="32"/>
                  </a:lnTo>
                  <a:lnTo>
                    <a:pt x="216" y="197"/>
                  </a:lnTo>
                  <a:lnTo>
                    <a:pt x="222" y="213"/>
                  </a:lnTo>
                  <a:lnTo>
                    <a:pt x="224" y="230"/>
                  </a:lnTo>
                  <a:lnTo>
                    <a:pt x="222" y="245"/>
                  </a:lnTo>
                  <a:lnTo>
                    <a:pt x="216" y="261"/>
                  </a:lnTo>
                  <a:lnTo>
                    <a:pt x="206" y="274"/>
                  </a:lnTo>
                  <a:lnTo>
                    <a:pt x="193" y="285"/>
                  </a:lnTo>
                  <a:lnTo>
                    <a:pt x="177" y="291"/>
                  </a:lnTo>
                  <a:lnTo>
                    <a:pt x="160" y="293"/>
                  </a:lnTo>
                  <a:lnTo>
                    <a:pt x="143" y="291"/>
                  </a:lnTo>
                  <a:lnTo>
                    <a:pt x="129" y="285"/>
                  </a:lnTo>
                  <a:lnTo>
                    <a:pt x="115" y="274"/>
                  </a:lnTo>
                  <a:lnTo>
                    <a:pt x="105" y="261"/>
                  </a:lnTo>
                  <a:lnTo>
                    <a:pt x="8" y="95"/>
                  </a:lnTo>
                  <a:lnTo>
                    <a:pt x="2" y="80"/>
                  </a:lnTo>
                  <a:lnTo>
                    <a:pt x="0" y="63"/>
                  </a:lnTo>
                  <a:lnTo>
                    <a:pt x="2" y="48"/>
                  </a:lnTo>
                  <a:lnTo>
                    <a:pt x="8" y="32"/>
                  </a:lnTo>
                  <a:lnTo>
                    <a:pt x="19" y="19"/>
                  </a:lnTo>
                  <a:lnTo>
                    <a:pt x="31" y="9"/>
                  </a:lnTo>
                  <a:lnTo>
                    <a:pt x="48"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1" name="Freeform 20"/>
            <p:cNvSpPr>
              <a:spLocks/>
            </p:cNvSpPr>
            <p:nvPr/>
          </p:nvSpPr>
          <p:spPr bwMode="auto">
            <a:xfrm>
              <a:off x="4805363" y="2346325"/>
              <a:ext cx="41275" cy="33338"/>
            </a:xfrm>
            <a:custGeom>
              <a:avLst/>
              <a:gdLst>
                <a:gd name="T0" fmla="*/ 64 w 294"/>
                <a:gd name="T1" fmla="*/ 0 h 222"/>
                <a:gd name="T2" fmla="*/ 79 w 294"/>
                <a:gd name="T3" fmla="*/ 2 h 222"/>
                <a:gd name="T4" fmla="*/ 96 w 294"/>
                <a:gd name="T5" fmla="*/ 8 h 222"/>
                <a:gd name="T6" fmla="*/ 263 w 294"/>
                <a:gd name="T7" fmla="*/ 103 h 222"/>
                <a:gd name="T8" fmla="*/ 276 w 294"/>
                <a:gd name="T9" fmla="*/ 114 h 222"/>
                <a:gd name="T10" fmla="*/ 286 w 294"/>
                <a:gd name="T11" fmla="*/ 127 h 222"/>
                <a:gd name="T12" fmla="*/ 292 w 294"/>
                <a:gd name="T13" fmla="*/ 142 h 222"/>
                <a:gd name="T14" fmla="*/ 294 w 294"/>
                <a:gd name="T15" fmla="*/ 158 h 222"/>
                <a:gd name="T16" fmla="*/ 292 w 294"/>
                <a:gd name="T17" fmla="*/ 175 h 222"/>
                <a:gd name="T18" fmla="*/ 286 w 294"/>
                <a:gd name="T19" fmla="*/ 190 h 222"/>
                <a:gd name="T20" fmla="*/ 275 w 294"/>
                <a:gd name="T21" fmla="*/ 204 h 222"/>
                <a:gd name="T22" fmla="*/ 262 w 294"/>
                <a:gd name="T23" fmla="*/ 214 h 222"/>
                <a:gd name="T24" fmla="*/ 246 w 294"/>
                <a:gd name="T25" fmla="*/ 220 h 222"/>
                <a:gd name="T26" fmla="*/ 230 w 294"/>
                <a:gd name="T27" fmla="*/ 222 h 222"/>
                <a:gd name="T28" fmla="*/ 213 w 294"/>
                <a:gd name="T29" fmla="*/ 220 h 222"/>
                <a:gd name="T30" fmla="*/ 198 w 294"/>
                <a:gd name="T31" fmla="*/ 213 h 222"/>
                <a:gd name="T32" fmla="*/ 31 w 294"/>
                <a:gd name="T33" fmla="*/ 118 h 222"/>
                <a:gd name="T34" fmla="*/ 18 w 294"/>
                <a:gd name="T35" fmla="*/ 108 h 222"/>
                <a:gd name="T36" fmla="*/ 8 w 294"/>
                <a:gd name="T37" fmla="*/ 95 h 222"/>
                <a:gd name="T38" fmla="*/ 2 w 294"/>
                <a:gd name="T39" fmla="*/ 80 h 222"/>
                <a:gd name="T40" fmla="*/ 0 w 294"/>
                <a:gd name="T41" fmla="*/ 63 h 222"/>
                <a:gd name="T42" fmla="*/ 2 w 294"/>
                <a:gd name="T43" fmla="*/ 47 h 222"/>
                <a:gd name="T44" fmla="*/ 8 w 294"/>
                <a:gd name="T45" fmla="*/ 31 h 222"/>
                <a:gd name="T46" fmla="*/ 19 w 294"/>
                <a:gd name="T47" fmla="*/ 18 h 222"/>
                <a:gd name="T48" fmla="*/ 32 w 294"/>
                <a:gd name="T49" fmla="*/ 8 h 222"/>
                <a:gd name="T50" fmla="*/ 47 w 294"/>
                <a:gd name="T51" fmla="*/ 2 h 222"/>
                <a:gd name="T52" fmla="*/ 64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64" y="0"/>
                  </a:moveTo>
                  <a:lnTo>
                    <a:pt x="79" y="2"/>
                  </a:lnTo>
                  <a:lnTo>
                    <a:pt x="96" y="8"/>
                  </a:lnTo>
                  <a:lnTo>
                    <a:pt x="263" y="103"/>
                  </a:lnTo>
                  <a:lnTo>
                    <a:pt x="276" y="114"/>
                  </a:lnTo>
                  <a:lnTo>
                    <a:pt x="286" y="127"/>
                  </a:lnTo>
                  <a:lnTo>
                    <a:pt x="292" y="142"/>
                  </a:lnTo>
                  <a:lnTo>
                    <a:pt x="294" y="158"/>
                  </a:lnTo>
                  <a:lnTo>
                    <a:pt x="292" y="175"/>
                  </a:lnTo>
                  <a:lnTo>
                    <a:pt x="286" y="190"/>
                  </a:lnTo>
                  <a:lnTo>
                    <a:pt x="275" y="204"/>
                  </a:lnTo>
                  <a:lnTo>
                    <a:pt x="262" y="214"/>
                  </a:lnTo>
                  <a:lnTo>
                    <a:pt x="246" y="220"/>
                  </a:lnTo>
                  <a:lnTo>
                    <a:pt x="230" y="222"/>
                  </a:lnTo>
                  <a:lnTo>
                    <a:pt x="213" y="220"/>
                  </a:lnTo>
                  <a:lnTo>
                    <a:pt x="198" y="213"/>
                  </a:lnTo>
                  <a:lnTo>
                    <a:pt x="31" y="118"/>
                  </a:lnTo>
                  <a:lnTo>
                    <a:pt x="18" y="108"/>
                  </a:lnTo>
                  <a:lnTo>
                    <a:pt x="8" y="95"/>
                  </a:lnTo>
                  <a:lnTo>
                    <a:pt x="2" y="80"/>
                  </a:lnTo>
                  <a:lnTo>
                    <a:pt x="0" y="63"/>
                  </a:lnTo>
                  <a:lnTo>
                    <a:pt x="2" y="47"/>
                  </a:lnTo>
                  <a:lnTo>
                    <a:pt x="8" y="31"/>
                  </a:lnTo>
                  <a:lnTo>
                    <a:pt x="19" y="18"/>
                  </a:lnTo>
                  <a:lnTo>
                    <a:pt x="32" y="8"/>
                  </a:lnTo>
                  <a:lnTo>
                    <a:pt x="47" y="2"/>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2" name="Freeform 21"/>
            <p:cNvSpPr>
              <a:spLocks/>
            </p:cNvSpPr>
            <p:nvPr/>
          </p:nvSpPr>
          <p:spPr bwMode="auto">
            <a:xfrm>
              <a:off x="4776788" y="2449513"/>
              <a:ext cx="46038" cy="19050"/>
            </a:xfrm>
            <a:custGeom>
              <a:avLst/>
              <a:gdLst>
                <a:gd name="T0" fmla="*/ 64 w 321"/>
                <a:gd name="T1" fmla="*/ 0 h 128"/>
                <a:gd name="T2" fmla="*/ 257 w 321"/>
                <a:gd name="T3" fmla="*/ 0 h 128"/>
                <a:gd name="T4" fmla="*/ 273 w 321"/>
                <a:gd name="T5" fmla="*/ 4 h 128"/>
                <a:gd name="T6" fmla="*/ 289 w 321"/>
                <a:gd name="T7" fmla="*/ 10 h 128"/>
                <a:gd name="T8" fmla="*/ 302 w 321"/>
                <a:gd name="T9" fmla="*/ 19 h 128"/>
                <a:gd name="T10" fmla="*/ 312 w 321"/>
                <a:gd name="T11" fmla="*/ 33 h 128"/>
                <a:gd name="T12" fmla="*/ 318 w 321"/>
                <a:gd name="T13" fmla="*/ 47 h 128"/>
                <a:gd name="T14" fmla="*/ 321 w 321"/>
                <a:gd name="T15" fmla="*/ 65 h 128"/>
                <a:gd name="T16" fmla="*/ 318 w 321"/>
                <a:gd name="T17" fmla="*/ 82 h 128"/>
                <a:gd name="T18" fmla="*/ 312 w 321"/>
                <a:gd name="T19" fmla="*/ 96 h 128"/>
                <a:gd name="T20" fmla="*/ 302 w 321"/>
                <a:gd name="T21" fmla="*/ 110 h 128"/>
                <a:gd name="T22" fmla="*/ 289 w 321"/>
                <a:gd name="T23" fmla="*/ 119 h 128"/>
                <a:gd name="T24" fmla="*/ 273 w 321"/>
                <a:gd name="T25" fmla="*/ 126 h 128"/>
                <a:gd name="T26" fmla="*/ 257 w 321"/>
                <a:gd name="T27" fmla="*/ 128 h 128"/>
                <a:gd name="T28" fmla="*/ 64 w 321"/>
                <a:gd name="T29" fmla="*/ 128 h 128"/>
                <a:gd name="T30" fmla="*/ 47 w 321"/>
                <a:gd name="T31" fmla="*/ 126 h 128"/>
                <a:gd name="T32" fmla="*/ 32 w 321"/>
                <a:gd name="T33" fmla="*/ 119 h 128"/>
                <a:gd name="T34" fmla="*/ 19 w 321"/>
                <a:gd name="T35" fmla="*/ 110 h 128"/>
                <a:gd name="T36" fmla="*/ 9 w 321"/>
                <a:gd name="T37" fmla="*/ 96 h 128"/>
                <a:gd name="T38" fmla="*/ 2 w 321"/>
                <a:gd name="T39" fmla="*/ 82 h 128"/>
                <a:gd name="T40" fmla="*/ 0 w 321"/>
                <a:gd name="T41" fmla="*/ 65 h 128"/>
                <a:gd name="T42" fmla="*/ 2 w 321"/>
                <a:gd name="T43" fmla="*/ 47 h 128"/>
                <a:gd name="T44" fmla="*/ 9 w 321"/>
                <a:gd name="T45" fmla="*/ 33 h 128"/>
                <a:gd name="T46" fmla="*/ 19 w 321"/>
                <a:gd name="T47" fmla="*/ 19 h 128"/>
                <a:gd name="T48" fmla="*/ 32 w 321"/>
                <a:gd name="T49" fmla="*/ 10 h 128"/>
                <a:gd name="T50" fmla="*/ 47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3" y="4"/>
                  </a:lnTo>
                  <a:lnTo>
                    <a:pt x="289" y="10"/>
                  </a:lnTo>
                  <a:lnTo>
                    <a:pt x="302" y="19"/>
                  </a:lnTo>
                  <a:lnTo>
                    <a:pt x="312" y="33"/>
                  </a:lnTo>
                  <a:lnTo>
                    <a:pt x="318" y="47"/>
                  </a:lnTo>
                  <a:lnTo>
                    <a:pt x="321" y="65"/>
                  </a:lnTo>
                  <a:lnTo>
                    <a:pt x="318" y="82"/>
                  </a:lnTo>
                  <a:lnTo>
                    <a:pt x="312" y="96"/>
                  </a:lnTo>
                  <a:lnTo>
                    <a:pt x="302" y="110"/>
                  </a:lnTo>
                  <a:lnTo>
                    <a:pt x="289" y="119"/>
                  </a:lnTo>
                  <a:lnTo>
                    <a:pt x="273" y="126"/>
                  </a:lnTo>
                  <a:lnTo>
                    <a:pt x="257" y="128"/>
                  </a:lnTo>
                  <a:lnTo>
                    <a:pt x="64" y="128"/>
                  </a:lnTo>
                  <a:lnTo>
                    <a:pt x="47" y="126"/>
                  </a:lnTo>
                  <a:lnTo>
                    <a:pt x="32" y="119"/>
                  </a:lnTo>
                  <a:lnTo>
                    <a:pt x="19" y="110"/>
                  </a:lnTo>
                  <a:lnTo>
                    <a:pt x="9" y="96"/>
                  </a:lnTo>
                  <a:lnTo>
                    <a:pt x="2" y="82"/>
                  </a:lnTo>
                  <a:lnTo>
                    <a:pt x="0" y="65"/>
                  </a:lnTo>
                  <a:lnTo>
                    <a:pt x="2" y="47"/>
                  </a:lnTo>
                  <a:lnTo>
                    <a:pt x="9" y="33"/>
                  </a:lnTo>
                  <a:lnTo>
                    <a:pt x="19" y="19"/>
                  </a:lnTo>
                  <a:lnTo>
                    <a:pt x="32" y="10"/>
                  </a:lnTo>
                  <a:lnTo>
                    <a:pt x="47"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3" name="Freeform 22"/>
            <p:cNvSpPr>
              <a:spLocks/>
            </p:cNvSpPr>
            <p:nvPr/>
          </p:nvSpPr>
          <p:spPr bwMode="auto">
            <a:xfrm>
              <a:off x="4805363" y="2540000"/>
              <a:ext cx="41275" cy="31750"/>
            </a:xfrm>
            <a:custGeom>
              <a:avLst/>
              <a:gdLst>
                <a:gd name="T0" fmla="*/ 230 w 294"/>
                <a:gd name="T1" fmla="*/ 0 h 224"/>
                <a:gd name="T2" fmla="*/ 247 w 294"/>
                <a:gd name="T3" fmla="*/ 3 h 224"/>
                <a:gd name="T4" fmla="*/ 262 w 294"/>
                <a:gd name="T5" fmla="*/ 9 h 224"/>
                <a:gd name="T6" fmla="*/ 275 w 294"/>
                <a:gd name="T7" fmla="*/ 19 h 224"/>
                <a:gd name="T8" fmla="*/ 286 w 294"/>
                <a:gd name="T9" fmla="*/ 33 h 224"/>
                <a:gd name="T10" fmla="*/ 292 w 294"/>
                <a:gd name="T11" fmla="*/ 48 h 224"/>
                <a:gd name="T12" fmla="*/ 294 w 294"/>
                <a:gd name="T13" fmla="*/ 65 h 224"/>
                <a:gd name="T14" fmla="*/ 292 w 294"/>
                <a:gd name="T15" fmla="*/ 80 h 224"/>
                <a:gd name="T16" fmla="*/ 286 w 294"/>
                <a:gd name="T17" fmla="*/ 96 h 224"/>
                <a:gd name="T18" fmla="*/ 275 w 294"/>
                <a:gd name="T19" fmla="*/ 110 h 224"/>
                <a:gd name="T20" fmla="*/ 263 w 294"/>
                <a:gd name="T21" fmla="*/ 120 h 224"/>
                <a:gd name="T22" fmla="*/ 96 w 294"/>
                <a:gd name="T23" fmla="*/ 215 h 224"/>
                <a:gd name="T24" fmla="*/ 80 w 294"/>
                <a:gd name="T25" fmla="*/ 221 h 224"/>
                <a:gd name="T26" fmla="*/ 64 w 294"/>
                <a:gd name="T27" fmla="*/ 224 h 224"/>
                <a:gd name="T28" fmla="*/ 47 w 294"/>
                <a:gd name="T29" fmla="*/ 221 h 224"/>
                <a:gd name="T30" fmla="*/ 32 w 294"/>
                <a:gd name="T31" fmla="*/ 216 h 224"/>
                <a:gd name="T32" fmla="*/ 19 w 294"/>
                <a:gd name="T33" fmla="*/ 205 h 224"/>
                <a:gd name="T34" fmla="*/ 8 w 294"/>
                <a:gd name="T35" fmla="*/ 192 h 224"/>
                <a:gd name="T36" fmla="*/ 2 w 294"/>
                <a:gd name="T37" fmla="*/ 176 h 224"/>
                <a:gd name="T38" fmla="*/ 0 w 294"/>
                <a:gd name="T39" fmla="*/ 159 h 224"/>
                <a:gd name="T40" fmla="*/ 2 w 294"/>
                <a:gd name="T41" fmla="*/ 144 h 224"/>
                <a:gd name="T42" fmla="*/ 8 w 294"/>
                <a:gd name="T43" fmla="*/ 128 h 224"/>
                <a:gd name="T44" fmla="*/ 18 w 294"/>
                <a:gd name="T45" fmla="*/ 116 h 224"/>
                <a:gd name="T46" fmla="*/ 31 w 294"/>
                <a:gd name="T47" fmla="*/ 105 h 224"/>
                <a:gd name="T48" fmla="*/ 198 w 294"/>
                <a:gd name="T49" fmla="*/ 10 h 224"/>
                <a:gd name="T50" fmla="*/ 215 w 294"/>
                <a:gd name="T51" fmla="*/ 2 h 224"/>
                <a:gd name="T52" fmla="*/ 230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230" y="0"/>
                  </a:moveTo>
                  <a:lnTo>
                    <a:pt x="247" y="3"/>
                  </a:lnTo>
                  <a:lnTo>
                    <a:pt x="262" y="9"/>
                  </a:lnTo>
                  <a:lnTo>
                    <a:pt x="275" y="19"/>
                  </a:lnTo>
                  <a:lnTo>
                    <a:pt x="286" y="33"/>
                  </a:lnTo>
                  <a:lnTo>
                    <a:pt x="292" y="48"/>
                  </a:lnTo>
                  <a:lnTo>
                    <a:pt x="294" y="65"/>
                  </a:lnTo>
                  <a:lnTo>
                    <a:pt x="292" y="80"/>
                  </a:lnTo>
                  <a:lnTo>
                    <a:pt x="286" y="96"/>
                  </a:lnTo>
                  <a:lnTo>
                    <a:pt x="275" y="110"/>
                  </a:lnTo>
                  <a:lnTo>
                    <a:pt x="263" y="120"/>
                  </a:lnTo>
                  <a:lnTo>
                    <a:pt x="96" y="215"/>
                  </a:lnTo>
                  <a:lnTo>
                    <a:pt x="80" y="221"/>
                  </a:lnTo>
                  <a:lnTo>
                    <a:pt x="64" y="224"/>
                  </a:lnTo>
                  <a:lnTo>
                    <a:pt x="47" y="221"/>
                  </a:lnTo>
                  <a:lnTo>
                    <a:pt x="32" y="216"/>
                  </a:lnTo>
                  <a:lnTo>
                    <a:pt x="19" y="205"/>
                  </a:lnTo>
                  <a:lnTo>
                    <a:pt x="8" y="192"/>
                  </a:lnTo>
                  <a:lnTo>
                    <a:pt x="2" y="176"/>
                  </a:lnTo>
                  <a:lnTo>
                    <a:pt x="0" y="159"/>
                  </a:lnTo>
                  <a:lnTo>
                    <a:pt x="2" y="144"/>
                  </a:lnTo>
                  <a:lnTo>
                    <a:pt x="8" y="128"/>
                  </a:lnTo>
                  <a:lnTo>
                    <a:pt x="18" y="116"/>
                  </a:lnTo>
                  <a:lnTo>
                    <a:pt x="31" y="105"/>
                  </a:lnTo>
                  <a:lnTo>
                    <a:pt x="198" y="10"/>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4" name="Freeform 23"/>
            <p:cNvSpPr>
              <a:spLocks/>
            </p:cNvSpPr>
            <p:nvPr/>
          </p:nvSpPr>
          <p:spPr bwMode="auto">
            <a:xfrm>
              <a:off x="5141913" y="2540000"/>
              <a:ext cx="41275" cy="31750"/>
            </a:xfrm>
            <a:custGeom>
              <a:avLst/>
              <a:gdLst>
                <a:gd name="T0" fmla="*/ 64 w 294"/>
                <a:gd name="T1" fmla="*/ 0 h 224"/>
                <a:gd name="T2" fmla="*/ 80 w 294"/>
                <a:gd name="T3" fmla="*/ 2 h 224"/>
                <a:gd name="T4" fmla="*/ 96 w 294"/>
                <a:gd name="T5" fmla="*/ 10 h 224"/>
                <a:gd name="T6" fmla="*/ 263 w 294"/>
                <a:gd name="T7" fmla="*/ 105 h 224"/>
                <a:gd name="T8" fmla="*/ 276 w 294"/>
                <a:gd name="T9" fmla="*/ 116 h 224"/>
                <a:gd name="T10" fmla="*/ 286 w 294"/>
                <a:gd name="T11" fmla="*/ 128 h 224"/>
                <a:gd name="T12" fmla="*/ 292 w 294"/>
                <a:gd name="T13" fmla="*/ 144 h 224"/>
                <a:gd name="T14" fmla="*/ 294 w 294"/>
                <a:gd name="T15" fmla="*/ 159 h 224"/>
                <a:gd name="T16" fmla="*/ 292 w 294"/>
                <a:gd name="T17" fmla="*/ 176 h 224"/>
                <a:gd name="T18" fmla="*/ 286 w 294"/>
                <a:gd name="T19" fmla="*/ 192 h 224"/>
                <a:gd name="T20" fmla="*/ 275 w 294"/>
                <a:gd name="T21" fmla="*/ 205 h 224"/>
                <a:gd name="T22" fmla="*/ 262 w 294"/>
                <a:gd name="T23" fmla="*/ 216 h 224"/>
                <a:gd name="T24" fmla="*/ 247 w 294"/>
                <a:gd name="T25" fmla="*/ 221 h 224"/>
                <a:gd name="T26" fmla="*/ 230 w 294"/>
                <a:gd name="T27" fmla="*/ 224 h 224"/>
                <a:gd name="T28" fmla="*/ 214 w 294"/>
                <a:gd name="T29" fmla="*/ 221 h 224"/>
                <a:gd name="T30" fmla="*/ 198 w 294"/>
                <a:gd name="T31" fmla="*/ 215 h 224"/>
                <a:gd name="T32" fmla="*/ 31 w 294"/>
                <a:gd name="T33" fmla="*/ 120 h 224"/>
                <a:gd name="T34" fmla="*/ 19 w 294"/>
                <a:gd name="T35" fmla="*/ 110 h 224"/>
                <a:gd name="T36" fmla="*/ 8 w 294"/>
                <a:gd name="T37" fmla="*/ 96 h 224"/>
                <a:gd name="T38" fmla="*/ 2 w 294"/>
                <a:gd name="T39" fmla="*/ 80 h 224"/>
                <a:gd name="T40" fmla="*/ 0 w 294"/>
                <a:gd name="T41" fmla="*/ 65 h 224"/>
                <a:gd name="T42" fmla="*/ 2 w 294"/>
                <a:gd name="T43" fmla="*/ 48 h 224"/>
                <a:gd name="T44" fmla="*/ 8 w 294"/>
                <a:gd name="T45" fmla="*/ 33 h 224"/>
                <a:gd name="T46" fmla="*/ 19 w 294"/>
                <a:gd name="T47" fmla="*/ 19 h 224"/>
                <a:gd name="T48" fmla="*/ 32 w 294"/>
                <a:gd name="T49" fmla="*/ 9 h 224"/>
                <a:gd name="T50" fmla="*/ 47 w 294"/>
                <a:gd name="T51" fmla="*/ 3 h 224"/>
                <a:gd name="T52" fmla="*/ 64 w 294"/>
                <a:gd name="T5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4">
                  <a:moveTo>
                    <a:pt x="64" y="0"/>
                  </a:moveTo>
                  <a:lnTo>
                    <a:pt x="80" y="2"/>
                  </a:lnTo>
                  <a:lnTo>
                    <a:pt x="96" y="10"/>
                  </a:lnTo>
                  <a:lnTo>
                    <a:pt x="263" y="105"/>
                  </a:lnTo>
                  <a:lnTo>
                    <a:pt x="276" y="116"/>
                  </a:lnTo>
                  <a:lnTo>
                    <a:pt x="286" y="128"/>
                  </a:lnTo>
                  <a:lnTo>
                    <a:pt x="292" y="144"/>
                  </a:lnTo>
                  <a:lnTo>
                    <a:pt x="294" y="159"/>
                  </a:lnTo>
                  <a:lnTo>
                    <a:pt x="292" y="176"/>
                  </a:lnTo>
                  <a:lnTo>
                    <a:pt x="286" y="192"/>
                  </a:lnTo>
                  <a:lnTo>
                    <a:pt x="275" y="205"/>
                  </a:lnTo>
                  <a:lnTo>
                    <a:pt x="262" y="216"/>
                  </a:lnTo>
                  <a:lnTo>
                    <a:pt x="247" y="221"/>
                  </a:lnTo>
                  <a:lnTo>
                    <a:pt x="230" y="224"/>
                  </a:lnTo>
                  <a:lnTo>
                    <a:pt x="214" y="221"/>
                  </a:lnTo>
                  <a:lnTo>
                    <a:pt x="198" y="215"/>
                  </a:lnTo>
                  <a:lnTo>
                    <a:pt x="31" y="120"/>
                  </a:lnTo>
                  <a:lnTo>
                    <a:pt x="19" y="110"/>
                  </a:lnTo>
                  <a:lnTo>
                    <a:pt x="8" y="96"/>
                  </a:lnTo>
                  <a:lnTo>
                    <a:pt x="2" y="80"/>
                  </a:lnTo>
                  <a:lnTo>
                    <a:pt x="0" y="65"/>
                  </a:lnTo>
                  <a:lnTo>
                    <a:pt x="2" y="48"/>
                  </a:lnTo>
                  <a:lnTo>
                    <a:pt x="8" y="33"/>
                  </a:lnTo>
                  <a:lnTo>
                    <a:pt x="19" y="19"/>
                  </a:lnTo>
                  <a:lnTo>
                    <a:pt x="32" y="9"/>
                  </a:lnTo>
                  <a:lnTo>
                    <a:pt x="47"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5" name="Freeform 24"/>
            <p:cNvSpPr>
              <a:spLocks/>
            </p:cNvSpPr>
            <p:nvPr/>
          </p:nvSpPr>
          <p:spPr bwMode="auto">
            <a:xfrm>
              <a:off x="5165726" y="2449513"/>
              <a:ext cx="46038" cy="19050"/>
            </a:xfrm>
            <a:custGeom>
              <a:avLst/>
              <a:gdLst>
                <a:gd name="T0" fmla="*/ 64 w 321"/>
                <a:gd name="T1" fmla="*/ 0 h 128"/>
                <a:gd name="T2" fmla="*/ 257 w 321"/>
                <a:gd name="T3" fmla="*/ 0 h 128"/>
                <a:gd name="T4" fmla="*/ 274 w 321"/>
                <a:gd name="T5" fmla="*/ 4 h 128"/>
                <a:gd name="T6" fmla="*/ 290 w 321"/>
                <a:gd name="T7" fmla="*/ 10 h 128"/>
                <a:gd name="T8" fmla="*/ 302 w 321"/>
                <a:gd name="T9" fmla="*/ 19 h 128"/>
                <a:gd name="T10" fmla="*/ 312 w 321"/>
                <a:gd name="T11" fmla="*/ 33 h 128"/>
                <a:gd name="T12" fmla="*/ 319 w 321"/>
                <a:gd name="T13" fmla="*/ 47 h 128"/>
                <a:gd name="T14" fmla="*/ 321 w 321"/>
                <a:gd name="T15" fmla="*/ 65 h 128"/>
                <a:gd name="T16" fmla="*/ 319 w 321"/>
                <a:gd name="T17" fmla="*/ 82 h 128"/>
                <a:gd name="T18" fmla="*/ 312 w 321"/>
                <a:gd name="T19" fmla="*/ 96 h 128"/>
                <a:gd name="T20" fmla="*/ 302 w 321"/>
                <a:gd name="T21" fmla="*/ 110 h 128"/>
                <a:gd name="T22" fmla="*/ 290 w 321"/>
                <a:gd name="T23" fmla="*/ 119 h 128"/>
                <a:gd name="T24" fmla="*/ 274 w 321"/>
                <a:gd name="T25" fmla="*/ 126 h 128"/>
                <a:gd name="T26" fmla="*/ 257 w 321"/>
                <a:gd name="T27" fmla="*/ 128 h 128"/>
                <a:gd name="T28" fmla="*/ 64 w 321"/>
                <a:gd name="T29" fmla="*/ 128 h 128"/>
                <a:gd name="T30" fmla="*/ 48 w 321"/>
                <a:gd name="T31" fmla="*/ 126 h 128"/>
                <a:gd name="T32" fmla="*/ 32 w 321"/>
                <a:gd name="T33" fmla="*/ 119 h 128"/>
                <a:gd name="T34" fmla="*/ 19 w 321"/>
                <a:gd name="T35" fmla="*/ 110 h 128"/>
                <a:gd name="T36" fmla="*/ 9 w 321"/>
                <a:gd name="T37" fmla="*/ 96 h 128"/>
                <a:gd name="T38" fmla="*/ 3 w 321"/>
                <a:gd name="T39" fmla="*/ 82 h 128"/>
                <a:gd name="T40" fmla="*/ 0 w 321"/>
                <a:gd name="T41" fmla="*/ 65 h 128"/>
                <a:gd name="T42" fmla="*/ 3 w 321"/>
                <a:gd name="T43" fmla="*/ 47 h 128"/>
                <a:gd name="T44" fmla="*/ 9 w 321"/>
                <a:gd name="T45" fmla="*/ 33 h 128"/>
                <a:gd name="T46" fmla="*/ 19 w 321"/>
                <a:gd name="T47" fmla="*/ 19 h 128"/>
                <a:gd name="T48" fmla="*/ 32 w 321"/>
                <a:gd name="T49" fmla="*/ 10 h 128"/>
                <a:gd name="T50" fmla="*/ 48 w 321"/>
                <a:gd name="T51" fmla="*/ 4 h 128"/>
                <a:gd name="T52" fmla="*/ 64 w 321"/>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1" h="128">
                  <a:moveTo>
                    <a:pt x="64" y="0"/>
                  </a:moveTo>
                  <a:lnTo>
                    <a:pt x="257" y="0"/>
                  </a:lnTo>
                  <a:lnTo>
                    <a:pt x="274" y="4"/>
                  </a:lnTo>
                  <a:lnTo>
                    <a:pt x="290" y="10"/>
                  </a:lnTo>
                  <a:lnTo>
                    <a:pt x="302" y="19"/>
                  </a:lnTo>
                  <a:lnTo>
                    <a:pt x="312" y="33"/>
                  </a:lnTo>
                  <a:lnTo>
                    <a:pt x="319" y="47"/>
                  </a:lnTo>
                  <a:lnTo>
                    <a:pt x="321" y="65"/>
                  </a:lnTo>
                  <a:lnTo>
                    <a:pt x="319" y="82"/>
                  </a:lnTo>
                  <a:lnTo>
                    <a:pt x="312" y="96"/>
                  </a:lnTo>
                  <a:lnTo>
                    <a:pt x="302" y="110"/>
                  </a:lnTo>
                  <a:lnTo>
                    <a:pt x="290" y="119"/>
                  </a:lnTo>
                  <a:lnTo>
                    <a:pt x="274" y="126"/>
                  </a:lnTo>
                  <a:lnTo>
                    <a:pt x="257" y="128"/>
                  </a:lnTo>
                  <a:lnTo>
                    <a:pt x="64" y="128"/>
                  </a:lnTo>
                  <a:lnTo>
                    <a:pt x="48" y="126"/>
                  </a:lnTo>
                  <a:lnTo>
                    <a:pt x="32" y="119"/>
                  </a:lnTo>
                  <a:lnTo>
                    <a:pt x="19" y="110"/>
                  </a:lnTo>
                  <a:lnTo>
                    <a:pt x="9" y="96"/>
                  </a:lnTo>
                  <a:lnTo>
                    <a:pt x="3" y="82"/>
                  </a:lnTo>
                  <a:lnTo>
                    <a:pt x="0" y="65"/>
                  </a:lnTo>
                  <a:lnTo>
                    <a:pt x="3" y="47"/>
                  </a:lnTo>
                  <a:lnTo>
                    <a:pt x="9" y="33"/>
                  </a:lnTo>
                  <a:lnTo>
                    <a:pt x="19" y="19"/>
                  </a:lnTo>
                  <a:lnTo>
                    <a:pt x="32" y="10"/>
                  </a:lnTo>
                  <a:lnTo>
                    <a:pt x="48" y="4"/>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6" name="Freeform 25"/>
            <p:cNvSpPr>
              <a:spLocks/>
            </p:cNvSpPr>
            <p:nvPr/>
          </p:nvSpPr>
          <p:spPr bwMode="auto">
            <a:xfrm>
              <a:off x="5141913" y="2346325"/>
              <a:ext cx="41275" cy="33338"/>
            </a:xfrm>
            <a:custGeom>
              <a:avLst/>
              <a:gdLst>
                <a:gd name="T0" fmla="*/ 230 w 294"/>
                <a:gd name="T1" fmla="*/ 0 h 222"/>
                <a:gd name="T2" fmla="*/ 247 w 294"/>
                <a:gd name="T3" fmla="*/ 2 h 222"/>
                <a:gd name="T4" fmla="*/ 262 w 294"/>
                <a:gd name="T5" fmla="*/ 8 h 222"/>
                <a:gd name="T6" fmla="*/ 275 w 294"/>
                <a:gd name="T7" fmla="*/ 18 h 222"/>
                <a:gd name="T8" fmla="*/ 286 w 294"/>
                <a:gd name="T9" fmla="*/ 31 h 222"/>
                <a:gd name="T10" fmla="*/ 292 w 294"/>
                <a:gd name="T11" fmla="*/ 47 h 222"/>
                <a:gd name="T12" fmla="*/ 294 w 294"/>
                <a:gd name="T13" fmla="*/ 63 h 222"/>
                <a:gd name="T14" fmla="*/ 292 w 294"/>
                <a:gd name="T15" fmla="*/ 80 h 222"/>
                <a:gd name="T16" fmla="*/ 286 w 294"/>
                <a:gd name="T17" fmla="*/ 95 h 222"/>
                <a:gd name="T18" fmla="*/ 276 w 294"/>
                <a:gd name="T19" fmla="*/ 108 h 222"/>
                <a:gd name="T20" fmla="*/ 263 w 294"/>
                <a:gd name="T21" fmla="*/ 118 h 222"/>
                <a:gd name="T22" fmla="*/ 96 w 294"/>
                <a:gd name="T23" fmla="*/ 213 h 222"/>
                <a:gd name="T24" fmla="*/ 80 w 294"/>
                <a:gd name="T25" fmla="*/ 220 h 222"/>
                <a:gd name="T26" fmla="*/ 64 w 294"/>
                <a:gd name="T27" fmla="*/ 222 h 222"/>
                <a:gd name="T28" fmla="*/ 48 w 294"/>
                <a:gd name="T29" fmla="*/ 220 h 222"/>
                <a:gd name="T30" fmla="*/ 32 w 294"/>
                <a:gd name="T31" fmla="*/ 214 h 222"/>
                <a:gd name="T32" fmla="*/ 19 w 294"/>
                <a:gd name="T33" fmla="*/ 204 h 222"/>
                <a:gd name="T34" fmla="*/ 8 w 294"/>
                <a:gd name="T35" fmla="*/ 190 h 222"/>
                <a:gd name="T36" fmla="*/ 2 w 294"/>
                <a:gd name="T37" fmla="*/ 175 h 222"/>
                <a:gd name="T38" fmla="*/ 0 w 294"/>
                <a:gd name="T39" fmla="*/ 158 h 222"/>
                <a:gd name="T40" fmla="*/ 2 w 294"/>
                <a:gd name="T41" fmla="*/ 142 h 222"/>
                <a:gd name="T42" fmla="*/ 8 w 294"/>
                <a:gd name="T43" fmla="*/ 127 h 222"/>
                <a:gd name="T44" fmla="*/ 19 w 294"/>
                <a:gd name="T45" fmla="*/ 114 h 222"/>
                <a:gd name="T46" fmla="*/ 31 w 294"/>
                <a:gd name="T47" fmla="*/ 103 h 222"/>
                <a:gd name="T48" fmla="*/ 198 w 294"/>
                <a:gd name="T49" fmla="*/ 8 h 222"/>
                <a:gd name="T50" fmla="*/ 215 w 294"/>
                <a:gd name="T51" fmla="*/ 2 h 222"/>
                <a:gd name="T52" fmla="*/ 230 w 294"/>
                <a:gd name="T53"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4" h="222">
                  <a:moveTo>
                    <a:pt x="230" y="0"/>
                  </a:moveTo>
                  <a:lnTo>
                    <a:pt x="247" y="2"/>
                  </a:lnTo>
                  <a:lnTo>
                    <a:pt x="262" y="8"/>
                  </a:lnTo>
                  <a:lnTo>
                    <a:pt x="275" y="18"/>
                  </a:lnTo>
                  <a:lnTo>
                    <a:pt x="286" y="31"/>
                  </a:lnTo>
                  <a:lnTo>
                    <a:pt x="292" y="47"/>
                  </a:lnTo>
                  <a:lnTo>
                    <a:pt x="294" y="63"/>
                  </a:lnTo>
                  <a:lnTo>
                    <a:pt x="292" y="80"/>
                  </a:lnTo>
                  <a:lnTo>
                    <a:pt x="286" y="95"/>
                  </a:lnTo>
                  <a:lnTo>
                    <a:pt x="276" y="108"/>
                  </a:lnTo>
                  <a:lnTo>
                    <a:pt x="263" y="118"/>
                  </a:lnTo>
                  <a:lnTo>
                    <a:pt x="96" y="213"/>
                  </a:lnTo>
                  <a:lnTo>
                    <a:pt x="80" y="220"/>
                  </a:lnTo>
                  <a:lnTo>
                    <a:pt x="64" y="222"/>
                  </a:lnTo>
                  <a:lnTo>
                    <a:pt x="48" y="220"/>
                  </a:lnTo>
                  <a:lnTo>
                    <a:pt x="32" y="214"/>
                  </a:lnTo>
                  <a:lnTo>
                    <a:pt x="19" y="204"/>
                  </a:lnTo>
                  <a:lnTo>
                    <a:pt x="8" y="190"/>
                  </a:lnTo>
                  <a:lnTo>
                    <a:pt x="2" y="175"/>
                  </a:lnTo>
                  <a:lnTo>
                    <a:pt x="0" y="158"/>
                  </a:lnTo>
                  <a:lnTo>
                    <a:pt x="2" y="142"/>
                  </a:lnTo>
                  <a:lnTo>
                    <a:pt x="8" y="127"/>
                  </a:lnTo>
                  <a:lnTo>
                    <a:pt x="19" y="114"/>
                  </a:lnTo>
                  <a:lnTo>
                    <a:pt x="31" y="103"/>
                  </a:lnTo>
                  <a:lnTo>
                    <a:pt x="198" y="8"/>
                  </a:lnTo>
                  <a:lnTo>
                    <a:pt x="215" y="2"/>
                  </a:lnTo>
                  <a:lnTo>
                    <a:pt x="2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7" name="Freeform 26"/>
            <p:cNvSpPr>
              <a:spLocks/>
            </p:cNvSpPr>
            <p:nvPr/>
          </p:nvSpPr>
          <p:spPr bwMode="auto">
            <a:xfrm>
              <a:off x="5075238" y="2271713"/>
              <a:ext cx="31750" cy="41275"/>
            </a:xfrm>
            <a:custGeom>
              <a:avLst/>
              <a:gdLst>
                <a:gd name="T0" fmla="*/ 159 w 224"/>
                <a:gd name="T1" fmla="*/ 0 h 292"/>
                <a:gd name="T2" fmla="*/ 176 w 224"/>
                <a:gd name="T3" fmla="*/ 2 h 292"/>
                <a:gd name="T4" fmla="*/ 192 w 224"/>
                <a:gd name="T5" fmla="*/ 9 h 292"/>
                <a:gd name="T6" fmla="*/ 205 w 224"/>
                <a:gd name="T7" fmla="*/ 19 h 292"/>
                <a:gd name="T8" fmla="*/ 216 w 224"/>
                <a:gd name="T9" fmla="*/ 32 h 292"/>
                <a:gd name="T10" fmla="*/ 222 w 224"/>
                <a:gd name="T11" fmla="*/ 48 h 292"/>
                <a:gd name="T12" fmla="*/ 224 w 224"/>
                <a:gd name="T13" fmla="*/ 63 h 292"/>
                <a:gd name="T14" fmla="*/ 222 w 224"/>
                <a:gd name="T15" fmla="*/ 80 h 292"/>
                <a:gd name="T16" fmla="*/ 216 w 224"/>
                <a:gd name="T17" fmla="*/ 95 h 292"/>
                <a:gd name="T18" fmla="*/ 119 w 224"/>
                <a:gd name="T19" fmla="*/ 261 h 292"/>
                <a:gd name="T20" fmla="*/ 109 w 224"/>
                <a:gd name="T21" fmla="*/ 274 h 292"/>
                <a:gd name="T22" fmla="*/ 95 w 224"/>
                <a:gd name="T23" fmla="*/ 285 h 292"/>
                <a:gd name="T24" fmla="*/ 81 w 224"/>
                <a:gd name="T25" fmla="*/ 290 h 292"/>
                <a:gd name="T26" fmla="*/ 64 w 224"/>
                <a:gd name="T27" fmla="*/ 292 h 292"/>
                <a:gd name="T28" fmla="*/ 48 w 224"/>
                <a:gd name="T29" fmla="*/ 290 h 292"/>
                <a:gd name="T30" fmla="*/ 32 w 224"/>
                <a:gd name="T31" fmla="*/ 284 h 292"/>
                <a:gd name="T32" fmla="*/ 18 w 224"/>
                <a:gd name="T33" fmla="*/ 273 h 292"/>
                <a:gd name="T34" fmla="*/ 8 w 224"/>
                <a:gd name="T35" fmla="*/ 261 h 292"/>
                <a:gd name="T36" fmla="*/ 2 w 224"/>
                <a:gd name="T37" fmla="*/ 245 h 292"/>
                <a:gd name="T38" fmla="*/ 0 w 224"/>
                <a:gd name="T39" fmla="*/ 230 h 292"/>
                <a:gd name="T40" fmla="*/ 2 w 224"/>
                <a:gd name="T41" fmla="*/ 213 h 292"/>
                <a:gd name="T42" fmla="*/ 8 w 224"/>
                <a:gd name="T43" fmla="*/ 197 h 292"/>
                <a:gd name="T44" fmla="*/ 105 w 224"/>
                <a:gd name="T45" fmla="*/ 32 h 292"/>
                <a:gd name="T46" fmla="*/ 115 w 224"/>
                <a:gd name="T47" fmla="*/ 18 h 292"/>
                <a:gd name="T48" fmla="*/ 129 w 224"/>
                <a:gd name="T49" fmla="*/ 8 h 292"/>
                <a:gd name="T50" fmla="*/ 144 w 224"/>
                <a:gd name="T51" fmla="*/ 2 h 292"/>
                <a:gd name="T52" fmla="*/ 159 w 224"/>
                <a:gd name="T53"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92">
                  <a:moveTo>
                    <a:pt x="159" y="0"/>
                  </a:moveTo>
                  <a:lnTo>
                    <a:pt x="176" y="2"/>
                  </a:lnTo>
                  <a:lnTo>
                    <a:pt x="192" y="9"/>
                  </a:lnTo>
                  <a:lnTo>
                    <a:pt x="205" y="19"/>
                  </a:lnTo>
                  <a:lnTo>
                    <a:pt x="216" y="32"/>
                  </a:lnTo>
                  <a:lnTo>
                    <a:pt x="222" y="48"/>
                  </a:lnTo>
                  <a:lnTo>
                    <a:pt x="224" y="63"/>
                  </a:lnTo>
                  <a:lnTo>
                    <a:pt x="222" y="80"/>
                  </a:lnTo>
                  <a:lnTo>
                    <a:pt x="216" y="95"/>
                  </a:lnTo>
                  <a:lnTo>
                    <a:pt x="119" y="261"/>
                  </a:lnTo>
                  <a:lnTo>
                    <a:pt x="109" y="274"/>
                  </a:lnTo>
                  <a:lnTo>
                    <a:pt x="95" y="285"/>
                  </a:lnTo>
                  <a:lnTo>
                    <a:pt x="81" y="290"/>
                  </a:lnTo>
                  <a:lnTo>
                    <a:pt x="64" y="292"/>
                  </a:lnTo>
                  <a:lnTo>
                    <a:pt x="48" y="290"/>
                  </a:lnTo>
                  <a:lnTo>
                    <a:pt x="32" y="284"/>
                  </a:lnTo>
                  <a:lnTo>
                    <a:pt x="18" y="273"/>
                  </a:lnTo>
                  <a:lnTo>
                    <a:pt x="8" y="261"/>
                  </a:lnTo>
                  <a:lnTo>
                    <a:pt x="2" y="245"/>
                  </a:lnTo>
                  <a:lnTo>
                    <a:pt x="0" y="230"/>
                  </a:lnTo>
                  <a:lnTo>
                    <a:pt x="2" y="213"/>
                  </a:lnTo>
                  <a:lnTo>
                    <a:pt x="8" y="197"/>
                  </a:lnTo>
                  <a:lnTo>
                    <a:pt x="105" y="32"/>
                  </a:lnTo>
                  <a:lnTo>
                    <a:pt x="115" y="18"/>
                  </a:lnTo>
                  <a:lnTo>
                    <a:pt x="129" y="8"/>
                  </a:lnTo>
                  <a:lnTo>
                    <a:pt x="144" y="2"/>
                  </a:lnTo>
                  <a:lnTo>
                    <a:pt x="1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8" name="Freeform 27"/>
            <p:cNvSpPr>
              <a:spLocks/>
            </p:cNvSpPr>
            <p:nvPr/>
          </p:nvSpPr>
          <p:spPr bwMode="auto">
            <a:xfrm>
              <a:off x="4972051" y="2382838"/>
              <a:ext cx="44450" cy="142875"/>
            </a:xfrm>
            <a:custGeom>
              <a:avLst/>
              <a:gdLst>
                <a:gd name="T0" fmla="*/ 154 w 308"/>
                <a:gd name="T1" fmla="*/ 0 h 991"/>
                <a:gd name="T2" fmla="*/ 186 w 308"/>
                <a:gd name="T3" fmla="*/ 2 h 991"/>
                <a:gd name="T4" fmla="*/ 213 w 308"/>
                <a:gd name="T5" fmla="*/ 8 h 991"/>
                <a:gd name="T6" fmla="*/ 238 w 308"/>
                <a:gd name="T7" fmla="*/ 17 h 991"/>
                <a:gd name="T8" fmla="*/ 259 w 308"/>
                <a:gd name="T9" fmla="*/ 30 h 991"/>
                <a:gd name="T10" fmla="*/ 277 w 308"/>
                <a:gd name="T11" fmla="*/ 47 h 991"/>
                <a:gd name="T12" fmla="*/ 291 w 308"/>
                <a:gd name="T13" fmla="*/ 67 h 991"/>
                <a:gd name="T14" fmla="*/ 301 w 308"/>
                <a:gd name="T15" fmla="*/ 91 h 991"/>
                <a:gd name="T16" fmla="*/ 306 w 308"/>
                <a:gd name="T17" fmla="*/ 119 h 991"/>
                <a:gd name="T18" fmla="*/ 308 w 308"/>
                <a:gd name="T19" fmla="*/ 150 h 991"/>
                <a:gd name="T20" fmla="*/ 308 w 308"/>
                <a:gd name="T21" fmla="*/ 375 h 991"/>
                <a:gd name="T22" fmla="*/ 307 w 308"/>
                <a:gd name="T23" fmla="*/ 405 h 991"/>
                <a:gd name="T24" fmla="*/ 304 w 308"/>
                <a:gd name="T25" fmla="*/ 435 h 991"/>
                <a:gd name="T26" fmla="*/ 301 w 308"/>
                <a:gd name="T27" fmla="*/ 466 h 991"/>
                <a:gd name="T28" fmla="*/ 240 w 308"/>
                <a:gd name="T29" fmla="*/ 920 h 991"/>
                <a:gd name="T30" fmla="*/ 236 w 308"/>
                <a:gd name="T31" fmla="*/ 942 h 991"/>
                <a:gd name="T32" fmla="*/ 229 w 308"/>
                <a:gd name="T33" fmla="*/ 959 h 991"/>
                <a:gd name="T34" fmla="*/ 219 w 308"/>
                <a:gd name="T35" fmla="*/ 972 h 991"/>
                <a:gd name="T36" fmla="*/ 207 w 308"/>
                <a:gd name="T37" fmla="*/ 981 h 991"/>
                <a:gd name="T38" fmla="*/ 192 w 308"/>
                <a:gd name="T39" fmla="*/ 987 h 991"/>
                <a:gd name="T40" fmla="*/ 174 w 308"/>
                <a:gd name="T41" fmla="*/ 990 h 991"/>
                <a:gd name="T42" fmla="*/ 154 w 308"/>
                <a:gd name="T43" fmla="*/ 991 h 991"/>
                <a:gd name="T44" fmla="*/ 135 w 308"/>
                <a:gd name="T45" fmla="*/ 990 h 991"/>
                <a:gd name="T46" fmla="*/ 117 w 308"/>
                <a:gd name="T47" fmla="*/ 987 h 991"/>
                <a:gd name="T48" fmla="*/ 102 w 308"/>
                <a:gd name="T49" fmla="*/ 981 h 991"/>
                <a:gd name="T50" fmla="*/ 90 w 308"/>
                <a:gd name="T51" fmla="*/ 972 h 991"/>
                <a:gd name="T52" fmla="*/ 80 w 308"/>
                <a:gd name="T53" fmla="*/ 959 h 991"/>
                <a:gd name="T54" fmla="*/ 73 w 308"/>
                <a:gd name="T55" fmla="*/ 942 h 991"/>
                <a:gd name="T56" fmla="*/ 69 w 308"/>
                <a:gd name="T57" fmla="*/ 920 h 991"/>
                <a:gd name="T58" fmla="*/ 8 w 308"/>
                <a:gd name="T59" fmla="*/ 466 h 991"/>
                <a:gd name="T60" fmla="*/ 5 w 308"/>
                <a:gd name="T61" fmla="*/ 435 h 991"/>
                <a:gd name="T62" fmla="*/ 2 w 308"/>
                <a:gd name="T63" fmla="*/ 405 h 991"/>
                <a:gd name="T64" fmla="*/ 0 w 308"/>
                <a:gd name="T65" fmla="*/ 375 h 991"/>
                <a:gd name="T66" fmla="*/ 0 w 308"/>
                <a:gd name="T67" fmla="*/ 150 h 991"/>
                <a:gd name="T68" fmla="*/ 3 w 308"/>
                <a:gd name="T69" fmla="*/ 119 h 991"/>
                <a:gd name="T70" fmla="*/ 8 w 308"/>
                <a:gd name="T71" fmla="*/ 91 h 991"/>
                <a:gd name="T72" fmla="*/ 18 w 308"/>
                <a:gd name="T73" fmla="*/ 67 h 991"/>
                <a:gd name="T74" fmla="*/ 32 w 308"/>
                <a:gd name="T75" fmla="*/ 47 h 991"/>
                <a:gd name="T76" fmla="*/ 50 w 308"/>
                <a:gd name="T77" fmla="*/ 30 h 991"/>
                <a:gd name="T78" fmla="*/ 71 w 308"/>
                <a:gd name="T79" fmla="*/ 17 h 991"/>
                <a:gd name="T80" fmla="*/ 96 w 308"/>
                <a:gd name="T81" fmla="*/ 8 h 991"/>
                <a:gd name="T82" fmla="*/ 123 w 308"/>
                <a:gd name="T83" fmla="*/ 2 h 991"/>
                <a:gd name="T84" fmla="*/ 154 w 308"/>
                <a:gd name="T85" fmla="*/ 0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8" h="991">
                  <a:moveTo>
                    <a:pt x="154" y="0"/>
                  </a:moveTo>
                  <a:lnTo>
                    <a:pt x="186" y="2"/>
                  </a:lnTo>
                  <a:lnTo>
                    <a:pt x="213" y="8"/>
                  </a:lnTo>
                  <a:lnTo>
                    <a:pt x="238" y="17"/>
                  </a:lnTo>
                  <a:lnTo>
                    <a:pt x="259" y="30"/>
                  </a:lnTo>
                  <a:lnTo>
                    <a:pt x="277" y="47"/>
                  </a:lnTo>
                  <a:lnTo>
                    <a:pt x="291" y="67"/>
                  </a:lnTo>
                  <a:lnTo>
                    <a:pt x="301" y="91"/>
                  </a:lnTo>
                  <a:lnTo>
                    <a:pt x="306" y="119"/>
                  </a:lnTo>
                  <a:lnTo>
                    <a:pt x="308" y="150"/>
                  </a:lnTo>
                  <a:lnTo>
                    <a:pt x="308" y="375"/>
                  </a:lnTo>
                  <a:lnTo>
                    <a:pt x="307" y="405"/>
                  </a:lnTo>
                  <a:lnTo>
                    <a:pt x="304" y="435"/>
                  </a:lnTo>
                  <a:lnTo>
                    <a:pt x="301" y="466"/>
                  </a:lnTo>
                  <a:lnTo>
                    <a:pt x="240" y="920"/>
                  </a:lnTo>
                  <a:lnTo>
                    <a:pt x="236" y="942"/>
                  </a:lnTo>
                  <a:lnTo>
                    <a:pt x="229" y="959"/>
                  </a:lnTo>
                  <a:lnTo>
                    <a:pt x="219" y="972"/>
                  </a:lnTo>
                  <a:lnTo>
                    <a:pt x="207" y="981"/>
                  </a:lnTo>
                  <a:lnTo>
                    <a:pt x="192" y="987"/>
                  </a:lnTo>
                  <a:lnTo>
                    <a:pt x="174" y="990"/>
                  </a:lnTo>
                  <a:lnTo>
                    <a:pt x="154" y="991"/>
                  </a:lnTo>
                  <a:lnTo>
                    <a:pt x="135" y="990"/>
                  </a:lnTo>
                  <a:lnTo>
                    <a:pt x="117" y="987"/>
                  </a:lnTo>
                  <a:lnTo>
                    <a:pt x="102" y="981"/>
                  </a:lnTo>
                  <a:lnTo>
                    <a:pt x="90" y="972"/>
                  </a:lnTo>
                  <a:lnTo>
                    <a:pt x="80" y="959"/>
                  </a:lnTo>
                  <a:lnTo>
                    <a:pt x="73" y="942"/>
                  </a:lnTo>
                  <a:lnTo>
                    <a:pt x="69" y="920"/>
                  </a:lnTo>
                  <a:lnTo>
                    <a:pt x="8" y="466"/>
                  </a:lnTo>
                  <a:lnTo>
                    <a:pt x="5" y="435"/>
                  </a:lnTo>
                  <a:lnTo>
                    <a:pt x="2" y="405"/>
                  </a:lnTo>
                  <a:lnTo>
                    <a:pt x="0" y="375"/>
                  </a:lnTo>
                  <a:lnTo>
                    <a:pt x="0" y="150"/>
                  </a:lnTo>
                  <a:lnTo>
                    <a:pt x="3" y="119"/>
                  </a:lnTo>
                  <a:lnTo>
                    <a:pt x="8" y="91"/>
                  </a:lnTo>
                  <a:lnTo>
                    <a:pt x="18" y="67"/>
                  </a:lnTo>
                  <a:lnTo>
                    <a:pt x="32" y="47"/>
                  </a:lnTo>
                  <a:lnTo>
                    <a:pt x="50" y="30"/>
                  </a:lnTo>
                  <a:lnTo>
                    <a:pt x="71" y="17"/>
                  </a:lnTo>
                  <a:lnTo>
                    <a:pt x="96" y="8"/>
                  </a:lnTo>
                  <a:lnTo>
                    <a:pt x="123" y="2"/>
                  </a:lnTo>
                  <a:lnTo>
                    <a:pt x="1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sp>
          <p:nvSpPr>
            <p:cNvPr id="69" name="Freeform 28"/>
            <p:cNvSpPr>
              <a:spLocks/>
            </p:cNvSpPr>
            <p:nvPr/>
          </p:nvSpPr>
          <p:spPr bwMode="auto">
            <a:xfrm>
              <a:off x="4970463" y="2543175"/>
              <a:ext cx="47625" cy="46038"/>
            </a:xfrm>
            <a:custGeom>
              <a:avLst/>
              <a:gdLst>
                <a:gd name="T0" fmla="*/ 160 w 321"/>
                <a:gd name="T1" fmla="*/ 0 h 319"/>
                <a:gd name="T2" fmla="*/ 193 w 321"/>
                <a:gd name="T3" fmla="*/ 4 h 319"/>
                <a:gd name="T4" fmla="*/ 222 w 321"/>
                <a:gd name="T5" fmla="*/ 14 h 319"/>
                <a:gd name="T6" fmla="*/ 250 w 321"/>
                <a:gd name="T7" fmla="*/ 28 h 319"/>
                <a:gd name="T8" fmla="*/ 274 w 321"/>
                <a:gd name="T9" fmla="*/ 47 h 319"/>
                <a:gd name="T10" fmla="*/ 294 w 321"/>
                <a:gd name="T11" fmla="*/ 71 h 319"/>
                <a:gd name="T12" fmla="*/ 308 w 321"/>
                <a:gd name="T13" fmla="*/ 98 h 319"/>
                <a:gd name="T14" fmla="*/ 318 w 321"/>
                <a:gd name="T15" fmla="*/ 128 h 319"/>
                <a:gd name="T16" fmla="*/ 321 w 321"/>
                <a:gd name="T17" fmla="*/ 159 h 319"/>
                <a:gd name="T18" fmla="*/ 318 w 321"/>
                <a:gd name="T19" fmla="*/ 192 h 319"/>
                <a:gd name="T20" fmla="*/ 308 w 321"/>
                <a:gd name="T21" fmla="*/ 222 h 319"/>
                <a:gd name="T22" fmla="*/ 294 w 321"/>
                <a:gd name="T23" fmla="*/ 249 h 319"/>
                <a:gd name="T24" fmla="*/ 274 w 321"/>
                <a:gd name="T25" fmla="*/ 272 h 319"/>
                <a:gd name="T26" fmla="*/ 250 w 321"/>
                <a:gd name="T27" fmla="*/ 291 h 319"/>
                <a:gd name="T28" fmla="*/ 222 w 321"/>
                <a:gd name="T29" fmla="*/ 306 h 319"/>
                <a:gd name="T30" fmla="*/ 193 w 321"/>
                <a:gd name="T31" fmla="*/ 315 h 319"/>
                <a:gd name="T32" fmla="*/ 160 w 321"/>
                <a:gd name="T33" fmla="*/ 319 h 319"/>
                <a:gd name="T34" fmla="*/ 128 w 321"/>
                <a:gd name="T35" fmla="*/ 315 h 319"/>
                <a:gd name="T36" fmla="*/ 99 w 321"/>
                <a:gd name="T37" fmla="*/ 306 h 319"/>
                <a:gd name="T38" fmla="*/ 71 w 321"/>
                <a:gd name="T39" fmla="*/ 291 h 319"/>
                <a:gd name="T40" fmla="*/ 47 w 321"/>
                <a:gd name="T41" fmla="*/ 272 h 319"/>
                <a:gd name="T42" fmla="*/ 27 w 321"/>
                <a:gd name="T43" fmla="*/ 249 h 319"/>
                <a:gd name="T44" fmla="*/ 13 w 321"/>
                <a:gd name="T45" fmla="*/ 222 h 319"/>
                <a:gd name="T46" fmla="*/ 3 w 321"/>
                <a:gd name="T47" fmla="*/ 192 h 319"/>
                <a:gd name="T48" fmla="*/ 0 w 321"/>
                <a:gd name="T49" fmla="*/ 159 h 319"/>
                <a:gd name="T50" fmla="*/ 3 w 321"/>
                <a:gd name="T51" fmla="*/ 128 h 319"/>
                <a:gd name="T52" fmla="*/ 13 w 321"/>
                <a:gd name="T53" fmla="*/ 98 h 319"/>
                <a:gd name="T54" fmla="*/ 27 w 321"/>
                <a:gd name="T55" fmla="*/ 71 h 319"/>
                <a:gd name="T56" fmla="*/ 47 w 321"/>
                <a:gd name="T57" fmla="*/ 47 h 319"/>
                <a:gd name="T58" fmla="*/ 71 w 321"/>
                <a:gd name="T59" fmla="*/ 28 h 319"/>
                <a:gd name="T60" fmla="*/ 99 w 321"/>
                <a:gd name="T61" fmla="*/ 14 h 319"/>
                <a:gd name="T62" fmla="*/ 128 w 321"/>
                <a:gd name="T63" fmla="*/ 4 h 319"/>
                <a:gd name="T64" fmla="*/ 160 w 321"/>
                <a:gd name="T65"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319">
                  <a:moveTo>
                    <a:pt x="160" y="0"/>
                  </a:moveTo>
                  <a:lnTo>
                    <a:pt x="193" y="4"/>
                  </a:lnTo>
                  <a:lnTo>
                    <a:pt x="222" y="14"/>
                  </a:lnTo>
                  <a:lnTo>
                    <a:pt x="250" y="28"/>
                  </a:lnTo>
                  <a:lnTo>
                    <a:pt x="274" y="47"/>
                  </a:lnTo>
                  <a:lnTo>
                    <a:pt x="294" y="71"/>
                  </a:lnTo>
                  <a:lnTo>
                    <a:pt x="308" y="98"/>
                  </a:lnTo>
                  <a:lnTo>
                    <a:pt x="318" y="128"/>
                  </a:lnTo>
                  <a:lnTo>
                    <a:pt x="321" y="159"/>
                  </a:lnTo>
                  <a:lnTo>
                    <a:pt x="318" y="192"/>
                  </a:lnTo>
                  <a:lnTo>
                    <a:pt x="308" y="222"/>
                  </a:lnTo>
                  <a:lnTo>
                    <a:pt x="294" y="249"/>
                  </a:lnTo>
                  <a:lnTo>
                    <a:pt x="274" y="272"/>
                  </a:lnTo>
                  <a:lnTo>
                    <a:pt x="250" y="291"/>
                  </a:lnTo>
                  <a:lnTo>
                    <a:pt x="222" y="306"/>
                  </a:lnTo>
                  <a:lnTo>
                    <a:pt x="193" y="315"/>
                  </a:lnTo>
                  <a:lnTo>
                    <a:pt x="160" y="319"/>
                  </a:lnTo>
                  <a:lnTo>
                    <a:pt x="128" y="315"/>
                  </a:lnTo>
                  <a:lnTo>
                    <a:pt x="99" y="306"/>
                  </a:lnTo>
                  <a:lnTo>
                    <a:pt x="71" y="291"/>
                  </a:lnTo>
                  <a:lnTo>
                    <a:pt x="47" y="272"/>
                  </a:lnTo>
                  <a:lnTo>
                    <a:pt x="27" y="249"/>
                  </a:lnTo>
                  <a:lnTo>
                    <a:pt x="13" y="222"/>
                  </a:lnTo>
                  <a:lnTo>
                    <a:pt x="3" y="192"/>
                  </a:lnTo>
                  <a:lnTo>
                    <a:pt x="0" y="159"/>
                  </a:lnTo>
                  <a:lnTo>
                    <a:pt x="3" y="128"/>
                  </a:lnTo>
                  <a:lnTo>
                    <a:pt x="13" y="98"/>
                  </a:lnTo>
                  <a:lnTo>
                    <a:pt x="27" y="71"/>
                  </a:lnTo>
                  <a:lnTo>
                    <a:pt x="47" y="47"/>
                  </a:lnTo>
                  <a:lnTo>
                    <a:pt x="71" y="28"/>
                  </a:lnTo>
                  <a:lnTo>
                    <a:pt x="99" y="14"/>
                  </a:lnTo>
                  <a:lnTo>
                    <a:pt x="128" y="4"/>
                  </a:lnTo>
                  <a:lnTo>
                    <a:pt x="16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Calibri Light" charset="0"/>
                <a:ea typeface="Calibri Light" charset="0"/>
                <a:cs typeface="Calibri Light" charset="0"/>
              </a:endParaRPr>
            </a:p>
          </p:txBody>
        </p:sp>
      </p:grpSp>
      <p:sp>
        <p:nvSpPr>
          <p:cNvPr id="70" name="TextBox 69"/>
          <p:cNvSpPr txBox="1"/>
          <p:nvPr/>
        </p:nvSpPr>
        <p:spPr>
          <a:xfrm>
            <a:off x="5695247" y="1721503"/>
            <a:ext cx="2198966" cy="400110"/>
          </a:xfrm>
          <a:prstGeom prst="rect">
            <a:avLst/>
          </a:prstGeom>
          <a:noFill/>
        </p:spPr>
        <p:txBody>
          <a:bodyPr wrap="square" rtlCol="0">
            <a:spAutoFit/>
          </a:bodyPr>
          <a:lstStyle/>
          <a:p>
            <a:pPr defTabSz="1218987"/>
            <a:r>
              <a:rPr lang="en-US" sz="2000" dirty="0" smtClean="0">
                <a:solidFill>
                  <a:srgbClr val="FFFFFF"/>
                </a:solidFill>
                <a:latin typeface="Calibri Light" charset="0"/>
                <a:ea typeface="Calibri Light" charset="0"/>
                <a:cs typeface="Calibri Light" charset="0"/>
              </a:rPr>
              <a:t>Separate topic</a:t>
            </a:r>
            <a:endParaRPr lang="en-US" sz="2000" dirty="0">
              <a:solidFill>
                <a:srgbClr val="FFFFFF"/>
              </a:solidFill>
              <a:latin typeface="Calibri Light" charset="0"/>
              <a:ea typeface="Calibri Light" charset="0"/>
              <a:cs typeface="Calibri Light" charset="0"/>
            </a:endParaRPr>
          </a:p>
        </p:txBody>
      </p:sp>
      <p:sp>
        <p:nvSpPr>
          <p:cNvPr id="71" name="TextBox 70"/>
          <p:cNvSpPr txBox="1"/>
          <p:nvPr/>
        </p:nvSpPr>
        <p:spPr>
          <a:xfrm>
            <a:off x="5695248" y="2425272"/>
            <a:ext cx="2095712" cy="400110"/>
          </a:xfrm>
          <a:prstGeom prst="rect">
            <a:avLst/>
          </a:prstGeom>
          <a:noFill/>
        </p:spPr>
        <p:txBody>
          <a:bodyPr wrap="square" rtlCol="0">
            <a:spAutoFit/>
          </a:bodyPr>
          <a:lstStyle/>
          <a:p>
            <a:pPr defTabSz="1218987"/>
            <a:r>
              <a:rPr lang="en-US" sz="2000" dirty="0" smtClean="0">
                <a:solidFill>
                  <a:srgbClr val="FFFFFF"/>
                </a:solidFill>
                <a:latin typeface="Calibri Light" charset="0"/>
                <a:ea typeface="Calibri Light" charset="0"/>
                <a:cs typeface="Calibri Light" charset="0"/>
              </a:rPr>
              <a:t>Appendix A,B….</a:t>
            </a:r>
            <a:endParaRPr lang="en-US" sz="2000" dirty="0">
              <a:solidFill>
                <a:srgbClr val="FFFFFF"/>
              </a:solidFill>
              <a:latin typeface="Calibri Light" charset="0"/>
              <a:ea typeface="Calibri Light" charset="0"/>
              <a:cs typeface="Calibri Light" charset="0"/>
            </a:endParaRPr>
          </a:p>
        </p:txBody>
      </p:sp>
      <p:sp>
        <p:nvSpPr>
          <p:cNvPr id="72" name="TextBox 71"/>
          <p:cNvSpPr txBox="1"/>
          <p:nvPr/>
        </p:nvSpPr>
        <p:spPr>
          <a:xfrm>
            <a:off x="5695247" y="3121402"/>
            <a:ext cx="2095713" cy="400110"/>
          </a:xfrm>
          <a:prstGeom prst="rect">
            <a:avLst/>
          </a:prstGeom>
          <a:noFill/>
        </p:spPr>
        <p:txBody>
          <a:bodyPr wrap="square" rtlCol="0">
            <a:spAutoFit/>
          </a:bodyPr>
          <a:lstStyle/>
          <a:p>
            <a:pPr defTabSz="1218987"/>
            <a:r>
              <a:rPr lang="en-US" sz="2000" dirty="0" smtClean="0">
                <a:solidFill>
                  <a:srgbClr val="FFFFFF"/>
                </a:solidFill>
                <a:latin typeface="Calibri Light" charset="0"/>
                <a:ea typeface="Calibri Light" charset="0"/>
                <a:cs typeface="Calibri Light" charset="0"/>
              </a:rPr>
              <a:t>Label and title</a:t>
            </a:r>
            <a:endParaRPr lang="en-US" sz="2000" dirty="0">
              <a:solidFill>
                <a:srgbClr val="FFFFFF"/>
              </a:solidFill>
              <a:latin typeface="Calibri Light" charset="0"/>
              <a:ea typeface="Calibri Light" charset="0"/>
              <a:cs typeface="Calibri Light" charset="0"/>
            </a:endParaRPr>
          </a:p>
        </p:txBody>
      </p:sp>
      <p:sp>
        <p:nvSpPr>
          <p:cNvPr id="73" name="TextBox 72"/>
          <p:cNvSpPr txBox="1"/>
          <p:nvPr/>
        </p:nvSpPr>
        <p:spPr>
          <a:xfrm>
            <a:off x="5610112" y="3865553"/>
            <a:ext cx="2231796" cy="400110"/>
          </a:xfrm>
          <a:prstGeom prst="rect">
            <a:avLst/>
          </a:prstGeom>
          <a:noFill/>
        </p:spPr>
        <p:txBody>
          <a:bodyPr wrap="square" rtlCol="0">
            <a:spAutoFit/>
          </a:bodyPr>
          <a:lstStyle/>
          <a:p>
            <a:pPr defTabSz="1218987"/>
            <a:r>
              <a:rPr lang="en-US" sz="2000" dirty="0" smtClean="0">
                <a:solidFill>
                  <a:srgbClr val="FFFFFF"/>
                </a:solidFill>
                <a:latin typeface="Calibri Light" charset="0"/>
                <a:ea typeface="Calibri Light" charset="0"/>
                <a:cs typeface="Calibri Light" charset="0"/>
              </a:rPr>
              <a:t>Separate page</a:t>
            </a:r>
            <a:endParaRPr lang="en-US" sz="2000" dirty="0">
              <a:solidFill>
                <a:srgbClr val="FFFFFF"/>
              </a:solidFill>
              <a:latin typeface="Calibri Light" charset="0"/>
              <a:ea typeface="Calibri Light" charset="0"/>
              <a:cs typeface="Calibri Light" charset="0"/>
            </a:endParaRPr>
          </a:p>
        </p:txBody>
      </p:sp>
      <p:sp>
        <p:nvSpPr>
          <p:cNvPr id="75" name="TextBox 74"/>
          <p:cNvSpPr txBox="1"/>
          <p:nvPr/>
        </p:nvSpPr>
        <p:spPr>
          <a:xfrm>
            <a:off x="5610112" y="5340034"/>
            <a:ext cx="2590187" cy="400110"/>
          </a:xfrm>
          <a:prstGeom prst="rect">
            <a:avLst/>
          </a:prstGeom>
          <a:solidFill>
            <a:schemeClr val="accent5">
              <a:lumMod val="50000"/>
            </a:schemeClr>
          </a:solidFill>
        </p:spPr>
        <p:txBody>
          <a:bodyPr wrap="square" rtlCol="0">
            <a:spAutoFit/>
          </a:bodyPr>
          <a:lstStyle/>
          <a:p>
            <a:pPr defTabSz="1218987"/>
            <a:r>
              <a:rPr lang="en-US" sz="2000" dirty="0" smtClean="0">
                <a:solidFill>
                  <a:srgbClr val="FFFFFF"/>
                </a:solidFill>
                <a:latin typeface="Calibri Light" charset="0"/>
                <a:ea typeface="Calibri Light" charset="0"/>
                <a:cs typeface="Calibri Light" charset="0"/>
              </a:rPr>
              <a:t>Tables and Diagrams</a:t>
            </a:r>
            <a:endParaRPr lang="en-US" sz="2000" dirty="0">
              <a:solidFill>
                <a:srgbClr val="FFFFFF"/>
              </a:solidFill>
              <a:latin typeface="Calibri Light" charset="0"/>
              <a:ea typeface="Calibri Light" charset="0"/>
              <a:cs typeface="Calibri Light" charset="0"/>
            </a:endParaRPr>
          </a:p>
        </p:txBody>
      </p:sp>
      <p:sp>
        <p:nvSpPr>
          <p:cNvPr id="76" name="TextBox 75"/>
          <p:cNvSpPr txBox="1"/>
          <p:nvPr/>
        </p:nvSpPr>
        <p:spPr>
          <a:xfrm>
            <a:off x="5705852" y="5957062"/>
            <a:ext cx="1600200" cy="400110"/>
          </a:xfrm>
          <a:prstGeom prst="rect">
            <a:avLst/>
          </a:prstGeom>
          <a:noFill/>
        </p:spPr>
        <p:txBody>
          <a:bodyPr wrap="square" rtlCol="0">
            <a:spAutoFit/>
          </a:bodyPr>
          <a:lstStyle/>
          <a:p>
            <a:pPr defTabSz="1218987"/>
            <a:r>
              <a:rPr lang="en-US" sz="2000" dirty="0" smtClean="0">
                <a:solidFill>
                  <a:srgbClr val="FFFFFF"/>
                </a:solidFill>
                <a:latin typeface="Calibri Light" charset="0"/>
                <a:ea typeface="Calibri Light" charset="0"/>
                <a:cs typeface="Calibri Light" charset="0"/>
              </a:rPr>
              <a:t>References</a:t>
            </a:r>
            <a:endParaRPr lang="en-US" sz="2000" dirty="0">
              <a:solidFill>
                <a:srgbClr val="FFFFFF"/>
              </a:solidFill>
              <a:latin typeface="Calibri Light" charset="0"/>
              <a:ea typeface="Calibri Light" charset="0"/>
              <a:cs typeface="Calibri Light" charset="0"/>
            </a:endParaRPr>
          </a:p>
        </p:txBody>
      </p:sp>
      <p:cxnSp>
        <p:nvCxnSpPr>
          <p:cNvPr id="77" name="Straight Connector 76"/>
          <p:cNvCxnSpPr/>
          <p:nvPr/>
        </p:nvCxnSpPr>
        <p:spPr>
          <a:xfrm>
            <a:off x="4534596" y="2236892"/>
            <a:ext cx="2948143" cy="16740"/>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4534596" y="2938181"/>
            <a:ext cx="2891742" cy="27139"/>
          </a:xfrm>
          <a:prstGeom prst="line">
            <a:avLst/>
          </a:prstGeom>
          <a:ln>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5705852" y="4561365"/>
            <a:ext cx="1600200" cy="400110"/>
          </a:xfrm>
          <a:prstGeom prst="rect">
            <a:avLst/>
          </a:prstGeom>
          <a:noFill/>
        </p:spPr>
        <p:txBody>
          <a:bodyPr wrap="square" rtlCol="0">
            <a:spAutoFit/>
          </a:bodyPr>
          <a:lstStyle/>
          <a:p>
            <a:pPr defTabSz="1218987"/>
            <a:r>
              <a:rPr lang="en-US" sz="2000" dirty="0" smtClean="0">
                <a:solidFill>
                  <a:srgbClr val="FFFFFF"/>
                </a:solidFill>
                <a:latin typeface="Calibri Light" charset="0"/>
                <a:ea typeface="Calibri Light" charset="0"/>
                <a:cs typeface="Calibri Light" charset="0"/>
              </a:rPr>
              <a:t>Paragraphs</a:t>
            </a:r>
            <a:endParaRPr lang="en-US" sz="2000" dirty="0">
              <a:solidFill>
                <a:srgbClr val="FFFFFF"/>
              </a:solidFill>
              <a:latin typeface="Calibri Light" charset="0"/>
              <a:ea typeface="Calibri Light" charset="0"/>
              <a:cs typeface="Calibri Light" charset="0"/>
            </a:endParaRPr>
          </a:p>
        </p:txBody>
      </p:sp>
      <p:grpSp>
        <p:nvGrpSpPr>
          <p:cNvPr id="150" name="Group 4"/>
          <p:cNvGrpSpPr>
            <a:grpSpLocks noChangeAspect="1"/>
          </p:cNvGrpSpPr>
          <p:nvPr/>
        </p:nvGrpSpPr>
        <p:grpSpPr bwMode="auto">
          <a:xfrm>
            <a:off x="5159558" y="5993447"/>
            <a:ext cx="470029" cy="517426"/>
            <a:chOff x="889" y="817"/>
            <a:chExt cx="714" cy="786"/>
          </a:xfrm>
          <a:solidFill>
            <a:schemeClr val="bg1"/>
          </a:solidFill>
        </p:grpSpPr>
        <p:sp>
          <p:nvSpPr>
            <p:cNvPr id="151" name="Freeform 6"/>
            <p:cNvSpPr>
              <a:spLocks/>
            </p:cNvSpPr>
            <p:nvPr/>
          </p:nvSpPr>
          <p:spPr bwMode="auto">
            <a:xfrm>
              <a:off x="972" y="817"/>
              <a:ext cx="169" cy="169"/>
            </a:xfrm>
            <a:custGeom>
              <a:avLst/>
              <a:gdLst>
                <a:gd name="T0" fmla="*/ 423 w 847"/>
                <a:gd name="T1" fmla="*/ 0 h 845"/>
                <a:gd name="T2" fmla="*/ 423 w 847"/>
                <a:gd name="T3" fmla="*/ 0 h 845"/>
                <a:gd name="T4" fmla="*/ 476 w 847"/>
                <a:gd name="T5" fmla="*/ 3 h 845"/>
                <a:gd name="T6" fmla="*/ 527 w 847"/>
                <a:gd name="T7" fmla="*/ 13 h 845"/>
                <a:gd name="T8" fmla="*/ 577 w 847"/>
                <a:gd name="T9" fmla="*/ 29 h 845"/>
                <a:gd name="T10" fmla="*/ 623 w 847"/>
                <a:gd name="T11" fmla="*/ 49 h 845"/>
                <a:gd name="T12" fmla="*/ 665 w 847"/>
                <a:gd name="T13" fmla="*/ 76 h 845"/>
                <a:gd name="T14" fmla="*/ 705 w 847"/>
                <a:gd name="T15" fmla="*/ 106 h 845"/>
                <a:gd name="T16" fmla="*/ 740 w 847"/>
                <a:gd name="T17" fmla="*/ 142 h 845"/>
                <a:gd name="T18" fmla="*/ 770 w 847"/>
                <a:gd name="T19" fmla="*/ 181 h 845"/>
                <a:gd name="T20" fmla="*/ 797 w 847"/>
                <a:gd name="T21" fmla="*/ 223 h 845"/>
                <a:gd name="T22" fmla="*/ 819 w 847"/>
                <a:gd name="T23" fmla="*/ 269 h 845"/>
                <a:gd name="T24" fmla="*/ 833 w 847"/>
                <a:gd name="T25" fmla="*/ 319 h 845"/>
                <a:gd name="T26" fmla="*/ 843 w 847"/>
                <a:gd name="T27" fmla="*/ 370 h 845"/>
                <a:gd name="T28" fmla="*/ 847 w 847"/>
                <a:gd name="T29" fmla="*/ 423 h 845"/>
                <a:gd name="T30" fmla="*/ 843 w 847"/>
                <a:gd name="T31" fmla="*/ 476 h 845"/>
                <a:gd name="T32" fmla="*/ 833 w 847"/>
                <a:gd name="T33" fmla="*/ 527 h 845"/>
                <a:gd name="T34" fmla="*/ 819 w 847"/>
                <a:gd name="T35" fmla="*/ 575 h 845"/>
                <a:gd name="T36" fmla="*/ 797 w 847"/>
                <a:gd name="T37" fmla="*/ 621 h 845"/>
                <a:gd name="T38" fmla="*/ 770 w 847"/>
                <a:gd name="T39" fmla="*/ 665 h 845"/>
                <a:gd name="T40" fmla="*/ 740 w 847"/>
                <a:gd name="T41" fmla="*/ 703 h 845"/>
                <a:gd name="T42" fmla="*/ 705 w 847"/>
                <a:gd name="T43" fmla="*/ 739 h 845"/>
                <a:gd name="T44" fmla="*/ 665 w 847"/>
                <a:gd name="T45" fmla="*/ 770 h 845"/>
                <a:gd name="T46" fmla="*/ 623 w 847"/>
                <a:gd name="T47" fmla="*/ 797 h 845"/>
                <a:gd name="T48" fmla="*/ 577 w 847"/>
                <a:gd name="T49" fmla="*/ 817 h 845"/>
                <a:gd name="T50" fmla="*/ 527 w 847"/>
                <a:gd name="T51" fmla="*/ 833 h 845"/>
                <a:gd name="T52" fmla="*/ 476 w 847"/>
                <a:gd name="T53" fmla="*/ 843 h 845"/>
                <a:gd name="T54" fmla="*/ 423 w 847"/>
                <a:gd name="T55" fmla="*/ 845 h 845"/>
                <a:gd name="T56" fmla="*/ 369 w 847"/>
                <a:gd name="T57" fmla="*/ 843 h 845"/>
                <a:gd name="T58" fmla="*/ 318 w 847"/>
                <a:gd name="T59" fmla="*/ 833 h 845"/>
                <a:gd name="T60" fmla="*/ 270 w 847"/>
                <a:gd name="T61" fmla="*/ 817 h 845"/>
                <a:gd name="T62" fmla="*/ 224 w 847"/>
                <a:gd name="T63" fmla="*/ 797 h 845"/>
                <a:gd name="T64" fmla="*/ 181 w 847"/>
                <a:gd name="T65" fmla="*/ 770 h 845"/>
                <a:gd name="T66" fmla="*/ 141 w 847"/>
                <a:gd name="T67" fmla="*/ 739 h 845"/>
                <a:gd name="T68" fmla="*/ 106 w 847"/>
                <a:gd name="T69" fmla="*/ 703 h 845"/>
                <a:gd name="T70" fmla="*/ 75 w 847"/>
                <a:gd name="T71" fmla="*/ 665 h 845"/>
                <a:gd name="T72" fmla="*/ 49 w 847"/>
                <a:gd name="T73" fmla="*/ 621 h 845"/>
                <a:gd name="T74" fmla="*/ 27 w 847"/>
                <a:gd name="T75" fmla="*/ 575 h 845"/>
                <a:gd name="T76" fmla="*/ 12 w 847"/>
                <a:gd name="T77" fmla="*/ 527 h 845"/>
                <a:gd name="T78" fmla="*/ 2 w 847"/>
                <a:gd name="T79" fmla="*/ 476 h 845"/>
                <a:gd name="T80" fmla="*/ 0 w 847"/>
                <a:gd name="T81" fmla="*/ 423 h 845"/>
                <a:gd name="T82" fmla="*/ 2 w 847"/>
                <a:gd name="T83" fmla="*/ 370 h 845"/>
                <a:gd name="T84" fmla="*/ 12 w 847"/>
                <a:gd name="T85" fmla="*/ 319 h 845"/>
                <a:gd name="T86" fmla="*/ 27 w 847"/>
                <a:gd name="T87" fmla="*/ 269 h 845"/>
                <a:gd name="T88" fmla="*/ 49 w 847"/>
                <a:gd name="T89" fmla="*/ 223 h 845"/>
                <a:gd name="T90" fmla="*/ 75 w 847"/>
                <a:gd name="T91" fmla="*/ 181 h 845"/>
                <a:gd name="T92" fmla="*/ 106 w 847"/>
                <a:gd name="T93" fmla="*/ 142 h 845"/>
                <a:gd name="T94" fmla="*/ 141 w 847"/>
                <a:gd name="T95" fmla="*/ 106 h 845"/>
                <a:gd name="T96" fmla="*/ 181 w 847"/>
                <a:gd name="T97" fmla="*/ 76 h 845"/>
                <a:gd name="T98" fmla="*/ 224 w 847"/>
                <a:gd name="T99" fmla="*/ 49 h 845"/>
                <a:gd name="T100" fmla="*/ 270 w 847"/>
                <a:gd name="T101" fmla="*/ 29 h 845"/>
                <a:gd name="T102" fmla="*/ 318 w 847"/>
                <a:gd name="T103" fmla="*/ 13 h 845"/>
                <a:gd name="T104" fmla="*/ 369 w 847"/>
                <a:gd name="T105" fmla="*/ 3 h 845"/>
                <a:gd name="T106" fmla="*/ 423 w 847"/>
                <a:gd name="T107" fmla="*/ 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47" h="845">
                  <a:moveTo>
                    <a:pt x="423" y="0"/>
                  </a:moveTo>
                  <a:lnTo>
                    <a:pt x="423" y="0"/>
                  </a:lnTo>
                  <a:lnTo>
                    <a:pt x="476" y="3"/>
                  </a:lnTo>
                  <a:lnTo>
                    <a:pt x="527" y="13"/>
                  </a:lnTo>
                  <a:lnTo>
                    <a:pt x="577" y="29"/>
                  </a:lnTo>
                  <a:lnTo>
                    <a:pt x="623" y="49"/>
                  </a:lnTo>
                  <a:lnTo>
                    <a:pt x="665" y="76"/>
                  </a:lnTo>
                  <a:lnTo>
                    <a:pt x="705" y="106"/>
                  </a:lnTo>
                  <a:lnTo>
                    <a:pt x="740" y="142"/>
                  </a:lnTo>
                  <a:lnTo>
                    <a:pt x="770" y="181"/>
                  </a:lnTo>
                  <a:lnTo>
                    <a:pt x="797" y="223"/>
                  </a:lnTo>
                  <a:lnTo>
                    <a:pt x="819" y="269"/>
                  </a:lnTo>
                  <a:lnTo>
                    <a:pt x="833" y="319"/>
                  </a:lnTo>
                  <a:lnTo>
                    <a:pt x="843" y="370"/>
                  </a:lnTo>
                  <a:lnTo>
                    <a:pt x="847" y="423"/>
                  </a:lnTo>
                  <a:lnTo>
                    <a:pt x="843" y="476"/>
                  </a:lnTo>
                  <a:lnTo>
                    <a:pt x="833" y="527"/>
                  </a:lnTo>
                  <a:lnTo>
                    <a:pt x="819" y="575"/>
                  </a:lnTo>
                  <a:lnTo>
                    <a:pt x="797" y="621"/>
                  </a:lnTo>
                  <a:lnTo>
                    <a:pt x="770" y="665"/>
                  </a:lnTo>
                  <a:lnTo>
                    <a:pt x="740" y="703"/>
                  </a:lnTo>
                  <a:lnTo>
                    <a:pt x="705" y="739"/>
                  </a:lnTo>
                  <a:lnTo>
                    <a:pt x="665" y="770"/>
                  </a:lnTo>
                  <a:lnTo>
                    <a:pt x="623" y="797"/>
                  </a:lnTo>
                  <a:lnTo>
                    <a:pt x="577" y="817"/>
                  </a:lnTo>
                  <a:lnTo>
                    <a:pt x="527" y="833"/>
                  </a:lnTo>
                  <a:lnTo>
                    <a:pt x="476" y="843"/>
                  </a:lnTo>
                  <a:lnTo>
                    <a:pt x="423" y="845"/>
                  </a:lnTo>
                  <a:lnTo>
                    <a:pt x="369" y="843"/>
                  </a:lnTo>
                  <a:lnTo>
                    <a:pt x="318" y="833"/>
                  </a:lnTo>
                  <a:lnTo>
                    <a:pt x="270" y="817"/>
                  </a:lnTo>
                  <a:lnTo>
                    <a:pt x="224" y="797"/>
                  </a:lnTo>
                  <a:lnTo>
                    <a:pt x="181" y="770"/>
                  </a:lnTo>
                  <a:lnTo>
                    <a:pt x="141" y="739"/>
                  </a:lnTo>
                  <a:lnTo>
                    <a:pt x="106" y="703"/>
                  </a:lnTo>
                  <a:lnTo>
                    <a:pt x="75" y="665"/>
                  </a:lnTo>
                  <a:lnTo>
                    <a:pt x="49" y="621"/>
                  </a:lnTo>
                  <a:lnTo>
                    <a:pt x="27" y="575"/>
                  </a:lnTo>
                  <a:lnTo>
                    <a:pt x="12" y="527"/>
                  </a:lnTo>
                  <a:lnTo>
                    <a:pt x="2" y="476"/>
                  </a:lnTo>
                  <a:lnTo>
                    <a:pt x="0" y="423"/>
                  </a:lnTo>
                  <a:lnTo>
                    <a:pt x="2" y="370"/>
                  </a:lnTo>
                  <a:lnTo>
                    <a:pt x="12" y="319"/>
                  </a:lnTo>
                  <a:lnTo>
                    <a:pt x="27" y="269"/>
                  </a:lnTo>
                  <a:lnTo>
                    <a:pt x="49" y="223"/>
                  </a:lnTo>
                  <a:lnTo>
                    <a:pt x="75" y="181"/>
                  </a:lnTo>
                  <a:lnTo>
                    <a:pt x="106" y="142"/>
                  </a:lnTo>
                  <a:lnTo>
                    <a:pt x="141" y="106"/>
                  </a:lnTo>
                  <a:lnTo>
                    <a:pt x="181" y="76"/>
                  </a:lnTo>
                  <a:lnTo>
                    <a:pt x="224" y="49"/>
                  </a:lnTo>
                  <a:lnTo>
                    <a:pt x="270" y="29"/>
                  </a:lnTo>
                  <a:lnTo>
                    <a:pt x="318" y="13"/>
                  </a:lnTo>
                  <a:lnTo>
                    <a:pt x="369" y="3"/>
                  </a:lnTo>
                  <a:lnTo>
                    <a:pt x="42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52" name="Freeform 7"/>
            <p:cNvSpPr>
              <a:spLocks/>
            </p:cNvSpPr>
            <p:nvPr/>
          </p:nvSpPr>
          <p:spPr bwMode="auto">
            <a:xfrm>
              <a:off x="1252" y="817"/>
              <a:ext cx="170" cy="170"/>
            </a:xfrm>
            <a:custGeom>
              <a:avLst/>
              <a:gdLst>
                <a:gd name="T0" fmla="*/ 424 w 848"/>
                <a:gd name="T1" fmla="*/ 0 h 846"/>
                <a:gd name="T2" fmla="*/ 477 w 848"/>
                <a:gd name="T3" fmla="*/ 3 h 846"/>
                <a:gd name="T4" fmla="*/ 528 w 848"/>
                <a:gd name="T5" fmla="*/ 13 h 846"/>
                <a:gd name="T6" fmla="*/ 577 w 848"/>
                <a:gd name="T7" fmla="*/ 29 h 846"/>
                <a:gd name="T8" fmla="*/ 623 w 848"/>
                <a:gd name="T9" fmla="*/ 49 h 846"/>
                <a:gd name="T10" fmla="*/ 666 w 848"/>
                <a:gd name="T11" fmla="*/ 76 h 846"/>
                <a:gd name="T12" fmla="*/ 705 w 848"/>
                <a:gd name="T13" fmla="*/ 107 h 846"/>
                <a:gd name="T14" fmla="*/ 740 w 848"/>
                <a:gd name="T15" fmla="*/ 142 h 846"/>
                <a:gd name="T16" fmla="*/ 772 w 848"/>
                <a:gd name="T17" fmla="*/ 181 h 846"/>
                <a:gd name="T18" fmla="*/ 798 w 848"/>
                <a:gd name="T19" fmla="*/ 225 h 846"/>
                <a:gd name="T20" fmla="*/ 819 w 848"/>
                <a:gd name="T21" fmla="*/ 271 h 846"/>
                <a:gd name="T22" fmla="*/ 835 w 848"/>
                <a:gd name="T23" fmla="*/ 319 h 846"/>
                <a:gd name="T24" fmla="*/ 844 w 848"/>
                <a:gd name="T25" fmla="*/ 370 h 846"/>
                <a:gd name="T26" fmla="*/ 848 w 848"/>
                <a:gd name="T27" fmla="*/ 423 h 846"/>
                <a:gd name="T28" fmla="*/ 844 w 848"/>
                <a:gd name="T29" fmla="*/ 476 h 846"/>
                <a:gd name="T30" fmla="*/ 835 w 848"/>
                <a:gd name="T31" fmla="*/ 527 h 846"/>
                <a:gd name="T32" fmla="*/ 819 w 848"/>
                <a:gd name="T33" fmla="*/ 575 h 846"/>
                <a:gd name="T34" fmla="*/ 798 w 848"/>
                <a:gd name="T35" fmla="*/ 621 h 846"/>
                <a:gd name="T36" fmla="*/ 772 w 848"/>
                <a:gd name="T37" fmla="*/ 665 h 846"/>
                <a:gd name="T38" fmla="*/ 740 w 848"/>
                <a:gd name="T39" fmla="*/ 703 h 846"/>
                <a:gd name="T40" fmla="*/ 705 w 848"/>
                <a:gd name="T41" fmla="*/ 739 h 846"/>
                <a:gd name="T42" fmla="*/ 666 w 848"/>
                <a:gd name="T43" fmla="*/ 770 h 846"/>
                <a:gd name="T44" fmla="*/ 623 w 848"/>
                <a:gd name="T45" fmla="*/ 797 h 846"/>
                <a:gd name="T46" fmla="*/ 577 w 848"/>
                <a:gd name="T47" fmla="*/ 817 h 846"/>
                <a:gd name="T48" fmla="*/ 528 w 848"/>
                <a:gd name="T49" fmla="*/ 833 h 846"/>
                <a:gd name="T50" fmla="*/ 477 w 848"/>
                <a:gd name="T51" fmla="*/ 843 h 846"/>
                <a:gd name="T52" fmla="*/ 424 w 848"/>
                <a:gd name="T53" fmla="*/ 846 h 846"/>
                <a:gd name="T54" fmla="*/ 370 w 848"/>
                <a:gd name="T55" fmla="*/ 843 h 846"/>
                <a:gd name="T56" fmla="*/ 320 w 848"/>
                <a:gd name="T57" fmla="*/ 833 h 846"/>
                <a:gd name="T58" fmla="*/ 271 w 848"/>
                <a:gd name="T59" fmla="*/ 817 h 846"/>
                <a:gd name="T60" fmla="*/ 225 w 848"/>
                <a:gd name="T61" fmla="*/ 797 h 846"/>
                <a:gd name="T62" fmla="*/ 181 w 848"/>
                <a:gd name="T63" fmla="*/ 770 h 846"/>
                <a:gd name="T64" fmla="*/ 143 w 848"/>
                <a:gd name="T65" fmla="*/ 739 h 846"/>
                <a:gd name="T66" fmla="*/ 107 w 848"/>
                <a:gd name="T67" fmla="*/ 703 h 846"/>
                <a:gd name="T68" fmla="*/ 76 w 848"/>
                <a:gd name="T69" fmla="*/ 665 h 846"/>
                <a:gd name="T70" fmla="*/ 49 w 848"/>
                <a:gd name="T71" fmla="*/ 621 h 846"/>
                <a:gd name="T72" fmla="*/ 29 w 848"/>
                <a:gd name="T73" fmla="*/ 575 h 846"/>
                <a:gd name="T74" fmla="*/ 13 w 848"/>
                <a:gd name="T75" fmla="*/ 527 h 846"/>
                <a:gd name="T76" fmla="*/ 3 w 848"/>
                <a:gd name="T77" fmla="*/ 476 h 846"/>
                <a:gd name="T78" fmla="*/ 0 w 848"/>
                <a:gd name="T79" fmla="*/ 423 h 846"/>
                <a:gd name="T80" fmla="*/ 3 w 848"/>
                <a:gd name="T81" fmla="*/ 370 h 846"/>
                <a:gd name="T82" fmla="*/ 13 w 848"/>
                <a:gd name="T83" fmla="*/ 319 h 846"/>
                <a:gd name="T84" fmla="*/ 29 w 848"/>
                <a:gd name="T85" fmla="*/ 271 h 846"/>
                <a:gd name="T86" fmla="*/ 49 w 848"/>
                <a:gd name="T87" fmla="*/ 225 h 846"/>
                <a:gd name="T88" fmla="*/ 76 w 848"/>
                <a:gd name="T89" fmla="*/ 181 h 846"/>
                <a:gd name="T90" fmla="*/ 107 w 848"/>
                <a:gd name="T91" fmla="*/ 142 h 846"/>
                <a:gd name="T92" fmla="*/ 143 w 848"/>
                <a:gd name="T93" fmla="*/ 107 h 846"/>
                <a:gd name="T94" fmla="*/ 181 w 848"/>
                <a:gd name="T95" fmla="*/ 76 h 846"/>
                <a:gd name="T96" fmla="*/ 225 w 848"/>
                <a:gd name="T97" fmla="*/ 49 h 846"/>
                <a:gd name="T98" fmla="*/ 271 w 848"/>
                <a:gd name="T99" fmla="*/ 29 h 846"/>
                <a:gd name="T100" fmla="*/ 320 w 848"/>
                <a:gd name="T101" fmla="*/ 13 h 846"/>
                <a:gd name="T102" fmla="*/ 370 w 848"/>
                <a:gd name="T103" fmla="*/ 3 h 846"/>
                <a:gd name="T104" fmla="*/ 424 w 848"/>
                <a:gd name="T105" fmla="*/ 0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48" h="846">
                  <a:moveTo>
                    <a:pt x="424" y="0"/>
                  </a:moveTo>
                  <a:lnTo>
                    <a:pt x="477" y="3"/>
                  </a:lnTo>
                  <a:lnTo>
                    <a:pt x="528" y="13"/>
                  </a:lnTo>
                  <a:lnTo>
                    <a:pt x="577" y="29"/>
                  </a:lnTo>
                  <a:lnTo>
                    <a:pt x="623" y="49"/>
                  </a:lnTo>
                  <a:lnTo>
                    <a:pt x="666" y="76"/>
                  </a:lnTo>
                  <a:lnTo>
                    <a:pt x="705" y="107"/>
                  </a:lnTo>
                  <a:lnTo>
                    <a:pt x="740" y="142"/>
                  </a:lnTo>
                  <a:lnTo>
                    <a:pt x="772" y="181"/>
                  </a:lnTo>
                  <a:lnTo>
                    <a:pt x="798" y="225"/>
                  </a:lnTo>
                  <a:lnTo>
                    <a:pt x="819" y="271"/>
                  </a:lnTo>
                  <a:lnTo>
                    <a:pt x="835" y="319"/>
                  </a:lnTo>
                  <a:lnTo>
                    <a:pt x="844" y="370"/>
                  </a:lnTo>
                  <a:lnTo>
                    <a:pt x="848" y="423"/>
                  </a:lnTo>
                  <a:lnTo>
                    <a:pt x="844" y="476"/>
                  </a:lnTo>
                  <a:lnTo>
                    <a:pt x="835" y="527"/>
                  </a:lnTo>
                  <a:lnTo>
                    <a:pt x="819" y="575"/>
                  </a:lnTo>
                  <a:lnTo>
                    <a:pt x="798" y="621"/>
                  </a:lnTo>
                  <a:lnTo>
                    <a:pt x="772" y="665"/>
                  </a:lnTo>
                  <a:lnTo>
                    <a:pt x="740" y="703"/>
                  </a:lnTo>
                  <a:lnTo>
                    <a:pt x="705" y="739"/>
                  </a:lnTo>
                  <a:lnTo>
                    <a:pt x="666" y="770"/>
                  </a:lnTo>
                  <a:lnTo>
                    <a:pt x="623" y="797"/>
                  </a:lnTo>
                  <a:lnTo>
                    <a:pt x="577" y="817"/>
                  </a:lnTo>
                  <a:lnTo>
                    <a:pt x="528" y="833"/>
                  </a:lnTo>
                  <a:lnTo>
                    <a:pt x="477" y="843"/>
                  </a:lnTo>
                  <a:lnTo>
                    <a:pt x="424" y="846"/>
                  </a:lnTo>
                  <a:lnTo>
                    <a:pt x="370" y="843"/>
                  </a:lnTo>
                  <a:lnTo>
                    <a:pt x="320" y="833"/>
                  </a:lnTo>
                  <a:lnTo>
                    <a:pt x="271" y="817"/>
                  </a:lnTo>
                  <a:lnTo>
                    <a:pt x="225" y="797"/>
                  </a:lnTo>
                  <a:lnTo>
                    <a:pt x="181" y="770"/>
                  </a:lnTo>
                  <a:lnTo>
                    <a:pt x="143" y="739"/>
                  </a:lnTo>
                  <a:lnTo>
                    <a:pt x="107" y="703"/>
                  </a:lnTo>
                  <a:lnTo>
                    <a:pt x="76" y="665"/>
                  </a:lnTo>
                  <a:lnTo>
                    <a:pt x="49" y="621"/>
                  </a:lnTo>
                  <a:lnTo>
                    <a:pt x="29" y="575"/>
                  </a:lnTo>
                  <a:lnTo>
                    <a:pt x="13" y="527"/>
                  </a:lnTo>
                  <a:lnTo>
                    <a:pt x="3" y="476"/>
                  </a:lnTo>
                  <a:lnTo>
                    <a:pt x="0" y="423"/>
                  </a:lnTo>
                  <a:lnTo>
                    <a:pt x="3" y="370"/>
                  </a:lnTo>
                  <a:lnTo>
                    <a:pt x="13" y="319"/>
                  </a:lnTo>
                  <a:lnTo>
                    <a:pt x="29" y="271"/>
                  </a:lnTo>
                  <a:lnTo>
                    <a:pt x="49" y="225"/>
                  </a:lnTo>
                  <a:lnTo>
                    <a:pt x="76" y="181"/>
                  </a:lnTo>
                  <a:lnTo>
                    <a:pt x="107" y="142"/>
                  </a:lnTo>
                  <a:lnTo>
                    <a:pt x="143" y="107"/>
                  </a:lnTo>
                  <a:lnTo>
                    <a:pt x="181" y="76"/>
                  </a:lnTo>
                  <a:lnTo>
                    <a:pt x="225" y="49"/>
                  </a:lnTo>
                  <a:lnTo>
                    <a:pt x="271" y="29"/>
                  </a:lnTo>
                  <a:lnTo>
                    <a:pt x="320" y="13"/>
                  </a:lnTo>
                  <a:lnTo>
                    <a:pt x="370" y="3"/>
                  </a:lnTo>
                  <a:lnTo>
                    <a:pt x="424"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53" name="Freeform 8"/>
            <p:cNvSpPr>
              <a:spLocks/>
            </p:cNvSpPr>
            <p:nvPr/>
          </p:nvSpPr>
          <p:spPr bwMode="auto">
            <a:xfrm>
              <a:off x="1390" y="1497"/>
              <a:ext cx="90" cy="106"/>
            </a:xfrm>
            <a:custGeom>
              <a:avLst/>
              <a:gdLst>
                <a:gd name="T0" fmla="*/ 0 w 449"/>
                <a:gd name="T1" fmla="*/ 0 h 529"/>
                <a:gd name="T2" fmla="*/ 449 w 449"/>
                <a:gd name="T3" fmla="*/ 0 h 529"/>
                <a:gd name="T4" fmla="*/ 449 w 449"/>
                <a:gd name="T5" fmla="*/ 305 h 529"/>
                <a:gd name="T6" fmla="*/ 445 w 449"/>
                <a:gd name="T7" fmla="*/ 345 h 529"/>
                <a:gd name="T8" fmla="*/ 436 w 449"/>
                <a:gd name="T9" fmla="*/ 383 h 529"/>
                <a:gd name="T10" fmla="*/ 419 w 449"/>
                <a:gd name="T11" fmla="*/ 418 h 529"/>
                <a:gd name="T12" fmla="*/ 397 w 449"/>
                <a:gd name="T13" fmla="*/ 449 h 529"/>
                <a:gd name="T14" fmla="*/ 369 w 449"/>
                <a:gd name="T15" fmla="*/ 476 h 529"/>
                <a:gd name="T16" fmla="*/ 339 w 449"/>
                <a:gd name="T17" fmla="*/ 499 h 529"/>
                <a:gd name="T18" fmla="*/ 303 w 449"/>
                <a:gd name="T19" fmla="*/ 515 h 529"/>
                <a:gd name="T20" fmla="*/ 265 w 449"/>
                <a:gd name="T21" fmla="*/ 525 h 529"/>
                <a:gd name="T22" fmla="*/ 225 w 449"/>
                <a:gd name="T23" fmla="*/ 529 h 529"/>
                <a:gd name="T24" fmla="*/ 225 w 449"/>
                <a:gd name="T25" fmla="*/ 529 h 529"/>
                <a:gd name="T26" fmla="*/ 185 w 449"/>
                <a:gd name="T27" fmla="*/ 525 h 529"/>
                <a:gd name="T28" fmla="*/ 147 w 449"/>
                <a:gd name="T29" fmla="*/ 515 h 529"/>
                <a:gd name="T30" fmla="*/ 112 w 449"/>
                <a:gd name="T31" fmla="*/ 499 h 529"/>
                <a:gd name="T32" fmla="*/ 80 w 449"/>
                <a:gd name="T33" fmla="*/ 477 h 529"/>
                <a:gd name="T34" fmla="*/ 54 w 449"/>
                <a:gd name="T35" fmla="*/ 449 h 529"/>
                <a:gd name="T36" fmla="*/ 31 w 449"/>
                <a:gd name="T37" fmla="*/ 418 h 529"/>
                <a:gd name="T38" fmla="*/ 15 w 449"/>
                <a:gd name="T39" fmla="*/ 384 h 529"/>
                <a:gd name="T40" fmla="*/ 4 w 449"/>
                <a:gd name="T41" fmla="*/ 345 h 529"/>
                <a:gd name="T42" fmla="*/ 0 w 449"/>
                <a:gd name="T43" fmla="*/ 305 h 529"/>
                <a:gd name="T44" fmla="*/ 0 w 449"/>
                <a:gd name="T45" fmla="*/ 0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9" h="529">
                  <a:moveTo>
                    <a:pt x="0" y="0"/>
                  </a:moveTo>
                  <a:lnTo>
                    <a:pt x="449" y="0"/>
                  </a:lnTo>
                  <a:lnTo>
                    <a:pt x="449" y="305"/>
                  </a:lnTo>
                  <a:lnTo>
                    <a:pt x="445" y="345"/>
                  </a:lnTo>
                  <a:lnTo>
                    <a:pt x="436" y="383"/>
                  </a:lnTo>
                  <a:lnTo>
                    <a:pt x="419" y="418"/>
                  </a:lnTo>
                  <a:lnTo>
                    <a:pt x="397" y="449"/>
                  </a:lnTo>
                  <a:lnTo>
                    <a:pt x="369" y="476"/>
                  </a:lnTo>
                  <a:lnTo>
                    <a:pt x="339" y="499"/>
                  </a:lnTo>
                  <a:lnTo>
                    <a:pt x="303" y="515"/>
                  </a:lnTo>
                  <a:lnTo>
                    <a:pt x="265" y="525"/>
                  </a:lnTo>
                  <a:lnTo>
                    <a:pt x="225" y="529"/>
                  </a:lnTo>
                  <a:lnTo>
                    <a:pt x="225" y="529"/>
                  </a:lnTo>
                  <a:lnTo>
                    <a:pt x="185" y="525"/>
                  </a:lnTo>
                  <a:lnTo>
                    <a:pt x="147" y="515"/>
                  </a:lnTo>
                  <a:lnTo>
                    <a:pt x="112" y="499"/>
                  </a:lnTo>
                  <a:lnTo>
                    <a:pt x="80" y="477"/>
                  </a:lnTo>
                  <a:lnTo>
                    <a:pt x="54" y="449"/>
                  </a:lnTo>
                  <a:lnTo>
                    <a:pt x="31" y="418"/>
                  </a:lnTo>
                  <a:lnTo>
                    <a:pt x="15" y="384"/>
                  </a:lnTo>
                  <a:lnTo>
                    <a:pt x="4" y="345"/>
                  </a:lnTo>
                  <a:lnTo>
                    <a:pt x="0" y="30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154" name="Freeform 9"/>
            <p:cNvSpPr>
              <a:spLocks noEditPoints="1"/>
            </p:cNvSpPr>
            <p:nvPr/>
          </p:nvSpPr>
          <p:spPr bwMode="auto">
            <a:xfrm>
              <a:off x="889" y="982"/>
              <a:ext cx="714" cy="621"/>
            </a:xfrm>
            <a:custGeom>
              <a:avLst/>
              <a:gdLst>
                <a:gd name="T0" fmla="*/ 2967 w 3570"/>
                <a:gd name="T1" fmla="*/ 1562 h 3106"/>
                <a:gd name="T2" fmla="*/ 2816 w 3570"/>
                <a:gd name="T3" fmla="*/ 1513 h 3106"/>
                <a:gd name="T4" fmla="*/ 2732 w 3570"/>
                <a:gd name="T5" fmla="*/ 1583 h 3106"/>
                <a:gd name="T6" fmla="*/ 3079 w 3570"/>
                <a:gd name="T7" fmla="*/ 1519 h 3106"/>
                <a:gd name="T8" fmla="*/ 575 w 3570"/>
                <a:gd name="T9" fmla="*/ 0 h 3106"/>
                <a:gd name="T10" fmla="*/ 675 w 3570"/>
                <a:gd name="T11" fmla="*/ 13 h 3106"/>
                <a:gd name="T12" fmla="*/ 742 w 3570"/>
                <a:gd name="T13" fmla="*/ 39 h 3106"/>
                <a:gd name="T14" fmla="*/ 878 w 3570"/>
                <a:gd name="T15" fmla="*/ 140 h 3106"/>
                <a:gd name="T16" fmla="*/ 968 w 3570"/>
                <a:gd name="T17" fmla="*/ 331 h 3106"/>
                <a:gd name="T18" fmla="*/ 995 w 3570"/>
                <a:gd name="T19" fmla="*/ 496 h 3106"/>
                <a:gd name="T20" fmla="*/ 1067 w 3570"/>
                <a:gd name="T21" fmla="*/ 739 h 3106"/>
                <a:gd name="T22" fmla="*/ 1217 w 3570"/>
                <a:gd name="T23" fmla="*/ 851 h 3106"/>
                <a:gd name="T24" fmla="*/ 1428 w 3570"/>
                <a:gd name="T25" fmla="*/ 849 h 3106"/>
                <a:gd name="T26" fmla="*/ 1663 w 3570"/>
                <a:gd name="T27" fmla="*/ 815 h 3106"/>
                <a:gd name="T28" fmla="*/ 1905 w 3570"/>
                <a:gd name="T29" fmla="*/ 777 h 3106"/>
                <a:gd name="T30" fmla="*/ 2022 w 3570"/>
                <a:gd name="T31" fmla="*/ 687 h 3106"/>
                <a:gd name="T32" fmla="*/ 2085 w 3570"/>
                <a:gd name="T33" fmla="*/ 474 h 3106"/>
                <a:gd name="T34" fmla="*/ 2109 w 3570"/>
                <a:gd name="T35" fmla="*/ 331 h 3106"/>
                <a:gd name="T36" fmla="*/ 2199 w 3570"/>
                <a:gd name="T37" fmla="*/ 140 h 3106"/>
                <a:gd name="T38" fmla="*/ 2336 w 3570"/>
                <a:gd name="T39" fmla="*/ 39 h 3106"/>
                <a:gd name="T40" fmla="*/ 2401 w 3570"/>
                <a:gd name="T41" fmla="*/ 13 h 3106"/>
                <a:gd name="T42" fmla="*/ 2502 w 3570"/>
                <a:gd name="T43" fmla="*/ 0 h 3106"/>
                <a:gd name="T44" fmla="*/ 2595 w 3570"/>
                <a:gd name="T45" fmla="*/ 10 h 3106"/>
                <a:gd name="T46" fmla="*/ 2750 w 3570"/>
                <a:gd name="T47" fmla="*/ 105 h 3106"/>
                <a:gd name="T48" fmla="*/ 2821 w 3570"/>
                <a:gd name="T49" fmla="*/ 259 h 3106"/>
                <a:gd name="T50" fmla="*/ 2848 w 3570"/>
                <a:gd name="T51" fmla="*/ 368 h 3106"/>
                <a:gd name="T52" fmla="*/ 2903 w 3570"/>
                <a:gd name="T53" fmla="*/ 586 h 3106"/>
                <a:gd name="T54" fmla="*/ 2971 w 3570"/>
                <a:gd name="T55" fmla="*/ 855 h 3106"/>
                <a:gd name="T56" fmla="*/ 3036 w 3570"/>
                <a:gd name="T57" fmla="*/ 1116 h 3106"/>
                <a:gd name="T58" fmla="*/ 3084 w 3570"/>
                <a:gd name="T59" fmla="*/ 1309 h 3106"/>
                <a:gd name="T60" fmla="*/ 3099 w 3570"/>
                <a:gd name="T61" fmla="*/ 1411 h 3106"/>
                <a:gd name="T62" fmla="*/ 3230 w 3570"/>
                <a:gd name="T63" fmla="*/ 1516 h 3106"/>
                <a:gd name="T64" fmla="*/ 2302 w 3570"/>
                <a:gd name="T65" fmla="*/ 2516 h 3106"/>
                <a:gd name="T66" fmla="*/ 2659 w 3570"/>
                <a:gd name="T67" fmla="*/ 1488 h 3106"/>
                <a:gd name="T68" fmla="*/ 2760 w 3570"/>
                <a:gd name="T69" fmla="*/ 1361 h 3106"/>
                <a:gd name="T70" fmla="*/ 2690 w 3570"/>
                <a:gd name="T71" fmla="*/ 1088 h 3106"/>
                <a:gd name="T72" fmla="*/ 2612 w 3570"/>
                <a:gd name="T73" fmla="*/ 833 h 3106"/>
                <a:gd name="T74" fmla="*/ 2559 w 3570"/>
                <a:gd name="T75" fmla="*/ 676 h 3106"/>
                <a:gd name="T76" fmla="*/ 2508 w 3570"/>
                <a:gd name="T77" fmla="*/ 624 h 3106"/>
                <a:gd name="T78" fmla="*/ 2497 w 3570"/>
                <a:gd name="T79" fmla="*/ 679 h 3106"/>
                <a:gd name="T80" fmla="*/ 2599 w 3570"/>
                <a:gd name="T81" fmla="*/ 964 h 3106"/>
                <a:gd name="T82" fmla="*/ 2707 w 3570"/>
                <a:gd name="T83" fmla="*/ 1384 h 3106"/>
                <a:gd name="T84" fmla="*/ 2576 w 3570"/>
                <a:gd name="T85" fmla="*/ 1534 h 3106"/>
                <a:gd name="T86" fmla="*/ 2358 w 3570"/>
                <a:gd name="T87" fmla="*/ 1439 h 3106"/>
                <a:gd name="T88" fmla="*/ 2195 w 3570"/>
                <a:gd name="T89" fmla="*/ 989 h 3106"/>
                <a:gd name="T90" fmla="*/ 1959 w 3570"/>
                <a:gd name="T91" fmla="*/ 1104 h 3106"/>
                <a:gd name="T92" fmla="*/ 1667 w 3570"/>
                <a:gd name="T93" fmla="*/ 1168 h 3106"/>
                <a:gd name="T94" fmla="*/ 1554 w 3570"/>
                <a:gd name="T95" fmla="*/ 1248 h 3106"/>
                <a:gd name="T96" fmla="*/ 1250 w 3570"/>
                <a:gd name="T97" fmla="*/ 1202 h 3106"/>
                <a:gd name="T98" fmla="*/ 956 w 3570"/>
                <a:gd name="T99" fmla="*/ 1085 h 3106"/>
                <a:gd name="T100" fmla="*/ 755 w 3570"/>
                <a:gd name="T101" fmla="*/ 1370 h 3106"/>
                <a:gd name="T102" fmla="*/ 639 w 3570"/>
                <a:gd name="T103" fmla="*/ 1516 h 3106"/>
                <a:gd name="T104" fmla="*/ 558 w 3570"/>
                <a:gd name="T105" fmla="*/ 2960 h 3106"/>
                <a:gd name="T106" fmla="*/ 425 w 3570"/>
                <a:gd name="T107" fmla="*/ 3092 h 3106"/>
                <a:gd name="T108" fmla="*/ 234 w 3570"/>
                <a:gd name="T109" fmla="*/ 3076 h 3106"/>
                <a:gd name="T110" fmla="*/ 126 w 3570"/>
                <a:gd name="T111" fmla="*/ 2922 h 3106"/>
                <a:gd name="T112" fmla="*/ 41 w 3570"/>
                <a:gd name="T113" fmla="*/ 1376 h 3106"/>
                <a:gd name="T114" fmla="*/ 6 w 3570"/>
                <a:gd name="T115" fmla="*/ 1168 h 3106"/>
                <a:gd name="T116" fmla="*/ 279 w 3570"/>
                <a:gd name="T117" fmla="*/ 115 h 3106"/>
                <a:gd name="T118" fmla="*/ 446 w 3570"/>
                <a:gd name="T119" fmla="*/ 18 h 3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70" h="3106">
                  <a:moveTo>
                    <a:pt x="3057" y="1513"/>
                  </a:moveTo>
                  <a:lnTo>
                    <a:pt x="3038" y="1529"/>
                  </a:lnTo>
                  <a:lnTo>
                    <a:pt x="3017" y="1544"/>
                  </a:lnTo>
                  <a:lnTo>
                    <a:pt x="2993" y="1555"/>
                  </a:lnTo>
                  <a:lnTo>
                    <a:pt x="2967" y="1562"/>
                  </a:lnTo>
                  <a:lnTo>
                    <a:pt x="2936" y="1566"/>
                  </a:lnTo>
                  <a:lnTo>
                    <a:pt x="2902" y="1562"/>
                  </a:lnTo>
                  <a:lnTo>
                    <a:pt x="2869" y="1551"/>
                  </a:lnTo>
                  <a:lnTo>
                    <a:pt x="2840" y="1534"/>
                  </a:lnTo>
                  <a:lnTo>
                    <a:pt x="2816" y="1513"/>
                  </a:lnTo>
                  <a:lnTo>
                    <a:pt x="2793" y="1519"/>
                  </a:lnTo>
                  <a:lnTo>
                    <a:pt x="2773" y="1529"/>
                  </a:lnTo>
                  <a:lnTo>
                    <a:pt x="2756" y="1544"/>
                  </a:lnTo>
                  <a:lnTo>
                    <a:pt x="2742" y="1562"/>
                  </a:lnTo>
                  <a:lnTo>
                    <a:pt x="2732" y="1583"/>
                  </a:lnTo>
                  <a:lnTo>
                    <a:pt x="3139" y="1583"/>
                  </a:lnTo>
                  <a:lnTo>
                    <a:pt x="3130" y="1562"/>
                  </a:lnTo>
                  <a:lnTo>
                    <a:pt x="3116" y="1544"/>
                  </a:lnTo>
                  <a:lnTo>
                    <a:pt x="3098" y="1529"/>
                  </a:lnTo>
                  <a:lnTo>
                    <a:pt x="3079" y="1519"/>
                  </a:lnTo>
                  <a:lnTo>
                    <a:pt x="3057" y="1513"/>
                  </a:lnTo>
                  <a:close/>
                  <a:moveTo>
                    <a:pt x="559" y="0"/>
                  </a:moveTo>
                  <a:lnTo>
                    <a:pt x="560" y="0"/>
                  </a:lnTo>
                  <a:lnTo>
                    <a:pt x="564" y="0"/>
                  </a:lnTo>
                  <a:lnTo>
                    <a:pt x="575" y="0"/>
                  </a:lnTo>
                  <a:lnTo>
                    <a:pt x="592" y="1"/>
                  </a:lnTo>
                  <a:lnTo>
                    <a:pt x="611" y="2"/>
                  </a:lnTo>
                  <a:lnTo>
                    <a:pt x="634" y="5"/>
                  </a:lnTo>
                  <a:lnTo>
                    <a:pt x="656" y="8"/>
                  </a:lnTo>
                  <a:lnTo>
                    <a:pt x="675" y="13"/>
                  </a:lnTo>
                  <a:lnTo>
                    <a:pt x="695" y="18"/>
                  </a:lnTo>
                  <a:lnTo>
                    <a:pt x="710" y="24"/>
                  </a:lnTo>
                  <a:lnTo>
                    <a:pt x="724" y="30"/>
                  </a:lnTo>
                  <a:lnTo>
                    <a:pt x="735" y="35"/>
                  </a:lnTo>
                  <a:lnTo>
                    <a:pt x="742" y="39"/>
                  </a:lnTo>
                  <a:lnTo>
                    <a:pt x="744" y="40"/>
                  </a:lnTo>
                  <a:lnTo>
                    <a:pt x="779" y="59"/>
                  </a:lnTo>
                  <a:lnTo>
                    <a:pt x="815" y="82"/>
                  </a:lnTo>
                  <a:lnTo>
                    <a:pt x="847" y="110"/>
                  </a:lnTo>
                  <a:lnTo>
                    <a:pt x="878" y="140"/>
                  </a:lnTo>
                  <a:lnTo>
                    <a:pt x="905" y="173"/>
                  </a:lnTo>
                  <a:lnTo>
                    <a:pt x="928" y="209"/>
                  </a:lnTo>
                  <a:lnTo>
                    <a:pt x="947" y="248"/>
                  </a:lnTo>
                  <a:lnTo>
                    <a:pt x="961" y="289"/>
                  </a:lnTo>
                  <a:lnTo>
                    <a:pt x="968" y="331"/>
                  </a:lnTo>
                  <a:lnTo>
                    <a:pt x="970" y="337"/>
                  </a:lnTo>
                  <a:lnTo>
                    <a:pt x="972" y="345"/>
                  </a:lnTo>
                  <a:lnTo>
                    <a:pt x="973" y="351"/>
                  </a:lnTo>
                  <a:lnTo>
                    <a:pt x="984" y="427"/>
                  </a:lnTo>
                  <a:lnTo>
                    <a:pt x="995" y="496"/>
                  </a:lnTo>
                  <a:lnTo>
                    <a:pt x="1006" y="557"/>
                  </a:lnTo>
                  <a:lnTo>
                    <a:pt x="1018" y="613"/>
                  </a:lnTo>
                  <a:lnTo>
                    <a:pt x="1033" y="661"/>
                  </a:lnTo>
                  <a:lnTo>
                    <a:pt x="1048" y="704"/>
                  </a:lnTo>
                  <a:lnTo>
                    <a:pt x="1067" y="739"/>
                  </a:lnTo>
                  <a:lnTo>
                    <a:pt x="1088" y="769"/>
                  </a:lnTo>
                  <a:lnTo>
                    <a:pt x="1112" y="792"/>
                  </a:lnTo>
                  <a:lnTo>
                    <a:pt x="1141" y="814"/>
                  </a:lnTo>
                  <a:lnTo>
                    <a:pt x="1176" y="833"/>
                  </a:lnTo>
                  <a:lnTo>
                    <a:pt x="1217" y="851"/>
                  </a:lnTo>
                  <a:lnTo>
                    <a:pt x="1265" y="867"/>
                  </a:lnTo>
                  <a:lnTo>
                    <a:pt x="1320" y="883"/>
                  </a:lnTo>
                  <a:lnTo>
                    <a:pt x="1383" y="896"/>
                  </a:lnTo>
                  <a:lnTo>
                    <a:pt x="1402" y="870"/>
                  </a:lnTo>
                  <a:lnTo>
                    <a:pt x="1428" y="849"/>
                  </a:lnTo>
                  <a:lnTo>
                    <a:pt x="1456" y="832"/>
                  </a:lnTo>
                  <a:lnTo>
                    <a:pt x="1488" y="821"/>
                  </a:lnTo>
                  <a:lnTo>
                    <a:pt x="1522" y="817"/>
                  </a:lnTo>
                  <a:lnTo>
                    <a:pt x="1596" y="817"/>
                  </a:lnTo>
                  <a:lnTo>
                    <a:pt x="1663" y="815"/>
                  </a:lnTo>
                  <a:lnTo>
                    <a:pt x="1724" y="810"/>
                  </a:lnTo>
                  <a:lnTo>
                    <a:pt x="1778" y="805"/>
                  </a:lnTo>
                  <a:lnTo>
                    <a:pt x="1827" y="798"/>
                  </a:lnTo>
                  <a:lnTo>
                    <a:pt x="1869" y="788"/>
                  </a:lnTo>
                  <a:lnTo>
                    <a:pt x="1905" y="777"/>
                  </a:lnTo>
                  <a:lnTo>
                    <a:pt x="1937" y="765"/>
                  </a:lnTo>
                  <a:lnTo>
                    <a:pt x="1964" y="751"/>
                  </a:lnTo>
                  <a:lnTo>
                    <a:pt x="1985" y="734"/>
                  </a:lnTo>
                  <a:lnTo>
                    <a:pt x="2005" y="713"/>
                  </a:lnTo>
                  <a:lnTo>
                    <a:pt x="2022" y="687"/>
                  </a:lnTo>
                  <a:lnTo>
                    <a:pt x="2038" y="654"/>
                  </a:lnTo>
                  <a:lnTo>
                    <a:pt x="2051" y="618"/>
                  </a:lnTo>
                  <a:lnTo>
                    <a:pt x="2063" y="574"/>
                  </a:lnTo>
                  <a:lnTo>
                    <a:pt x="2074" y="527"/>
                  </a:lnTo>
                  <a:lnTo>
                    <a:pt x="2085" y="474"/>
                  </a:lnTo>
                  <a:lnTo>
                    <a:pt x="2095" y="415"/>
                  </a:lnTo>
                  <a:lnTo>
                    <a:pt x="2104" y="351"/>
                  </a:lnTo>
                  <a:lnTo>
                    <a:pt x="2105" y="345"/>
                  </a:lnTo>
                  <a:lnTo>
                    <a:pt x="2107" y="337"/>
                  </a:lnTo>
                  <a:lnTo>
                    <a:pt x="2109" y="331"/>
                  </a:lnTo>
                  <a:lnTo>
                    <a:pt x="2116" y="289"/>
                  </a:lnTo>
                  <a:lnTo>
                    <a:pt x="2130" y="248"/>
                  </a:lnTo>
                  <a:lnTo>
                    <a:pt x="2149" y="209"/>
                  </a:lnTo>
                  <a:lnTo>
                    <a:pt x="2172" y="173"/>
                  </a:lnTo>
                  <a:lnTo>
                    <a:pt x="2199" y="140"/>
                  </a:lnTo>
                  <a:lnTo>
                    <a:pt x="2230" y="110"/>
                  </a:lnTo>
                  <a:lnTo>
                    <a:pt x="2263" y="82"/>
                  </a:lnTo>
                  <a:lnTo>
                    <a:pt x="2297" y="59"/>
                  </a:lnTo>
                  <a:lnTo>
                    <a:pt x="2333" y="40"/>
                  </a:lnTo>
                  <a:lnTo>
                    <a:pt x="2336" y="39"/>
                  </a:lnTo>
                  <a:lnTo>
                    <a:pt x="2342" y="35"/>
                  </a:lnTo>
                  <a:lnTo>
                    <a:pt x="2353" y="30"/>
                  </a:lnTo>
                  <a:lnTo>
                    <a:pt x="2366" y="24"/>
                  </a:lnTo>
                  <a:lnTo>
                    <a:pt x="2383" y="18"/>
                  </a:lnTo>
                  <a:lnTo>
                    <a:pt x="2401" y="13"/>
                  </a:lnTo>
                  <a:lnTo>
                    <a:pt x="2421" y="8"/>
                  </a:lnTo>
                  <a:lnTo>
                    <a:pt x="2444" y="5"/>
                  </a:lnTo>
                  <a:lnTo>
                    <a:pt x="2465" y="2"/>
                  </a:lnTo>
                  <a:lnTo>
                    <a:pt x="2486" y="1"/>
                  </a:lnTo>
                  <a:lnTo>
                    <a:pt x="2502" y="0"/>
                  </a:lnTo>
                  <a:lnTo>
                    <a:pt x="2513" y="0"/>
                  </a:lnTo>
                  <a:lnTo>
                    <a:pt x="2516" y="0"/>
                  </a:lnTo>
                  <a:lnTo>
                    <a:pt x="2518" y="0"/>
                  </a:lnTo>
                  <a:lnTo>
                    <a:pt x="2558" y="2"/>
                  </a:lnTo>
                  <a:lnTo>
                    <a:pt x="2595" y="10"/>
                  </a:lnTo>
                  <a:lnTo>
                    <a:pt x="2630" y="21"/>
                  </a:lnTo>
                  <a:lnTo>
                    <a:pt x="2664" y="35"/>
                  </a:lnTo>
                  <a:lnTo>
                    <a:pt x="2696" y="54"/>
                  </a:lnTo>
                  <a:lnTo>
                    <a:pt x="2724" y="77"/>
                  </a:lnTo>
                  <a:lnTo>
                    <a:pt x="2750" y="105"/>
                  </a:lnTo>
                  <a:lnTo>
                    <a:pt x="2772" y="135"/>
                  </a:lnTo>
                  <a:lnTo>
                    <a:pt x="2792" y="172"/>
                  </a:lnTo>
                  <a:lnTo>
                    <a:pt x="2807" y="212"/>
                  </a:lnTo>
                  <a:lnTo>
                    <a:pt x="2819" y="255"/>
                  </a:lnTo>
                  <a:lnTo>
                    <a:pt x="2821" y="259"/>
                  </a:lnTo>
                  <a:lnTo>
                    <a:pt x="2823" y="270"/>
                  </a:lnTo>
                  <a:lnTo>
                    <a:pt x="2827" y="285"/>
                  </a:lnTo>
                  <a:lnTo>
                    <a:pt x="2833" y="308"/>
                  </a:lnTo>
                  <a:lnTo>
                    <a:pt x="2840" y="336"/>
                  </a:lnTo>
                  <a:lnTo>
                    <a:pt x="2848" y="368"/>
                  </a:lnTo>
                  <a:lnTo>
                    <a:pt x="2857" y="405"/>
                  </a:lnTo>
                  <a:lnTo>
                    <a:pt x="2868" y="445"/>
                  </a:lnTo>
                  <a:lnTo>
                    <a:pt x="2879" y="490"/>
                  </a:lnTo>
                  <a:lnTo>
                    <a:pt x="2891" y="537"/>
                  </a:lnTo>
                  <a:lnTo>
                    <a:pt x="2903" y="586"/>
                  </a:lnTo>
                  <a:lnTo>
                    <a:pt x="2916" y="637"/>
                  </a:lnTo>
                  <a:lnTo>
                    <a:pt x="2930" y="690"/>
                  </a:lnTo>
                  <a:lnTo>
                    <a:pt x="2944" y="745"/>
                  </a:lnTo>
                  <a:lnTo>
                    <a:pt x="2958" y="800"/>
                  </a:lnTo>
                  <a:lnTo>
                    <a:pt x="2971" y="855"/>
                  </a:lnTo>
                  <a:lnTo>
                    <a:pt x="2985" y="909"/>
                  </a:lnTo>
                  <a:lnTo>
                    <a:pt x="2999" y="964"/>
                  </a:lnTo>
                  <a:lnTo>
                    <a:pt x="3012" y="1016"/>
                  </a:lnTo>
                  <a:lnTo>
                    <a:pt x="3024" y="1068"/>
                  </a:lnTo>
                  <a:lnTo>
                    <a:pt x="3036" y="1116"/>
                  </a:lnTo>
                  <a:lnTo>
                    <a:pt x="3048" y="1162"/>
                  </a:lnTo>
                  <a:lnTo>
                    <a:pt x="3058" y="1204"/>
                  </a:lnTo>
                  <a:lnTo>
                    <a:pt x="3068" y="1244"/>
                  </a:lnTo>
                  <a:lnTo>
                    <a:pt x="3076" y="1279"/>
                  </a:lnTo>
                  <a:lnTo>
                    <a:pt x="3084" y="1309"/>
                  </a:lnTo>
                  <a:lnTo>
                    <a:pt x="3090" y="1336"/>
                  </a:lnTo>
                  <a:lnTo>
                    <a:pt x="3095" y="1355"/>
                  </a:lnTo>
                  <a:lnTo>
                    <a:pt x="3098" y="1370"/>
                  </a:lnTo>
                  <a:lnTo>
                    <a:pt x="3101" y="1390"/>
                  </a:lnTo>
                  <a:lnTo>
                    <a:pt x="3099" y="1411"/>
                  </a:lnTo>
                  <a:lnTo>
                    <a:pt x="3132" y="1423"/>
                  </a:lnTo>
                  <a:lnTo>
                    <a:pt x="3162" y="1441"/>
                  </a:lnTo>
                  <a:lnTo>
                    <a:pt x="3189" y="1463"/>
                  </a:lnTo>
                  <a:lnTo>
                    <a:pt x="3212" y="1488"/>
                  </a:lnTo>
                  <a:lnTo>
                    <a:pt x="3230" y="1516"/>
                  </a:lnTo>
                  <a:lnTo>
                    <a:pt x="3244" y="1549"/>
                  </a:lnTo>
                  <a:lnTo>
                    <a:pt x="3253" y="1583"/>
                  </a:lnTo>
                  <a:lnTo>
                    <a:pt x="3570" y="1583"/>
                  </a:lnTo>
                  <a:lnTo>
                    <a:pt x="3570" y="2516"/>
                  </a:lnTo>
                  <a:lnTo>
                    <a:pt x="2302" y="2516"/>
                  </a:lnTo>
                  <a:lnTo>
                    <a:pt x="2302" y="1583"/>
                  </a:lnTo>
                  <a:lnTo>
                    <a:pt x="2619" y="1583"/>
                  </a:lnTo>
                  <a:lnTo>
                    <a:pt x="2628" y="1549"/>
                  </a:lnTo>
                  <a:lnTo>
                    <a:pt x="2641" y="1517"/>
                  </a:lnTo>
                  <a:lnTo>
                    <a:pt x="2659" y="1488"/>
                  </a:lnTo>
                  <a:lnTo>
                    <a:pt x="2682" y="1463"/>
                  </a:lnTo>
                  <a:lnTo>
                    <a:pt x="2709" y="1441"/>
                  </a:lnTo>
                  <a:lnTo>
                    <a:pt x="2738" y="1424"/>
                  </a:lnTo>
                  <a:lnTo>
                    <a:pt x="2770" y="1412"/>
                  </a:lnTo>
                  <a:lnTo>
                    <a:pt x="2760" y="1361"/>
                  </a:lnTo>
                  <a:lnTo>
                    <a:pt x="2748" y="1309"/>
                  </a:lnTo>
                  <a:lnTo>
                    <a:pt x="2735" y="1256"/>
                  </a:lnTo>
                  <a:lnTo>
                    <a:pt x="2720" y="1201"/>
                  </a:lnTo>
                  <a:lnTo>
                    <a:pt x="2705" y="1144"/>
                  </a:lnTo>
                  <a:lnTo>
                    <a:pt x="2690" y="1088"/>
                  </a:lnTo>
                  <a:lnTo>
                    <a:pt x="2674" y="1034"/>
                  </a:lnTo>
                  <a:lnTo>
                    <a:pt x="2658" y="979"/>
                  </a:lnTo>
                  <a:lnTo>
                    <a:pt x="2642" y="927"/>
                  </a:lnTo>
                  <a:lnTo>
                    <a:pt x="2627" y="879"/>
                  </a:lnTo>
                  <a:lnTo>
                    <a:pt x="2612" y="833"/>
                  </a:lnTo>
                  <a:lnTo>
                    <a:pt x="2599" y="791"/>
                  </a:lnTo>
                  <a:lnTo>
                    <a:pt x="2587" y="753"/>
                  </a:lnTo>
                  <a:lnTo>
                    <a:pt x="2576" y="722"/>
                  </a:lnTo>
                  <a:lnTo>
                    <a:pt x="2566" y="695"/>
                  </a:lnTo>
                  <a:lnTo>
                    <a:pt x="2559" y="676"/>
                  </a:lnTo>
                  <a:lnTo>
                    <a:pt x="2549" y="654"/>
                  </a:lnTo>
                  <a:lnTo>
                    <a:pt x="2538" y="640"/>
                  </a:lnTo>
                  <a:lnTo>
                    <a:pt x="2527" y="629"/>
                  </a:lnTo>
                  <a:lnTo>
                    <a:pt x="2516" y="624"/>
                  </a:lnTo>
                  <a:lnTo>
                    <a:pt x="2508" y="624"/>
                  </a:lnTo>
                  <a:lnTo>
                    <a:pt x="2499" y="627"/>
                  </a:lnTo>
                  <a:lnTo>
                    <a:pt x="2495" y="635"/>
                  </a:lnTo>
                  <a:lnTo>
                    <a:pt x="2491" y="647"/>
                  </a:lnTo>
                  <a:lnTo>
                    <a:pt x="2492" y="661"/>
                  </a:lnTo>
                  <a:lnTo>
                    <a:pt x="2497" y="679"/>
                  </a:lnTo>
                  <a:lnTo>
                    <a:pt x="2507" y="701"/>
                  </a:lnTo>
                  <a:lnTo>
                    <a:pt x="2530" y="757"/>
                  </a:lnTo>
                  <a:lnTo>
                    <a:pt x="2553" y="821"/>
                  </a:lnTo>
                  <a:lnTo>
                    <a:pt x="2576" y="890"/>
                  </a:lnTo>
                  <a:lnTo>
                    <a:pt x="2599" y="964"/>
                  </a:lnTo>
                  <a:lnTo>
                    <a:pt x="2622" y="1042"/>
                  </a:lnTo>
                  <a:lnTo>
                    <a:pt x="2645" y="1124"/>
                  </a:lnTo>
                  <a:lnTo>
                    <a:pt x="2667" y="1209"/>
                  </a:lnTo>
                  <a:lnTo>
                    <a:pt x="2687" y="1296"/>
                  </a:lnTo>
                  <a:lnTo>
                    <a:pt x="2707" y="1384"/>
                  </a:lnTo>
                  <a:lnTo>
                    <a:pt x="2672" y="1406"/>
                  </a:lnTo>
                  <a:lnTo>
                    <a:pt x="2641" y="1433"/>
                  </a:lnTo>
                  <a:lnTo>
                    <a:pt x="2615" y="1463"/>
                  </a:lnTo>
                  <a:lnTo>
                    <a:pt x="2593" y="1497"/>
                  </a:lnTo>
                  <a:lnTo>
                    <a:pt x="2576" y="1534"/>
                  </a:lnTo>
                  <a:lnTo>
                    <a:pt x="2469" y="1534"/>
                  </a:lnTo>
                  <a:lnTo>
                    <a:pt x="2438" y="1515"/>
                  </a:lnTo>
                  <a:lnTo>
                    <a:pt x="2407" y="1493"/>
                  </a:lnTo>
                  <a:lnTo>
                    <a:pt x="2381" y="1468"/>
                  </a:lnTo>
                  <a:lnTo>
                    <a:pt x="2358" y="1439"/>
                  </a:lnTo>
                  <a:lnTo>
                    <a:pt x="2337" y="1406"/>
                  </a:lnTo>
                  <a:lnTo>
                    <a:pt x="2321" y="1370"/>
                  </a:lnTo>
                  <a:lnTo>
                    <a:pt x="2309" y="1331"/>
                  </a:lnTo>
                  <a:lnTo>
                    <a:pt x="2229" y="956"/>
                  </a:lnTo>
                  <a:lnTo>
                    <a:pt x="2195" y="989"/>
                  </a:lnTo>
                  <a:lnTo>
                    <a:pt x="2156" y="1019"/>
                  </a:lnTo>
                  <a:lnTo>
                    <a:pt x="2114" y="1045"/>
                  </a:lnTo>
                  <a:lnTo>
                    <a:pt x="2067" y="1068"/>
                  </a:lnTo>
                  <a:lnTo>
                    <a:pt x="2015" y="1087"/>
                  </a:lnTo>
                  <a:lnTo>
                    <a:pt x="1959" y="1104"/>
                  </a:lnTo>
                  <a:lnTo>
                    <a:pt x="1897" y="1117"/>
                  </a:lnTo>
                  <a:lnTo>
                    <a:pt x="1830" y="1128"/>
                  </a:lnTo>
                  <a:lnTo>
                    <a:pt x="1758" y="1136"/>
                  </a:lnTo>
                  <a:lnTo>
                    <a:pt x="1679" y="1143"/>
                  </a:lnTo>
                  <a:lnTo>
                    <a:pt x="1667" y="1168"/>
                  </a:lnTo>
                  <a:lnTo>
                    <a:pt x="1650" y="1192"/>
                  </a:lnTo>
                  <a:lnTo>
                    <a:pt x="1630" y="1211"/>
                  </a:lnTo>
                  <a:lnTo>
                    <a:pt x="1607" y="1228"/>
                  </a:lnTo>
                  <a:lnTo>
                    <a:pt x="1582" y="1240"/>
                  </a:lnTo>
                  <a:lnTo>
                    <a:pt x="1554" y="1248"/>
                  </a:lnTo>
                  <a:lnTo>
                    <a:pt x="1525" y="1250"/>
                  </a:lnTo>
                  <a:lnTo>
                    <a:pt x="1502" y="1249"/>
                  </a:lnTo>
                  <a:lnTo>
                    <a:pt x="1411" y="1234"/>
                  </a:lnTo>
                  <a:lnTo>
                    <a:pt x="1327" y="1220"/>
                  </a:lnTo>
                  <a:lnTo>
                    <a:pt x="1250" y="1202"/>
                  </a:lnTo>
                  <a:lnTo>
                    <a:pt x="1179" y="1184"/>
                  </a:lnTo>
                  <a:lnTo>
                    <a:pt x="1115" y="1162"/>
                  </a:lnTo>
                  <a:lnTo>
                    <a:pt x="1057" y="1139"/>
                  </a:lnTo>
                  <a:lnTo>
                    <a:pt x="1004" y="1114"/>
                  </a:lnTo>
                  <a:lnTo>
                    <a:pt x="956" y="1085"/>
                  </a:lnTo>
                  <a:lnTo>
                    <a:pt x="914" y="1054"/>
                  </a:lnTo>
                  <a:lnTo>
                    <a:pt x="875" y="1022"/>
                  </a:lnTo>
                  <a:lnTo>
                    <a:pt x="841" y="985"/>
                  </a:lnTo>
                  <a:lnTo>
                    <a:pt x="767" y="1330"/>
                  </a:lnTo>
                  <a:lnTo>
                    <a:pt x="755" y="1370"/>
                  </a:lnTo>
                  <a:lnTo>
                    <a:pt x="739" y="1406"/>
                  </a:lnTo>
                  <a:lnTo>
                    <a:pt x="719" y="1439"/>
                  </a:lnTo>
                  <a:lnTo>
                    <a:pt x="696" y="1468"/>
                  </a:lnTo>
                  <a:lnTo>
                    <a:pt x="668" y="1493"/>
                  </a:lnTo>
                  <a:lnTo>
                    <a:pt x="639" y="1516"/>
                  </a:lnTo>
                  <a:lnTo>
                    <a:pt x="606" y="1534"/>
                  </a:lnTo>
                  <a:lnTo>
                    <a:pt x="572" y="1550"/>
                  </a:lnTo>
                  <a:lnTo>
                    <a:pt x="571" y="2882"/>
                  </a:lnTo>
                  <a:lnTo>
                    <a:pt x="567" y="2922"/>
                  </a:lnTo>
                  <a:lnTo>
                    <a:pt x="558" y="2960"/>
                  </a:lnTo>
                  <a:lnTo>
                    <a:pt x="541" y="2995"/>
                  </a:lnTo>
                  <a:lnTo>
                    <a:pt x="519" y="3026"/>
                  </a:lnTo>
                  <a:lnTo>
                    <a:pt x="491" y="3053"/>
                  </a:lnTo>
                  <a:lnTo>
                    <a:pt x="461" y="3076"/>
                  </a:lnTo>
                  <a:lnTo>
                    <a:pt x="425" y="3092"/>
                  </a:lnTo>
                  <a:lnTo>
                    <a:pt x="387" y="3102"/>
                  </a:lnTo>
                  <a:lnTo>
                    <a:pt x="347" y="3106"/>
                  </a:lnTo>
                  <a:lnTo>
                    <a:pt x="307" y="3102"/>
                  </a:lnTo>
                  <a:lnTo>
                    <a:pt x="269" y="3092"/>
                  </a:lnTo>
                  <a:lnTo>
                    <a:pt x="234" y="3076"/>
                  </a:lnTo>
                  <a:lnTo>
                    <a:pt x="202" y="3053"/>
                  </a:lnTo>
                  <a:lnTo>
                    <a:pt x="176" y="3026"/>
                  </a:lnTo>
                  <a:lnTo>
                    <a:pt x="153" y="2995"/>
                  </a:lnTo>
                  <a:lnTo>
                    <a:pt x="137" y="2960"/>
                  </a:lnTo>
                  <a:lnTo>
                    <a:pt x="126" y="2922"/>
                  </a:lnTo>
                  <a:lnTo>
                    <a:pt x="122" y="2882"/>
                  </a:lnTo>
                  <a:lnTo>
                    <a:pt x="124" y="1474"/>
                  </a:lnTo>
                  <a:lnTo>
                    <a:pt x="92" y="1444"/>
                  </a:lnTo>
                  <a:lnTo>
                    <a:pt x="64" y="1411"/>
                  </a:lnTo>
                  <a:lnTo>
                    <a:pt x="41" y="1376"/>
                  </a:lnTo>
                  <a:lnTo>
                    <a:pt x="22" y="1338"/>
                  </a:lnTo>
                  <a:lnTo>
                    <a:pt x="8" y="1299"/>
                  </a:lnTo>
                  <a:lnTo>
                    <a:pt x="1" y="1256"/>
                  </a:lnTo>
                  <a:lnTo>
                    <a:pt x="0" y="1213"/>
                  </a:lnTo>
                  <a:lnTo>
                    <a:pt x="6" y="1168"/>
                  </a:lnTo>
                  <a:lnTo>
                    <a:pt x="202" y="255"/>
                  </a:lnTo>
                  <a:lnTo>
                    <a:pt x="215" y="215"/>
                  </a:lnTo>
                  <a:lnTo>
                    <a:pt x="232" y="178"/>
                  </a:lnTo>
                  <a:lnTo>
                    <a:pt x="253" y="144"/>
                  </a:lnTo>
                  <a:lnTo>
                    <a:pt x="279" y="115"/>
                  </a:lnTo>
                  <a:lnTo>
                    <a:pt x="308" y="88"/>
                  </a:lnTo>
                  <a:lnTo>
                    <a:pt x="339" y="65"/>
                  </a:lnTo>
                  <a:lnTo>
                    <a:pt x="373" y="46"/>
                  </a:lnTo>
                  <a:lnTo>
                    <a:pt x="410" y="30"/>
                  </a:lnTo>
                  <a:lnTo>
                    <a:pt x="446" y="18"/>
                  </a:lnTo>
                  <a:lnTo>
                    <a:pt x="484" y="8"/>
                  </a:lnTo>
                  <a:lnTo>
                    <a:pt x="521" y="2"/>
                  </a:lnTo>
                  <a:lnTo>
                    <a:pt x="559"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sp>
        <p:nvSpPr>
          <p:cNvPr id="155" name="Freeform 31"/>
          <p:cNvSpPr>
            <a:spLocks noEditPoints="1"/>
          </p:cNvSpPr>
          <p:nvPr/>
        </p:nvSpPr>
        <p:spPr bwMode="auto">
          <a:xfrm>
            <a:off x="5071271" y="3742936"/>
            <a:ext cx="490363" cy="528344"/>
          </a:xfrm>
          <a:custGeom>
            <a:avLst/>
            <a:gdLst>
              <a:gd name="T0" fmla="*/ 1124 w 3749"/>
              <a:gd name="T1" fmla="*/ 1845 h 3535"/>
              <a:gd name="T2" fmla="*/ 1065 w 3749"/>
              <a:gd name="T3" fmla="*/ 1868 h 3535"/>
              <a:gd name="T4" fmla="*/ 985 w 3749"/>
              <a:gd name="T5" fmla="*/ 1934 h 3535"/>
              <a:gd name="T6" fmla="*/ 903 w 3749"/>
              <a:gd name="T7" fmla="*/ 2022 h 3535"/>
              <a:gd name="T8" fmla="*/ 826 w 3749"/>
              <a:gd name="T9" fmla="*/ 1979 h 3535"/>
              <a:gd name="T10" fmla="*/ 826 w 3749"/>
              <a:gd name="T11" fmla="*/ 1888 h 3535"/>
              <a:gd name="T12" fmla="*/ 903 w 3749"/>
              <a:gd name="T13" fmla="*/ 1843 h 3535"/>
              <a:gd name="T14" fmla="*/ 2291 w 3749"/>
              <a:gd name="T15" fmla="*/ 1328 h 3535"/>
              <a:gd name="T16" fmla="*/ 2336 w 3749"/>
              <a:gd name="T17" fmla="*/ 1405 h 3535"/>
              <a:gd name="T18" fmla="*/ 2291 w 3749"/>
              <a:gd name="T19" fmla="*/ 1483 h 3535"/>
              <a:gd name="T20" fmla="*/ 880 w 3749"/>
              <a:gd name="T21" fmla="*/ 1492 h 3535"/>
              <a:gd name="T22" fmla="*/ 817 w 3749"/>
              <a:gd name="T23" fmla="*/ 1429 h 3535"/>
              <a:gd name="T24" fmla="*/ 840 w 3749"/>
              <a:gd name="T25" fmla="*/ 1342 h 3535"/>
              <a:gd name="T26" fmla="*/ 405 w 3749"/>
              <a:gd name="T27" fmla="*/ 1039 h 3535"/>
              <a:gd name="T28" fmla="*/ 239 w 3749"/>
              <a:gd name="T29" fmla="*/ 1228 h 3535"/>
              <a:gd name="T30" fmla="*/ 188 w 3749"/>
              <a:gd name="T31" fmla="*/ 1280 h 3535"/>
              <a:gd name="T32" fmla="*/ 183 w 3749"/>
              <a:gd name="T33" fmla="*/ 3283 h 3535"/>
              <a:gd name="T34" fmla="*/ 251 w 3749"/>
              <a:gd name="T35" fmla="*/ 3350 h 3535"/>
              <a:gd name="T36" fmla="*/ 1054 w 3749"/>
              <a:gd name="T37" fmla="*/ 2050 h 3535"/>
              <a:gd name="T38" fmla="*/ 1151 w 3749"/>
              <a:gd name="T39" fmla="*/ 1964 h 3535"/>
              <a:gd name="T40" fmla="*/ 2749 w 3749"/>
              <a:gd name="T41" fmla="*/ 1437 h 3535"/>
              <a:gd name="T42" fmla="*/ 2865 w 3749"/>
              <a:gd name="T43" fmla="*/ 1489 h 3535"/>
              <a:gd name="T44" fmla="*/ 2925 w 3749"/>
              <a:gd name="T45" fmla="*/ 1600 h 3535"/>
              <a:gd name="T46" fmla="*/ 3656 w 3749"/>
              <a:gd name="T47" fmla="*/ 1953 h 3535"/>
              <a:gd name="T48" fmla="*/ 3728 w 3749"/>
              <a:gd name="T49" fmla="*/ 1997 h 3535"/>
              <a:gd name="T50" fmla="*/ 3747 w 3749"/>
              <a:gd name="T51" fmla="*/ 2089 h 3535"/>
              <a:gd name="T52" fmla="*/ 3049 w 3749"/>
              <a:gd name="T53" fmla="*/ 3429 h 3535"/>
              <a:gd name="T54" fmla="*/ 2953 w 3749"/>
              <a:gd name="T55" fmla="*/ 3510 h 3535"/>
              <a:gd name="T56" fmla="*/ 212 w 3749"/>
              <a:gd name="T57" fmla="*/ 3535 h 3535"/>
              <a:gd name="T58" fmla="*/ 87 w 3749"/>
              <a:gd name="T59" fmla="*/ 3493 h 3535"/>
              <a:gd name="T60" fmla="*/ 10 w 3749"/>
              <a:gd name="T61" fmla="*/ 3388 h 3535"/>
              <a:gd name="T62" fmla="*/ 3 w 3749"/>
              <a:gd name="T63" fmla="*/ 1214 h 3535"/>
              <a:gd name="T64" fmla="*/ 76 w 3749"/>
              <a:gd name="T65" fmla="*/ 1090 h 3535"/>
              <a:gd name="T66" fmla="*/ 212 w 3749"/>
              <a:gd name="T67" fmla="*/ 1039 h 3535"/>
              <a:gd name="T68" fmla="*/ 2269 w 3749"/>
              <a:gd name="T69" fmla="*/ 795 h 3535"/>
              <a:gd name="T70" fmla="*/ 2332 w 3749"/>
              <a:gd name="T71" fmla="*/ 858 h 3535"/>
              <a:gd name="T72" fmla="*/ 2309 w 3749"/>
              <a:gd name="T73" fmla="*/ 945 h 3535"/>
              <a:gd name="T74" fmla="*/ 903 w 3749"/>
              <a:gd name="T75" fmla="*/ 972 h 3535"/>
              <a:gd name="T76" fmla="*/ 826 w 3749"/>
              <a:gd name="T77" fmla="*/ 927 h 3535"/>
              <a:gd name="T78" fmla="*/ 826 w 3749"/>
              <a:gd name="T79" fmla="*/ 836 h 3535"/>
              <a:gd name="T80" fmla="*/ 903 w 3749"/>
              <a:gd name="T81" fmla="*/ 792 h 3535"/>
              <a:gd name="T82" fmla="*/ 2166 w 3749"/>
              <a:gd name="T83" fmla="*/ 261 h 3535"/>
              <a:gd name="T84" fmla="*/ 2133 w 3749"/>
              <a:gd name="T85" fmla="*/ 12 h 3535"/>
              <a:gd name="T86" fmla="*/ 2617 w 3749"/>
              <a:gd name="T87" fmla="*/ 550 h 3535"/>
              <a:gd name="T88" fmla="*/ 2474 w 3749"/>
              <a:gd name="T89" fmla="*/ 680 h 3535"/>
              <a:gd name="T90" fmla="*/ 2438 w 3749"/>
              <a:gd name="T91" fmla="*/ 643 h 3535"/>
              <a:gd name="T92" fmla="*/ 2042 w 3749"/>
              <a:gd name="T93" fmla="*/ 621 h 3535"/>
              <a:gd name="T94" fmla="*/ 2021 w 3749"/>
              <a:gd name="T95" fmla="*/ 183 h 3535"/>
              <a:gd name="T96" fmla="*/ 1985 w 3749"/>
              <a:gd name="T97" fmla="*/ 146 h 3535"/>
              <a:gd name="T98" fmla="*/ 676 w 3749"/>
              <a:gd name="T99" fmla="*/ 164 h 3535"/>
              <a:gd name="T100" fmla="*/ 561 w 3749"/>
              <a:gd name="T101" fmla="*/ 2779 h 3535"/>
              <a:gd name="T102" fmla="*/ 540 w 3749"/>
              <a:gd name="T103" fmla="*/ 2761 h 3535"/>
              <a:gd name="T104" fmla="*/ 528 w 3749"/>
              <a:gd name="T105" fmla="*/ 2657 h 3535"/>
              <a:gd name="T106" fmla="*/ 527 w 3749"/>
              <a:gd name="T107" fmla="*/ 2383 h 3535"/>
              <a:gd name="T108" fmla="*/ 526 w 3749"/>
              <a:gd name="T109" fmla="*/ 2048 h 3535"/>
              <a:gd name="T110" fmla="*/ 526 w 3749"/>
              <a:gd name="T111" fmla="*/ 1677 h 3535"/>
              <a:gd name="T112" fmla="*/ 526 w 3749"/>
              <a:gd name="T113" fmla="*/ 1298 h 3535"/>
              <a:gd name="T114" fmla="*/ 527 w 3749"/>
              <a:gd name="T115" fmla="*/ 936 h 3535"/>
              <a:gd name="T116" fmla="*/ 527 w 3749"/>
              <a:gd name="T117" fmla="*/ 616 h 3535"/>
              <a:gd name="T118" fmla="*/ 528 w 3749"/>
              <a:gd name="T119" fmla="*/ 367 h 3535"/>
              <a:gd name="T120" fmla="*/ 528 w 3749"/>
              <a:gd name="T121" fmla="*/ 212 h 3535"/>
              <a:gd name="T122" fmla="*/ 531 w 3749"/>
              <a:gd name="T123" fmla="*/ 139 h 3535"/>
              <a:gd name="T124" fmla="*/ 605 w 3749"/>
              <a:gd name="T125" fmla="*/ 30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49" h="3535">
                <a:moveTo>
                  <a:pt x="903" y="1843"/>
                </a:moveTo>
                <a:lnTo>
                  <a:pt x="1133" y="1843"/>
                </a:lnTo>
                <a:lnTo>
                  <a:pt x="1131" y="1843"/>
                </a:lnTo>
                <a:lnTo>
                  <a:pt x="1124" y="1845"/>
                </a:lnTo>
                <a:lnTo>
                  <a:pt x="1112" y="1848"/>
                </a:lnTo>
                <a:lnTo>
                  <a:pt x="1100" y="1852"/>
                </a:lnTo>
                <a:lnTo>
                  <a:pt x="1082" y="1859"/>
                </a:lnTo>
                <a:lnTo>
                  <a:pt x="1065" y="1868"/>
                </a:lnTo>
                <a:lnTo>
                  <a:pt x="1046" y="1880"/>
                </a:lnTo>
                <a:lnTo>
                  <a:pt x="1025" y="1895"/>
                </a:lnTo>
                <a:lnTo>
                  <a:pt x="1005" y="1912"/>
                </a:lnTo>
                <a:lnTo>
                  <a:pt x="985" y="1934"/>
                </a:lnTo>
                <a:lnTo>
                  <a:pt x="967" y="1959"/>
                </a:lnTo>
                <a:lnTo>
                  <a:pt x="950" y="1989"/>
                </a:lnTo>
                <a:lnTo>
                  <a:pt x="936" y="2022"/>
                </a:lnTo>
                <a:lnTo>
                  <a:pt x="903" y="2022"/>
                </a:lnTo>
                <a:lnTo>
                  <a:pt x="880" y="2020"/>
                </a:lnTo>
                <a:lnTo>
                  <a:pt x="858" y="2011"/>
                </a:lnTo>
                <a:lnTo>
                  <a:pt x="840" y="1997"/>
                </a:lnTo>
                <a:lnTo>
                  <a:pt x="826" y="1979"/>
                </a:lnTo>
                <a:lnTo>
                  <a:pt x="817" y="1957"/>
                </a:lnTo>
                <a:lnTo>
                  <a:pt x="813" y="1933"/>
                </a:lnTo>
                <a:lnTo>
                  <a:pt x="817" y="1908"/>
                </a:lnTo>
                <a:lnTo>
                  <a:pt x="826" y="1888"/>
                </a:lnTo>
                <a:lnTo>
                  <a:pt x="840" y="1869"/>
                </a:lnTo>
                <a:lnTo>
                  <a:pt x="858" y="1856"/>
                </a:lnTo>
                <a:lnTo>
                  <a:pt x="880" y="1846"/>
                </a:lnTo>
                <a:lnTo>
                  <a:pt x="903" y="1843"/>
                </a:lnTo>
                <a:close/>
                <a:moveTo>
                  <a:pt x="903" y="1315"/>
                </a:moveTo>
                <a:lnTo>
                  <a:pt x="2245" y="1315"/>
                </a:lnTo>
                <a:lnTo>
                  <a:pt x="2269" y="1319"/>
                </a:lnTo>
                <a:lnTo>
                  <a:pt x="2291" y="1328"/>
                </a:lnTo>
                <a:lnTo>
                  <a:pt x="2309" y="1342"/>
                </a:lnTo>
                <a:lnTo>
                  <a:pt x="2323" y="1360"/>
                </a:lnTo>
                <a:lnTo>
                  <a:pt x="2332" y="1382"/>
                </a:lnTo>
                <a:lnTo>
                  <a:pt x="2336" y="1405"/>
                </a:lnTo>
                <a:lnTo>
                  <a:pt x="2332" y="1429"/>
                </a:lnTo>
                <a:lnTo>
                  <a:pt x="2323" y="1451"/>
                </a:lnTo>
                <a:lnTo>
                  <a:pt x="2309" y="1469"/>
                </a:lnTo>
                <a:lnTo>
                  <a:pt x="2291" y="1483"/>
                </a:lnTo>
                <a:lnTo>
                  <a:pt x="2269" y="1492"/>
                </a:lnTo>
                <a:lnTo>
                  <a:pt x="2245" y="1496"/>
                </a:lnTo>
                <a:lnTo>
                  <a:pt x="903" y="1496"/>
                </a:lnTo>
                <a:lnTo>
                  <a:pt x="880" y="1492"/>
                </a:lnTo>
                <a:lnTo>
                  <a:pt x="858" y="1483"/>
                </a:lnTo>
                <a:lnTo>
                  <a:pt x="840" y="1469"/>
                </a:lnTo>
                <a:lnTo>
                  <a:pt x="826" y="1451"/>
                </a:lnTo>
                <a:lnTo>
                  <a:pt x="817" y="1429"/>
                </a:lnTo>
                <a:lnTo>
                  <a:pt x="813" y="1405"/>
                </a:lnTo>
                <a:lnTo>
                  <a:pt x="817" y="1382"/>
                </a:lnTo>
                <a:lnTo>
                  <a:pt x="826" y="1360"/>
                </a:lnTo>
                <a:lnTo>
                  <a:pt x="840" y="1342"/>
                </a:lnTo>
                <a:lnTo>
                  <a:pt x="858" y="1328"/>
                </a:lnTo>
                <a:lnTo>
                  <a:pt x="880" y="1319"/>
                </a:lnTo>
                <a:lnTo>
                  <a:pt x="903" y="1315"/>
                </a:lnTo>
                <a:close/>
                <a:moveTo>
                  <a:pt x="405" y="1039"/>
                </a:moveTo>
                <a:lnTo>
                  <a:pt x="405" y="1221"/>
                </a:lnTo>
                <a:lnTo>
                  <a:pt x="276" y="1221"/>
                </a:lnTo>
                <a:lnTo>
                  <a:pt x="258" y="1222"/>
                </a:lnTo>
                <a:lnTo>
                  <a:pt x="239" y="1228"/>
                </a:lnTo>
                <a:lnTo>
                  <a:pt x="222" y="1237"/>
                </a:lnTo>
                <a:lnTo>
                  <a:pt x="208" y="1249"/>
                </a:lnTo>
                <a:lnTo>
                  <a:pt x="196" y="1264"/>
                </a:lnTo>
                <a:lnTo>
                  <a:pt x="188" y="1280"/>
                </a:lnTo>
                <a:lnTo>
                  <a:pt x="182" y="1298"/>
                </a:lnTo>
                <a:lnTo>
                  <a:pt x="180" y="1316"/>
                </a:lnTo>
                <a:lnTo>
                  <a:pt x="180" y="3258"/>
                </a:lnTo>
                <a:lnTo>
                  <a:pt x="183" y="3283"/>
                </a:lnTo>
                <a:lnTo>
                  <a:pt x="194" y="3306"/>
                </a:lnTo>
                <a:lnTo>
                  <a:pt x="208" y="3326"/>
                </a:lnTo>
                <a:lnTo>
                  <a:pt x="228" y="3341"/>
                </a:lnTo>
                <a:lnTo>
                  <a:pt x="251" y="3350"/>
                </a:lnTo>
                <a:lnTo>
                  <a:pt x="276" y="3353"/>
                </a:lnTo>
                <a:lnTo>
                  <a:pt x="409" y="3353"/>
                </a:lnTo>
                <a:lnTo>
                  <a:pt x="1037" y="2080"/>
                </a:lnTo>
                <a:lnTo>
                  <a:pt x="1054" y="2050"/>
                </a:lnTo>
                <a:lnTo>
                  <a:pt x="1074" y="2022"/>
                </a:lnTo>
                <a:lnTo>
                  <a:pt x="1098" y="1998"/>
                </a:lnTo>
                <a:lnTo>
                  <a:pt x="1124" y="1979"/>
                </a:lnTo>
                <a:lnTo>
                  <a:pt x="1151" y="1964"/>
                </a:lnTo>
                <a:lnTo>
                  <a:pt x="1181" y="1954"/>
                </a:lnTo>
                <a:lnTo>
                  <a:pt x="1211" y="1951"/>
                </a:lnTo>
                <a:lnTo>
                  <a:pt x="2748" y="1951"/>
                </a:lnTo>
                <a:lnTo>
                  <a:pt x="2749" y="1437"/>
                </a:lnTo>
                <a:lnTo>
                  <a:pt x="2781" y="1443"/>
                </a:lnTo>
                <a:lnTo>
                  <a:pt x="2812" y="1454"/>
                </a:lnTo>
                <a:lnTo>
                  <a:pt x="2840" y="1469"/>
                </a:lnTo>
                <a:lnTo>
                  <a:pt x="2865" y="1489"/>
                </a:lnTo>
                <a:lnTo>
                  <a:pt x="2887" y="1513"/>
                </a:lnTo>
                <a:lnTo>
                  <a:pt x="2904" y="1539"/>
                </a:lnTo>
                <a:lnTo>
                  <a:pt x="2917" y="1568"/>
                </a:lnTo>
                <a:lnTo>
                  <a:pt x="2925" y="1600"/>
                </a:lnTo>
                <a:lnTo>
                  <a:pt x="2929" y="1634"/>
                </a:lnTo>
                <a:lnTo>
                  <a:pt x="2929" y="1951"/>
                </a:lnTo>
                <a:lnTo>
                  <a:pt x="3633" y="1951"/>
                </a:lnTo>
                <a:lnTo>
                  <a:pt x="3656" y="1953"/>
                </a:lnTo>
                <a:lnTo>
                  <a:pt x="3677" y="1959"/>
                </a:lnTo>
                <a:lnTo>
                  <a:pt x="3696" y="1968"/>
                </a:lnTo>
                <a:lnTo>
                  <a:pt x="3714" y="1981"/>
                </a:lnTo>
                <a:lnTo>
                  <a:pt x="3728" y="1997"/>
                </a:lnTo>
                <a:lnTo>
                  <a:pt x="3739" y="2016"/>
                </a:lnTo>
                <a:lnTo>
                  <a:pt x="3747" y="2038"/>
                </a:lnTo>
                <a:lnTo>
                  <a:pt x="3749" y="2062"/>
                </a:lnTo>
                <a:lnTo>
                  <a:pt x="3747" y="2089"/>
                </a:lnTo>
                <a:lnTo>
                  <a:pt x="3740" y="2116"/>
                </a:lnTo>
                <a:lnTo>
                  <a:pt x="3726" y="2148"/>
                </a:lnTo>
                <a:lnTo>
                  <a:pt x="3064" y="3405"/>
                </a:lnTo>
                <a:lnTo>
                  <a:pt x="3049" y="3429"/>
                </a:lnTo>
                <a:lnTo>
                  <a:pt x="3030" y="3452"/>
                </a:lnTo>
                <a:lnTo>
                  <a:pt x="3006" y="3474"/>
                </a:lnTo>
                <a:lnTo>
                  <a:pt x="2980" y="3493"/>
                </a:lnTo>
                <a:lnTo>
                  <a:pt x="2953" y="3510"/>
                </a:lnTo>
                <a:lnTo>
                  <a:pt x="2924" y="3522"/>
                </a:lnTo>
                <a:lnTo>
                  <a:pt x="2896" y="3531"/>
                </a:lnTo>
                <a:lnTo>
                  <a:pt x="2868" y="3534"/>
                </a:lnTo>
                <a:lnTo>
                  <a:pt x="212" y="3535"/>
                </a:lnTo>
                <a:lnTo>
                  <a:pt x="179" y="3531"/>
                </a:lnTo>
                <a:lnTo>
                  <a:pt x="145" y="3525"/>
                </a:lnTo>
                <a:lnTo>
                  <a:pt x="116" y="3512"/>
                </a:lnTo>
                <a:lnTo>
                  <a:pt x="87" y="3493"/>
                </a:lnTo>
                <a:lnTo>
                  <a:pt x="62" y="3473"/>
                </a:lnTo>
                <a:lnTo>
                  <a:pt x="40" y="3446"/>
                </a:lnTo>
                <a:lnTo>
                  <a:pt x="23" y="3419"/>
                </a:lnTo>
                <a:lnTo>
                  <a:pt x="10" y="3388"/>
                </a:lnTo>
                <a:lnTo>
                  <a:pt x="2" y="3356"/>
                </a:lnTo>
                <a:lnTo>
                  <a:pt x="0" y="3322"/>
                </a:lnTo>
                <a:lnTo>
                  <a:pt x="0" y="1252"/>
                </a:lnTo>
                <a:lnTo>
                  <a:pt x="3" y="1214"/>
                </a:lnTo>
                <a:lnTo>
                  <a:pt x="14" y="1179"/>
                </a:lnTo>
                <a:lnTo>
                  <a:pt x="30" y="1145"/>
                </a:lnTo>
                <a:lnTo>
                  <a:pt x="50" y="1115"/>
                </a:lnTo>
                <a:lnTo>
                  <a:pt x="76" y="1090"/>
                </a:lnTo>
                <a:lnTo>
                  <a:pt x="105" y="1069"/>
                </a:lnTo>
                <a:lnTo>
                  <a:pt x="137" y="1053"/>
                </a:lnTo>
                <a:lnTo>
                  <a:pt x="174" y="1043"/>
                </a:lnTo>
                <a:lnTo>
                  <a:pt x="212" y="1039"/>
                </a:lnTo>
                <a:lnTo>
                  <a:pt x="405" y="1039"/>
                </a:lnTo>
                <a:close/>
                <a:moveTo>
                  <a:pt x="903" y="792"/>
                </a:moveTo>
                <a:lnTo>
                  <a:pt x="2245" y="792"/>
                </a:lnTo>
                <a:lnTo>
                  <a:pt x="2269" y="795"/>
                </a:lnTo>
                <a:lnTo>
                  <a:pt x="2291" y="804"/>
                </a:lnTo>
                <a:lnTo>
                  <a:pt x="2309" y="818"/>
                </a:lnTo>
                <a:lnTo>
                  <a:pt x="2323" y="836"/>
                </a:lnTo>
                <a:lnTo>
                  <a:pt x="2332" y="858"/>
                </a:lnTo>
                <a:lnTo>
                  <a:pt x="2336" y="882"/>
                </a:lnTo>
                <a:lnTo>
                  <a:pt x="2332" y="906"/>
                </a:lnTo>
                <a:lnTo>
                  <a:pt x="2323" y="927"/>
                </a:lnTo>
                <a:lnTo>
                  <a:pt x="2309" y="945"/>
                </a:lnTo>
                <a:lnTo>
                  <a:pt x="2291" y="959"/>
                </a:lnTo>
                <a:lnTo>
                  <a:pt x="2269" y="968"/>
                </a:lnTo>
                <a:lnTo>
                  <a:pt x="2245" y="972"/>
                </a:lnTo>
                <a:lnTo>
                  <a:pt x="903" y="972"/>
                </a:lnTo>
                <a:lnTo>
                  <a:pt x="880" y="968"/>
                </a:lnTo>
                <a:lnTo>
                  <a:pt x="858" y="959"/>
                </a:lnTo>
                <a:lnTo>
                  <a:pt x="840" y="945"/>
                </a:lnTo>
                <a:lnTo>
                  <a:pt x="826" y="927"/>
                </a:lnTo>
                <a:lnTo>
                  <a:pt x="817" y="906"/>
                </a:lnTo>
                <a:lnTo>
                  <a:pt x="813" y="882"/>
                </a:lnTo>
                <a:lnTo>
                  <a:pt x="817" y="858"/>
                </a:lnTo>
                <a:lnTo>
                  <a:pt x="826" y="836"/>
                </a:lnTo>
                <a:lnTo>
                  <a:pt x="840" y="818"/>
                </a:lnTo>
                <a:lnTo>
                  <a:pt x="858" y="804"/>
                </a:lnTo>
                <a:lnTo>
                  <a:pt x="880" y="795"/>
                </a:lnTo>
                <a:lnTo>
                  <a:pt x="903" y="792"/>
                </a:lnTo>
                <a:close/>
                <a:moveTo>
                  <a:pt x="2166" y="261"/>
                </a:moveTo>
                <a:lnTo>
                  <a:pt x="2166" y="497"/>
                </a:lnTo>
                <a:lnTo>
                  <a:pt x="2383" y="497"/>
                </a:lnTo>
                <a:lnTo>
                  <a:pt x="2166" y="261"/>
                </a:lnTo>
                <a:close/>
                <a:moveTo>
                  <a:pt x="702" y="0"/>
                </a:moveTo>
                <a:lnTo>
                  <a:pt x="2090" y="0"/>
                </a:lnTo>
                <a:lnTo>
                  <a:pt x="2112" y="4"/>
                </a:lnTo>
                <a:lnTo>
                  <a:pt x="2133" y="12"/>
                </a:lnTo>
                <a:lnTo>
                  <a:pt x="2149" y="26"/>
                </a:lnTo>
                <a:lnTo>
                  <a:pt x="2598" y="515"/>
                </a:lnTo>
                <a:lnTo>
                  <a:pt x="2609" y="531"/>
                </a:lnTo>
                <a:lnTo>
                  <a:pt x="2617" y="550"/>
                </a:lnTo>
                <a:lnTo>
                  <a:pt x="2620" y="569"/>
                </a:lnTo>
                <a:lnTo>
                  <a:pt x="2620" y="1838"/>
                </a:lnTo>
                <a:lnTo>
                  <a:pt x="2474" y="1838"/>
                </a:lnTo>
                <a:lnTo>
                  <a:pt x="2474" y="680"/>
                </a:lnTo>
                <a:lnTo>
                  <a:pt x="2471" y="665"/>
                </a:lnTo>
                <a:lnTo>
                  <a:pt x="2463" y="653"/>
                </a:lnTo>
                <a:lnTo>
                  <a:pt x="2451" y="645"/>
                </a:lnTo>
                <a:lnTo>
                  <a:pt x="2438" y="643"/>
                </a:lnTo>
                <a:lnTo>
                  <a:pt x="2094" y="643"/>
                </a:lnTo>
                <a:lnTo>
                  <a:pt x="2074" y="641"/>
                </a:lnTo>
                <a:lnTo>
                  <a:pt x="2057" y="633"/>
                </a:lnTo>
                <a:lnTo>
                  <a:pt x="2042" y="621"/>
                </a:lnTo>
                <a:lnTo>
                  <a:pt x="2031" y="606"/>
                </a:lnTo>
                <a:lnTo>
                  <a:pt x="2023" y="589"/>
                </a:lnTo>
                <a:lnTo>
                  <a:pt x="2021" y="569"/>
                </a:lnTo>
                <a:lnTo>
                  <a:pt x="2021" y="183"/>
                </a:lnTo>
                <a:lnTo>
                  <a:pt x="2018" y="168"/>
                </a:lnTo>
                <a:lnTo>
                  <a:pt x="2010" y="157"/>
                </a:lnTo>
                <a:lnTo>
                  <a:pt x="1999" y="150"/>
                </a:lnTo>
                <a:lnTo>
                  <a:pt x="1985" y="146"/>
                </a:lnTo>
                <a:lnTo>
                  <a:pt x="702" y="146"/>
                </a:lnTo>
                <a:lnTo>
                  <a:pt x="691" y="149"/>
                </a:lnTo>
                <a:lnTo>
                  <a:pt x="683" y="154"/>
                </a:lnTo>
                <a:lnTo>
                  <a:pt x="676" y="164"/>
                </a:lnTo>
                <a:lnTo>
                  <a:pt x="675" y="174"/>
                </a:lnTo>
                <a:lnTo>
                  <a:pt x="675" y="2552"/>
                </a:lnTo>
                <a:lnTo>
                  <a:pt x="562" y="2779"/>
                </a:lnTo>
                <a:lnTo>
                  <a:pt x="561" y="2779"/>
                </a:lnTo>
                <a:lnTo>
                  <a:pt x="558" y="2777"/>
                </a:lnTo>
                <a:lnTo>
                  <a:pt x="552" y="2775"/>
                </a:lnTo>
                <a:lnTo>
                  <a:pt x="545" y="2769"/>
                </a:lnTo>
                <a:lnTo>
                  <a:pt x="540" y="2761"/>
                </a:lnTo>
                <a:lnTo>
                  <a:pt x="534" y="2750"/>
                </a:lnTo>
                <a:lnTo>
                  <a:pt x="530" y="2734"/>
                </a:lnTo>
                <a:lnTo>
                  <a:pt x="528" y="2712"/>
                </a:lnTo>
                <a:lnTo>
                  <a:pt x="528" y="2657"/>
                </a:lnTo>
                <a:lnTo>
                  <a:pt x="528" y="2596"/>
                </a:lnTo>
                <a:lnTo>
                  <a:pt x="527" y="2529"/>
                </a:lnTo>
                <a:lnTo>
                  <a:pt x="527" y="2458"/>
                </a:lnTo>
                <a:lnTo>
                  <a:pt x="527" y="2383"/>
                </a:lnTo>
                <a:lnTo>
                  <a:pt x="527" y="2304"/>
                </a:lnTo>
                <a:lnTo>
                  <a:pt x="526" y="2221"/>
                </a:lnTo>
                <a:lnTo>
                  <a:pt x="526" y="2136"/>
                </a:lnTo>
                <a:lnTo>
                  <a:pt x="526" y="2048"/>
                </a:lnTo>
                <a:lnTo>
                  <a:pt x="526" y="1958"/>
                </a:lnTo>
                <a:lnTo>
                  <a:pt x="526" y="1866"/>
                </a:lnTo>
                <a:lnTo>
                  <a:pt x="526" y="1773"/>
                </a:lnTo>
                <a:lnTo>
                  <a:pt x="526" y="1677"/>
                </a:lnTo>
                <a:lnTo>
                  <a:pt x="526" y="1583"/>
                </a:lnTo>
                <a:lnTo>
                  <a:pt x="526" y="1488"/>
                </a:lnTo>
                <a:lnTo>
                  <a:pt x="526" y="1392"/>
                </a:lnTo>
                <a:lnTo>
                  <a:pt x="526" y="1298"/>
                </a:lnTo>
                <a:lnTo>
                  <a:pt x="526" y="1205"/>
                </a:lnTo>
                <a:lnTo>
                  <a:pt x="527" y="1114"/>
                </a:lnTo>
                <a:lnTo>
                  <a:pt x="527" y="1023"/>
                </a:lnTo>
                <a:lnTo>
                  <a:pt x="527" y="936"/>
                </a:lnTo>
                <a:lnTo>
                  <a:pt x="527" y="851"/>
                </a:lnTo>
                <a:lnTo>
                  <a:pt x="527" y="769"/>
                </a:lnTo>
                <a:lnTo>
                  <a:pt x="527" y="691"/>
                </a:lnTo>
                <a:lnTo>
                  <a:pt x="527" y="616"/>
                </a:lnTo>
                <a:lnTo>
                  <a:pt x="527" y="548"/>
                </a:lnTo>
                <a:lnTo>
                  <a:pt x="528" y="482"/>
                </a:lnTo>
                <a:lnTo>
                  <a:pt x="528" y="421"/>
                </a:lnTo>
                <a:lnTo>
                  <a:pt x="528" y="367"/>
                </a:lnTo>
                <a:lnTo>
                  <a:pt x="528" y="319"/>
                </a:lnTo>
                <a:lnTo>
                  <a:pt x="528" y="276"/>
                </a:lnTo>
                <a:lnTo>
                  <a:pt x="528" y="241"/>
                </a:lnTo>
                <a:lnTo>
                  <a:pt x="528" y="212"/>
                </a:lnTo>
                <a:lnTo>
                  <a:pt x="528" y="191"/>
                </a:lnTo>
                <a:lnTo>
                  <a:pt x="528" y="179"/>
                </a:lnTo>
                <a:lnTo>
                  <a:pt x="528" y="174"/>
                </a:lnTo>
                <a:lnTo>
                  <a:pt x="531" y="139"/>
                </a:lnTo>
                <a:lnTo>
                  <a:pt x="542" y="106"/>
                </a:lnTo>
                <a:lnTo>
                  <a:pt x="558" y="77"/>
                </a:lnTo>
                <a:lnTo>
                  <a:pt x="580" y="51"/>
                </a:lnTo>
                <a:lnTo>
                  <a:pt x="605" y="30"/>
                </a:lnTo>
                <a:lnTo>
                  <a:pt x="635" y="14"/>
                </a:lnTo>
                <a:lnTo>
                  <a:pt x="667" y="4"/>
                </a:lnTo>
                <a:lnTo>
                  <a:pt x="702"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defRPr/>
            </a:pPr>
            <a:endParaRPr lang="en-US" sz="2400" kern="0" smtClean="0">
              <a:solidFill>
                <a:srgbClr val="000000"/>
              </a:solidFill>
              <a:latin typeface="Arial" panose="020B0604020202020204" pitchFamily="34" charset="0"/>
              <a:cs typeface="Arial" panose="020B0604020202020204" pitchFamily="34" charset="0"/>
            </a:endParaRPr>
          </a:p>
        </p:txBody>
      </p:sp>
      <p:grpSp>
        <p:nvGrpSpPr>
          <p:cNvPr id="158" name="Group 157"/>
          <p:cNvGrpSpPr/>
          <p:nvPr/>
        </p:nvGrpSpPr>
        <p:grpSpPr>
          <a:xfrm>
            <a:off x="431604" y="2253633"/>
            <a:ext cx="3228808" cy="3848434"/>
            <a:chOff x="1820863" y="876300"/>
            <a:chExt cx="3744913" cy="5559425"/>
          </a:xfrm>
          <a:effectLst>
            <a:reflection blurRad="6350" stA="52000" endA="300" endPos="35000" dir="5400000" sy="-100000" algn="bl" rotWithShape="0"/>
          </a:effectLst>
          <a:scene3d>
            <a:camera prst="perspectiveRight">
              <a:rot lat="0" lon="19799998" rev="0"/>
            </a:camera>
            <a:lightRig rig="threePt" dir="t"/>
          </a:scene3d>
        </p:grpSpPr>
        <p:grpSp>
          <p:nvGrpSpPr>
            <p:cNvPr id="159" name="Group 4"/>
            <p:cNvGrpSpPr>
              <a:grpSpLocks noChangeAspect="1"/>
            </p:cNvGrpSpPr>
            <p:nvPr/>
          </p:nvGrpSpPr>
          <p:grpSpPr bwMode="auto">
            <a:xfrm>
              <a:off x="1820863" y="876300"/>
              <a:ext cx="3744913" cy="5559425"/>
              <a:chOff x="1147" y="552"/>
              <a:chExt cx="2359" cy="3502"/>
            </a:xfrm>
          </p:grpSpPr>
          <p:sp>
            <p:nvSpPr>
              <p:cNvPr id="164" name="Freeform 5"/>
              <p:cNvSpPr>
                <a:spLocks/>
              </p:cNvSpPr>
              <p:nvPr/>
            </p:nvSpPr>
            <p:spPr bwMode="auto">
              <a:xfrm>
                <a:off x="1147" y="552"/>
                <a:ext cx="2359" cy="3502"/>
              </a:xfrm>
              <a:custGeom>
                <a:avLst/>
                <a:gdLst>
                  <a:gd name="T0" fmla="*/ 112 w 1528"/>
                  <a:gd name="T1" fmla="*/ 0 h 2269"/>
                  <a:gd name="T2" fmla="*/ 1416 w 1528"/>
                  <a:gd name="T3" fmla="*/ 0 h 2269"/>
                  <a:gd name="T4" fmla="*/ 1528 w 1528"/>
                  <a:gd name="T5" fmla="*/ 112 h 2269"/>
                  <a:gd name="T6" fmla="*/ 1528 w 1528"/>
                  <a:gd name="T7" fmla="*/ 2157 h 2269"/>
                  <a:gd name="T8" fmla="*/ 1416 w 1528"/>
                  <a:gd name="T9" fmla="*/ 2269 h 2269"/>
                  <a:gd name="T10" fmla="*/ 112 w 1528"/>
                  <a:gd name="T11" fmla="*/ 2269 h 2269"/>
                  <a:gd name="T12" fmla="*/ 0 w 1528"/>
                  <a:gd name="T13" fmla="*/ 2157 h 2269"/>
                  <a:gd name="T14" fmla="*/ 0 w 1528"/>
                  <a:gd name="T15" fmla="*/ 112 h 2269"/>
                  <a:gd name="T16" fmla="*/ 112 w 1528"/>
                  <a:gd name="T17" fmla="*/ 0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8" h="2269">
                    <a:moveTo>
                      <a:pt x="112" y="0"/>
                    </a:moveTo>
                    <a:cubicBezTo>
                      <a:pt x="1416" y="0"/>
                      <a:pt x="1416" y="0"/>
                      <a:pt x="1416" y="0"/>
                    </a:cubicBezTo>
                    <a:cubicBezTo>
                      <a:pt x="1477" y="0"/>
                      <a:pt x="1528" y="50"/>
                      <a:pt x="1528" y="112"/>
                    </a:cubicBezTo>
                    <a:cubicBezTo>
                      <a:pt x="1528" y="2157"/>
                      <a:pt x="1528" y="2157"/>
                      <a:pt x="1528" y="2157"/>
                    </a:cubicBezTo>
                    <a:cubicBezTo>
                      <a:pt x="1528" y="2218"/>
                      <a:pt x="1477" y="2269"/>
                      <a:pt x="1416" y="2269"/>
                    </a:cubicBezTo>
                    <a:cubicBezTo>
                      <a:pt x="112" y="2269"/>
                      <a:pt x="112" y="2269"/>
                      <a:pt x="112" y="2269"/>
                    </a:cubicBezTo>
                    <a:cubicBezTo>
                      <a:pt x="50" y="2269"/>
                      <a:pt x="0" y="2218"/>
                      <a:pt x="0" y="2157"/>
                    </a:cubicBezTo>
                    <a:cubicBezTo>
                      <a:pt x="0" y="112"/>
                      <a:pt x="0" y="112"/>
                      <a:pt x="0" y="112"/>
                    </a:cubicBezTo>
                    <a:cubicBezTo>
                      <a:pt x="0" y="50"/>
                      <a:pt x="50" y="0"/>
                      <a:pt x="112" y="0"/>
                    </a:cubicBezTo>
                    <a:close/>
                  </a:path>
                </a:pathLst>
              </a:custGeom>
              <a:solidFill>
                <a:schemeClr val="tx1">
                  <a:lumMod val="85000"/>
                  <a:lumOff val="15000"/>
                </a:schemeClr>
              </a:solidFill>
              <a:ln>
                <a:noFill/>
              </a:ln>
              <a:sp3d extrusionH="146050" prstMaterial="metal">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5" name="Freeform 6"/>
              <p:cNvSpPr>
                <a:spLocks/>
              </p:cNvSpPr>
              <p:nvPr/>
            </p:nvSpPr>
            <p:spPr bwMode="auto">
              <a:xfrm>
                <a:off x="1264" y="890"/>
                <a:ext cx="2125" cy="2821"/>
              </a:xfrm>
              <a:custGeom>
                <a:avLst/>
                <a:gdLst>
                  <a:gd name="T0" fmla="*/ 4 w 1376"/>
                  <a:gd name="T1" fmla="*/ 0 h 1828"/>
                  <a:gd name="T2" fmla="*/ 1372 w 1376"/>
                  <a:gd name="T3" fmla="*/ 0 h 1828"/>
                  <a:gd name="T4" fmla="*/ 1376 w 1376"/>
                  <a:gd name="T5" fmla="*/ 4 h 1828"/>
                  <a:gd name="T6" fmla="*/ 1376 w 1376"/>
                  <a:gd name="T7" fmla="*/ 1824 h 1828"/>
                  <a:gd name="T8" fmla="*/ 1372 w 1376"/>
                  <a:gd name="T9" fmla="*/ 1828 h 1828"/>
                  <a:gd name="T10" fmla="*/ 4 w 1376"/>
                  <a:gd name="T11" fmla="*/ 1828 h 1828"/>
                  <a:gd name="T12" fmla="*/ 0 w 1376"/>
                  <a:gd name="T13" fmla="*/ 1824 h 1828"/>
                  <a:gd name="T14" fmla="*/ 0 w 1376"/>
                  <a:gd name="T15" fmla="*/ 4 h 1828"/>
                  <a:gd name="T16" fmla="*/ 4 w 1376"/>
                  <a:gd name="T17"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1828">
                    <a:moveTo>
                      <a:pt x="4" y="0"/>
                    </a:moveTo>
                    <a:cubicBezTo>
                      <a:pt x="1372" y="0"/>
                      <a:pt x="1372" y="0"/>
                      <a:pt x="1372" y="0"/>
                    </a:cubicBezTo>
                    <a:cubicBezTo>
                      <a:pt x="1374" y="0"/>
                      <a:pt x="1376" y="2"/>
                      <a:pt x="1376" y="4"/>
                    </a:cubicBezTo>
                    <a:cubicBezTo>
                      <a:pt x="1376" y="1824"/>
                      <a:pt x="1376" y="1824"/>
                      <a:pt x="1376" y="1824"/>
                    </a:cubicBezTo>
                    <a:cubicBezTo>
                      <a:pt x="1376" y="1826"/>
                      <a:pt x="1374" y="1828"/>
                      <a:pt x="1372" y="1828"/>
                    </a:cubicBezTo>
                    <a:cubicBezTo>
                      <a:pt x="4" y="1828"/>
                      <a:pt x="4" y="1828"/>
                      <a:pt x="4" y="1828"/>
                    </a:cubicBezTo>
                    <a:cubicBezTo>
                      <a:pt x="2" y="1828"/>
                      <a:pt x="0" y="1826"/>
                      <a:pt x="0" y="1824"/>
                    </a:cubicBezTo>
                    <a:cubicBezTo>
                      <a:pt x="0" y="4"/>
                      <a:pt x="0" y="4"/>
                      <a:pt x="0" y="4"/>
                    </a:cubicBezTo>
                    <a:cubicBezTo>
                      <a:pt x="0" y="2"/>
                      <a:pt x="2" y="0"/>
                      <a:pt x="4" y="0"/>
                    </a:cubicBezTo>
                    <a:close/>
                  </a:path>
                </a:pathLst>
              </a:custGeom>
              <a:solidFill>
                <a:srgbClr val="FFFFFF"/>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6" name="Oval 7"/>
              <p:cNvSpPr>
                <a:spLocks noChangeArrowheads="1"/>
              </p:cNvSpPr>
              <p:nvPr/>
            </p:nvSpPr>
            <p:spPr bwMode="auto">
              <a:xfrm>
                <a:off x="2238" y="3797"/>
                <a:ext cx="176" cy="175"/>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Oval 8"/>
              <p:cNvSpPr>
                <a:spLocks noChangeArrowheads="1"/>
              </p:cNvSpPr>
              <p:nvPr/>
            </p:nvSpPr>
            <p:spPr bwMode="auto">
              <a:xfrm>
                <a:off x="2305" y="717"/>
                <a:ext cx="43" cy="43"/>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60" name="Group 159"/>
            <p:cNvGrpSpPr/>
            <p:nvPr/>
          </p:nvGrpSpPr>
          <p:grpSpPr>
            <a:xfrm>
              <a:off x="2006601" y="1412875"/>
              <a:ext cx="3373438" cy="4478338"/>
              <a:chOff x="2006601" y="1412875"/>
              <a:chExt cx="3373438" cy="4359465"/>
            </a:xfrm>
          </p:grpSpPr>
          <p:sp>
            <p:nvSpPr>
              <p:cNvPr id="161" name="Rectangle 160"/>
              <p:cNvSpPr/>
              <p:nvPr/>
            </p:nvSpPr>
            <p:spPr>
              <a:xfrm>
                <a:off x="2006601" y="141287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2" name="Rectangle 161"/>
              <p:cNvSpPr/>
              <p:nvPr/>
            </p:nvSpPr>
            <p:spPr>
              <a:xfrm>
                <a:off x="2006601" y="2866030"/>
                <a:ext cx="3373438" cy="1453155"/>
              </a:xfrm>
              <a:prstGeom prst="rect">
                <a:avLst/>
              </a:prstGeom>
              <a:solidFill>
                <a:schemeClr val="bg1"/>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3" name="Rectangle 162"/>
              <p:cNvSpPr/>
              <p:nvPr/>
            </p:nvSpPr>
            <p:spPr>
              <a:xfrm>
                <a:off x="2006601" y="4319185"/>
                <a:ext cx="3373438" cy="1453155"/>
              </a:xfrm>
              <a:prstGeom prst="rect">
                <a:avLst/>
              </a:prstGeom>
              <a:solidFill>
                <a:schemeClr val="bg1">
                  <a:lumMod val="9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614" y="3461079"/>
            <a:ext cx="2275502" cy="1552575"/>
          </a:xfrm>
          <a:prstGeom prst="rect">
            <a:avLst/>
          </a:prstGeom>
        </p:spPr>
      </p:pic>
      <p:pic>
        <p:nvPicPr>
          <p:cNvPr id="168" name="Picture 1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759" y="3117107"/>
            <a:ext cx="1857766" cy="2229319"/>
          </a:xfrm>
          <a:prstGeom prst="rect">
            <a:avLst/>
          </a:prstGeom>
        </p:spPr>
      </p:pic>
    </p:spTree>
    <p:extLst>
      <p:ext uri="{BB962C8B-B14F-4D97-AF65-F5344CB8AC3E}">
        <p14:creationId xmlns:p14="http://schemas.microsoft.com/office/powerpoint/2010/main" val="26602519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8"/>
          <p:cNvGrpSpPr>
            <a:grpSpLocks noChangeAspect="1"/>
          </p:cNvGrpSpPr>
          <p:nvPr/>
        </p:nvGrpSpPr>
        <p:grpSpPr bwMode="auto">
          <a:xfrm>
            <a:off x="426468" y="865230"/>
            <a:ext cx="10714354" cy="4963087"/>
            <a:chOff x="-2493" y="-1001"/>
            <a:chExt cx="12683" cy="5875"/>
          </a:xfrm>
          <a:solidFill>
            <a:schemeClr val="bg1">
              <a:lumMod val="65000"/>
              <a:alpha val="16000"/>
            </a:schemeClr>
          </a:solidFill>
        </p:grpSpPr>
        <p:sp>
          <p:nvSpPr>
            <p:cNvPr id="33" name="Freeform 29"/>
            <p:cNvSpPr>
              <a:spLocks/>
            </p:cNvSpPr>
            <p:nvPr/>
          </p:nvSpPr>
          <p:spPr bwMode="auto">
            <a:xfrm>
              <a:off x="4964" y="3519"/>
              <a:ext cx="257" cy="494"/>
            </a:xfrm>
            <a:custGeom>
              <a:avLst/>
              <a:gdLst>
                <a:gd name="T0" fmla="*/ 88 w 109"/>
                <a:gd name="T1" fmla="*/ 0 h 209"/>
                <a:gd name="T2" fmla="*/ 84 w 109"/>
                <a:gd name="T3" fmla="*/ 15 h 209"/>
                <a:gd name="T4" fmla="*/ 48 w 109"/>
                <a:gd name="T5" fmla="*/ 51 h 209"/>
                <a:gd name="T6" fmla="*/ 13 w 109"/>
                <a:gd name="T7" fmla="*/ 84 h 209"/>
                <a:gd name="T8" fmla="*/ 21 w 109"/>
                <a:gd name="T9" fmla="*/ 112 h 209"/>
                <a:gd name="T10" fmla="*/ 11 w 109"/>
                <a:gd name="T11" fmla="*/ 135 h 209"/>
                <a:gd name="T12" fmla="*/ 0 w 109"/>
                <a:gd name="T13" fmla="*/ 146 h 209"/>
                <a:gd name="T14" fmla="*/ 6 w 109"/>
                <a:gd name="T15" fmla="*/ 167 h 209"/>
                <a:gd name="T16" fmla="*/ 5 w 109"/>
                <a:gd name="T17" fmla="*/ 180 h 209"/>
                <a:gd name="T18" fmla="*/ 30 w 109"/>
                <a:gd name="T19" fmla="*/ 209 h 209"/>
                <a:gd name="T20" fmla="*/ 77 w 109"/>
                <a:gd name="T21" fmla="*/ 150 h 209"/>
                <a:gd name="T22" fmla="*/ 100 w 109"/>
                <a:gd name="T23" fmla="*/ 55 h 209"/>
                <a:gd name="T24" fmla="*/ 109 w 109"/>
                <a:gd name="T25" fmla="*/ 58 h 209"/>
                <a:gd name="T26" fmla="*/ 109 w 109"/>
                <a:gd name="T27" fmla="*/ 50 h 209"/>
                <a:gd name="T28" fmla="*/ 88 w 109"/>
                <a:gd name="T29"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09">
                  <a:moveTo>
                    <a:pt x="88" y="0"/>
                  </a:moveTo>
                  <a:cubicBezTo>
                    <a:pt x="86" y="4"/>
                    <a:pt x="87" y="13"/>
                    <a:pt x="84" y="15"/>
                  </a:cubicBezTo>
                  <a:cubicBezTo>
                    <a:pt x="76" y="24"/>
                    <a:pt x="60" y="44"/>
                    <a:pt x="48" y="51"/>
                  </a:cubicBezTo>
                  <a:cubicBezTo>
                    <a:pt x="32" y="60"/>
                    <a:pt x="13" y="58"/>
                    <a:pt x="13" y="84"/>
                  </a:cubicBezTo>
                  <a:cubicBezTo>
                    <a:pt x="13" y="93"/>
                    <a:pt x="21" y="106"/>
                    <a:pt x="21" y="112"/>
                  </a:cubicBezTo>
                  <a:cubicBezTo>
                    <a:pt x="21" y="113"/>
                    <a:pt x="11" y="135"/>
                    <a:pt x="11" y="135"/>
                  </a:cubicBezTo>
                  <a:cubicBezTo>
                    <a:pt x="10" y="135"/>
                    <a:pt x="0" y="144"/>
                    <a:pt x="0" y="146"/>
                  </a:cubicBezTo>
                  <a:cubicBezTo>
                    <a:pt x="0" y="154"/>
                    <a:pt x="0" y="162"/>
                    <a:pt x="6" y="167"/>
                  </a:cubicBezTo>
                  <a:cubicBezTo>
                    <a:pt x="7" y="171"/>
                    <a:pt x="5" y="173"/>
                    <a:pt x="5" y="180"/>
                  </a:cubicBezTo>
                  <a:cubicBezTo>
                    <a:pt x="5" y="194"/>
                    <a:pt x="17" y="209"/>
                    <a:pt x="30" y="209"/>
                  </a:cubicBezTo>
                  <a:cubicBezTo>
                    <a:pt x="62" y="209"/>
                    <a:pt x="67" y="174"/>
                    <a:pt x="77" y="150"/>
                  </a:cubicBezTo>
                  <a:cubicBezTo>
                    <a:pt x="88" y="120"/>
                    <a:pt x="100" y="94"/>
                    <a:pt x="100" y="55"/>
                  </a:cubicBezTo>
                  <a:cubicBezTo>
                    <a:pt x="101" y="55"/>
                    <a:pt x="107" y="57"/>
                    <a:pt x="109" y="58"/>
                  </a:cubicBezTo>
                  <a:cubicBezTo>
                    <a:pt x="109" y="50"/>
                    <a:pt x="109" y="50"/>
                    <a:pt x="109" y="50"/>
                  </a:cubicBezTo>
                  <a:cubicBezTo>
                    <a:pt x="104" y="36"/>
                    <a:pt x="106" y="2"/>
                    <a:pt x="8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4" name="Freeform 30"/>
            <p:cNvSpPr>
              <a:spLocks/>
            </p:cNvSpPr>
            <p:nvPr/>
          </p:nvSpPr>
          <p:spPr bwMode="auto">
            <a:xfrm>
              <a:off x="2829" y="1672"/>
              <a:ext cx="2426" cy="2710"/>
            </a:xfrm>
            <a:custGeom>
              <a:avLst/>
              <a:gdLst>
                <a:gd name="T0" fmla="*/ 384 w 1026"/>
                <a:gd name="T1" fmla="*/ 8 h 1146"/>
                <a:gd name="T2" fmla="*/ 346 w 1026"/>
                <a:gd name="T3" fmla="*/ 12 h 1146"/>
                <a:gd name="T4" fmla="*/ 244 w 1026"/>
                <a:gd name="T5" fmla="*/ 32 h 1146"/>
                <a:gd name="T6" fmla="*/ 180 w 1026"/>
                <a:gd name="T7" fmla="*/ 28 h 1146"/>
                <a:gd name="T8" fmla="*/ 170 w 1026"/>
                <a:gd name="T9" fmla="*/ 43 h 1146"/>
                <a:gd name="T10" fmla="*/ 116 w 1026"/>
                <a:gd name="T11" fmla="*/ 134 h 1146"/>
                <a:gd name="T12" fmla="*/ 62 w 1026"/>
                <a:gd name="T13" fmla="*/ 172 h 1146"/>
                <a:gd name="T14" fmla="*/ 12 w 1026"/>
                <a:gd name="T15" fmla="*/ 263 h 1146"/>
                <a:gd name="T16" fmla="*/ 0 w 1026"/>
                <a:gd name="T17" fmla="*/ 370 h 1146"/>
                <a:gd name="T18" fmla="*/ 11 w 1026"/>
                <a:gd name="T19" fmla="*/ 404 h 1146"/>
                <a:gd name="T20" fmla="*/ 16 w 1026"/>
                <a:gd name="T21" fmla="*/ 412 h 1146"/>
                <a:gd name="T22" fmla="*/ 74 w 1026"/>
                <a:gd name="T23" fmla="*/ 480 h 1146"/>
                <a:gd name="T24" fmla="*/ 146 w 1026"/>
                <a:gd name="T25" fmla="*/ 530 h 1146"/>
                <a:gd name="T26" fmla="*/ 228 w 1026"/>
                <a:gd name="T27" fmla="*/ 527 h 1146"/>
                <a:gd name="T28" fmla="*/ 313 w 1026"/>
                <a:gd name="T29" fmla="*/ 499 h 1146"/>
                <a:gd name="T30" fmla="*/ 376 w 1026"/>
                <a:gd name="T31" fmla="*/ 530 h 1146"/>
                <a:gd name="T32" fmla="*/ 404 w 1026"/>
                <a:gd name="T33" fmla="*/ 578 h 1146"/>
                <a:gd name="T34" fmla="*/ 392 w 1026"/>
                <a:gd name="T35" fmla="*/ 607 h 1146"/>
                <a:gd name="T36" fmla="*/ 445 w 1026"/>
                <a:gd name="T37" fmla="*/ 700 h 1146"/>
                <a:gd name="T38" fmla="*/ 465 w 1026"/>
                <a:gd name="T39" fmla="*/ 774 h 1146"/>
                <a:gd name="T40" fmla="*/ 462 w 1026"/>
                <a:gd name="T41" fmla="*/ 927 h 1146"/>
                <a:gd name="T42" fmla="*/ 473 w 1026"/>
                <a:gd name="T43" fmla="*/ 959 h 1146"/>
                <a:gd name="T44" fmla="*/ 533 w 1026"/>
                <a:gd name="T45" fmla="*/ 1097 h 1146"/>
                <a:gd name="T46" fmla="*/ 536 w 1026"/>
                <a:gd name="T47" fmla="*/ 1138 h 1146"/>
                <a:gd name="T48" fmla="*/ 558 w 1026"/>
                <a:gd name="T49" fmla="*/ 1146 h 1146"/>
                <a:gd name="T50" fmla="*/ 628 w 1026"/>
                <a:gd name="T51" fmla="*/ 1135 h 1146"/>
                <a:gd name="T52" fmla="*/ 668 w 1026"/>
                <a:gd name="T53" fmla="*/ 1122 h 1146"/>
                <a:gd name="T54" fmla="*/ 730 w 1026"/>
                <a:gd name="T55" fmla="*/ 1046 h 1146"/>
                <a:gd name="T56" fmla="*/ 743 w 1026"/>
                <a:gd name="T57" fmla="*/ 1002 h 1146"/>
                <a:gd name="T58" fmla="*/ 785 w 1026"/>
                <a:gd name="T59" fmla="*/ 973 h 1146"/>
                <a:gd name="T60" fmla="*/ 775 w 1026"/>
                <a:gd name="T61" fmla="*/ 907 h 1146"/>
                <a:gd name="T62" fmla="*/ 866 w 1026"/>
                <a:gd name="T63" fmla="*/ 820 h 1146"/>
                <a:gd name="T64" fmla="*/ 863 w 1026"/>
                <a:gd name="T65" fmla="*/ 776 h 1146"/>
                <a:gd name="T66" fmla="*/ 867 w 1026"/>
                <a:gd name="T67" fmla="*/ 755 h 1146"/>
                <a:gd name="T68" fmla="*/ 843 w 1026"/>
                <a:gd name="T69" fmla="*/ 679 h 1146"/>
                <a:gd name="T70" fmla="*/ 946 w 1026"/>
                <a:gd name="T71" fmla="*/ 564 h 1146"/>
                <a:gd name="T72" fmla="*/ 1026 w 1026"/>
                <a:gd name="T73" fmla="*/ 422 h 1146"/>
                <a:gd name="T74" fmla="*/ 964 w 1026"/>
                <a:gd name="T75" fmla="*/ 430 h 1146"/>
                <a:gd name="T76" fmla="*/ 955 w 1026"/>
                <a:gd name="T77" fmla="*/ 429 h 1146"/>
                <a:gd name="T78" fmla="*/ 943 w 1026"/>
                <a:gd name="T79" fmla="*/ 430 h 1146"/>
                <a:gd name="T80" fmla="*/ 904 w 1026"/>
                <a:gd name="T81" fmla="*/ 416 h 1146"/>
                <a:gd name="T82" fmla="*/ 874 w 1026"/>
                <a:gd name="T83" fmla="*/ 371 h 1146"/>
                <a:gd name="T84" fmla="*/ 837 w 1026"/>
                <a:gd name="T85" fmla="*/ 320 h 1146"/>
                <a:gd name="T86" fmla="*/ 813 w 1026"/>
                <a:gd name="T87" fmla="*/ 267 h 1146"/>
                <a:gd name="T88" fmla="*/ 742 w 1026"/>
                <a:gd name="T89" fmla="*/ 138 h 1146"/>
                <a:gd name="T90" fmla="*/ 771 w 1026"/>
                <a:gd name="T91" fmla="*/ 163 h 1146"/>
                <a:gd name="T92" fmla="*/ 781 w 1026"/>
                <a:gd name="T93" fmla="*/ 130 h 1146"/>
                <a:gd name="T94" fmla="*/ 771 w 1026"/>
                <a:gd name="T95" fmla="*/ 106 h 1146"/>
                <a:gd name="T96" fmla="*/ 729 w 1026"/>
                <a:gd name="T97" fmla="*/ 103 h 1146"/>
                <a:gd name="T98" fmla="*/ 631 w 1026"/>
                <a:gd name="T99" fmla="*/ 97 h 1146"/>
                <a:gd name="T100" fmla="*/ 598 w 1026"/>
                <a:gd name="T101" fmla="*/ 79 h 1146"/>
                <a:gd name="T102" fmla="*/ 585 w 1026"/>
                <a:gd name="T103" fmla="*/ 78 h 1146"/>
                <a:gd name="T104" fmla="*/ 556 w 1026"/>
                <a:gd name="T105" fmla="*/ 111 h 1146"/>
                <a:gd name="T106" fmla="*/ 460 w 1026"/>
                <a:gd name="T107" fmla="*/ 77 h 1146"/>
                <a:gd name="T108" fmla="*/ 421 w 1026"/>
                <a:gd name="T109" fmla="*/ 52 h 1146"/>
                <a:gd name="T110" fmla="*/ 421 w 1026"/>
                <a:gd name="T111" fmla="*/ 20 h 1146"/>
                <a:gd name="T112" fmla="*/ 421 w 1026"/>
                <a:gd name="T113" fmla="*/ 1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6" h="1146">
                  <a:moveTo>
                    <a:pt x="405" y="0"/>
                  </a:moveTo>
                  <a:cubicBezTo>
                    <a:pt x="395" y="0"/>
                    <a:pt x="395" y="8"/>
                    <a:pt x="384" y="8"/>
                  </a:cubicBezTo>
                  <a:cubicBezTo>
                    <a:pt x="378" y="8"/>
                    <a:pt x="375" y="5"/>
                    <a:pt x="368" y="5"/>
                  </a:cubicBezTo>
                  <a:cubicBezTo>
                    <a:pt x="360" y="5"/>
                    <a:pt x="352" y="12"/>
                    <a:pt x="346" y="12"/>
                  </a:cubicBezTo>
                  <a:cubicBezTo>
                    <a:pt x="342" y="12"/>
                    <a:pt x="335" y="7"/>
                    <a:pt x="328" y="7"/>
                  </a:cubicBezTo>
                  <a:cubicBezTo>
                    <a:pt x="304" y="7"/>
                    <a:pt x="265" y="22"/>
                    <a:pt x="244" y="32"/>
                  </a:cubicBezTo>
                  <a:cubicBezTo>
                    <a:pt x="238" y="35"/>
                    <a:pt x="236" y="41"/>
                    <a:pt x="225" y="41"/>
                  </a:cubicBezTo>
                  <a:cubicBezTo>
                    <a:pt x="207" y="41"/>
                    <a:pt x="193" y="38"/>
                    <a:pt x="180" y="28"/>
                  </a:cubicBezTo>
                  <a:cubicBezTo>
                    <a:pt x="174" y="32"/>
                    <a:pt x="173" y="37"/>
                    <a:pt x="169" y="43"/>
                  </a:cubicBezTo>
                  <a:cubicBezTo>
                    <a:pt x="170" y="43"/>
                    <a:pt x="170" y="43"/>
                    <a:pt x="170" y="43"/>
                  </a:cubicBezTo>
                  <a:cubicBezTo>
                    <a:pt x="157" y="59"/>
                    <a:pt x="139" y="75"/>
                    <a:pt x="125" y="93"/>
                  </a:cubicBezTo>
                  <a:cubicBezTo>
                    <a:pt x="115" y="106"/>
                    <a:pt x="123" y="114"/>
                    <a:pt x="116" y="134"/>
                  </a:cubicBezTo>
                  <a:cubicBezTo>
                    <a:pt x="114" y="142"/>
                    <a:pt x="101" y="153"/>
                    <a:pt x="93" y="158"/>
                  </a:cubicBezTo>
                  <a:cubicBezTo>
                    <a:pt x="83" y="163"/>
                    <a:pt x="69" y="162"/>
                    <a:pt x="62" y="172"/>
                  </a:cubicBezTo>
                  <a:cubicBezTo>
                    <a:pt x="49" y="189"/>
                    <a:pt x="33" y="217"/>
                    <a:pt x="27" y="238"/>
                  </a:cubicBezTo>
                  <a:cubicBezTo>
                    <a:pt x="24" y="246"/>
                    <a:pt x="12" y="253"/>
                    <a:pt x="12" y="263"/>
                  </a:cubicBezTo>
                  <a:cubicBezTo>
                    <a:pt x="12" y="284"/>
                    <a:pt x="22" y="299"/>
                    <a:pt x="22" y="322"/>
                  </a:cubicBezTo>
                  <a:cubicBezTo>
                    <a:pt x="22" y="336"/>
                    <a:pt x="12" y="364"/>
                    <a:pt x="0" y="370"/>
                  </a:cubicBezTo>
                  <a:cubicBezTo>
                    <a:pt x="4" y="377"/>
                    <a:pt x="8" y="380"/>
                    <a:pt x="8" y="387"/>
                  </a:cubicBezTo>
                  <a:cubicBezTo>
                    <a:pt x="8" y="392"/>
                    <a:pt x="11" y="396"/>
                    <a:pt x="11" y="404"/>
                  </a:cubicBezTo>
                  <a:cubicBezTo>
                    <a:pt x="9" y="404"/>
                    <a:pt x="9" y="404"/>
                    <a:pt x="9" y="404"/>
                  </a:cubicBezTo>
                  <a:cubicBezTo>
                    <a:pt x="12" y="407"/>
                    <a:pt x="13" y="408"/>
                    <a:pt x="16" y="412"/>
                  </a:cubicBezTo>
                  <a:cubicBezTo>
                    <a:pt x="16" y="414"/>
                    <a:pt x="44" y="439"/>
                    <a:pt x="48" y="441"/>
                  </a:cubicBezTo>
                  <a:cubicBezTo>
                    <a:pt x="61" y="452"/>
                    <a:pt x="64" y="464"/>
                    <a:pt x="74" y="480"/>
                  </a:cubicBezTo>
                  <a:cubicBezTo>
                    <a:pt x="85" y="497"/>
                    <a:pt x="116" y="515"/>
                    <a:pt x="131" y="526"/>
                  </a:cubicBezTo>
                  <a:cubicBezTo>
                    <a:pt x="133" y="527"/>
                    <a:pt x="140" y="530"/>
                    <a:pt x="146" y="530"/>
                  </a:cubicBezTo>
                  <a:cubicBezTo>
                    <a:pt x="167" y="530"/>
                    <a:pt x="176" y="519"/>
                    <a:pt x="197" y="519"/>
                  </a:cubicBezTo>
                  <a:cubicBezTo>
                    <a:pt x="207" y="519"/>
                    <a:pt x="220" y="527"/>
                    <a:pt x="228" y="527"/>
                  </a:cubicBezTo>
                  <a:cubicBezTo>
                    <a:pt x="236" y="527"/>
                    <a:pt x="239" y="520"/>
                    <a:pt x="247" y="518"/>
                  </a:cubicBezTo>
                  <a:cubicBezTo>
                    <a:pt x="267" y="511"/>
                    <a:pt x="286" y="499"/>
                    <a:pt x="313" y="499"/>
                  </a:cubicBezTo>
                  <a:cubicBezTo>
                    <a:pt x="334" y="499"/>
                    <a:pt x="338" y="530"/>
                    <a:pt x="354" y="530"/>
                  </a:cubicBezTo>
                  <a:cubicBezTo>
                    <a:pt x="359" y="530"/>
                    <a:pt x="367" y="530"/>
                    <a:pt x="376" y="530"/>
                  </a:cubicBezTo>
                  <a:cubicBezTo>
                    <a:pt x="394" y="530"/>
                    <a:pt x="404" y="540"/>
                    <a:pt x="409" y="552"/>
                  </a:cubicBezTo>
                  <a:cubicBezTo>
                    <a:pt x="404" y="556"/>
                    <a:pt x="404" y="572"/>
                    <a:pt x="404" y="578"/>
                  </a:cubicBezTo>
                  <a:cubicBezTo>
                    <a:pt x="404" y="581"/>
                    <a:pt x="402" y="582"/>
                    <a:pt x="404" y="586"/>
                  </a:cubicBezTo>
                  <a:cubicBezTo>
                    <a:pt x="400" y="588"/>
                    <a:pt x="392" y="602"/>
                    <a:pt x="392" y="607"/>
                  </a:cubicBezTo>
                  <a:cubicBezTo>
                    <a:pt x="392" y="632"/>
                    <a:pt x="422" y="651"/>
                    <a:pt x="436" y="668"/>
                  </a:cubicBezTo>
                  <a:cubicBezTo>
                    <a:pt x="443" y="677"/>
                    <a:pt x="441" y="689"/>
                    <a:pt x="445" y="700"/>
                  </a:cubicBezTo>
                  <a:cubicBezTo>
                    <a:pt x="450" y="713"/>
                    <a:pt x="454" y="721"/>
                    <a:pt x="458" y="744"/>
                  </a:cubicBezTo>
                  <a:cubicBezTo>
                    <a:pt x="460" y="755"/>
                    <a:pt x="465" y="761"/>
                    <a:pt x="465" y="774"/>
                  </a:cubicBezTo>
                  <a:cubicBezTo>
                    <a:pt x="465" y="802"/>
                    <a:pt x="432" y="811"/>
                    <a:pt x="432" y="848"/>
                  </a:cubicBezTo>
                  <a:cubicBezTo>
                    <a:pt x="432" y="882"/>
                    <a:pt x="447" y="902"/>
                    <a:pt x="462" y="927"/>
                  </a:cubicBezTo>
                  <a:cubicBezTo>
                    <a:pt x="466" y="934"/>
                    <a:pt x="473" y="937"/>
                    <a:pt x="473" y="944"/>
                  </a:cubicBezTo>
                  <a:cubicBezTo>
                    <a:pt x="473" y="949"/>
                    <a:pt x="473" y="950"/>
                    <a:pt x="473" y="959"/>
                  </a:cubicBezTo>
                  <a:cubicBezTo>
                    <a:pt x="473" y="1005"/>
                    <a:pt x="497" y="1036"/>
                    <a:pt x="516" y="1068"/>
                  </a:cubicBezTo>
                  <a:cubicBezTo>
                    <a:pt x="519" y="1073"/>
                    <a:pt x="533" y="1089"/>
                    <a:pt x="533" y="1097"/>
                  </a:cubicBezTo>
                  <a:cubicBezTo>
                    <a:pt x="533" y="1103"/>
                    <a:pt x="531" y="1107"/>
                    <a:pt x="527" y="1112"/>
                  </a:cubicBezTo>
                  <a:cubicBezTo>
                    <a:pt x="531" y="1116"/>
                    <a:pt x="536" y="1127"/>
                    <a:pt x="536" y="1138"/>
                  </a:cubicBezTo>
                  <a:cubicBezTo>
                    <a:pt x="537" y="1138"/>
                    <a:pt x="538" y="1136"/>
                    <a:pt x="541" y="1135"/>
                  </a:cubicBezTo>
                  <a:cubicBezTo>
                    <a:pt x="545" y="1141"/>
                    <a:pt x="549" y="1146"/>
                    <a:pt x="558" y="1146"/>
                  </a:cubicBezTo>
                  <a:cubicBezTo>
                    <a:pt x="578" y="1146"/>
                    <a:pt x="592" y="1130"/>
                    <a:pt x="614" y="1130"/>
                  </a:cubicBezTo>
                  <a:cubicBezTo>
                    <a:pt x="620" y="1130"/>
                    <a:pt x="623" y="1135"/>
                    <a:pt x="628" y="1135"/>
                  </a:cubicBezTo>
                  <a:cubicBezTo>
                    <a:pt x="633" y="1135"/>
                    <a:pt x="637" y="1132"/>
                    <a:pt x="644" y="1132"/>
                  </a:cubicBezTo>
                  <a:cubicBezTo>
                    <a:pt x="646" y="1122"/>
                    <a:pt x="659" y="1126"/>
                    <a:pt x="668" y="1122"/>
                  </a:cubicBezTo>
                  <a:cubicBezTo>
                    <a:pt x="690" y="1112"/>
                    <a:pt x="696" y="1097"/>
                    <a:pt x="709" y="1080"/>
                  </a:cubicBezTo>
                  <a:cubicBezTo>
                    <a:pt x="717" y="1069"/>
                    <a:pt x="718" y="1057"/>
                    <a:pt x="730" y="1046"/>
                  </a:cubicBezTo>
                  <a:cubicBezTo>
                    <a:pt x="736" y="1039"/>
                    <a:pt x="751" y="1028"/>
                    <a:pt x="751" y="1013"/>
                  </a:cubicBezTo>
                  <a:cubicBezTo>
                    <a:pt x="751" y="1008"/>
                    <a:pt x="748" y="1004"/>
                    <a:pt x="743" y="1002"/>
                  </a:cubicBezTo>
                  <a:cubicBezTo>
                    <a:pt x="749" y="989"/>
                    <a:pt x="757" y="983"/>
                    <a:pt x="769" y="977"/>
                  </a:cubicBezTo>
                  <a:cubicBezTo>
                    <a:pt x="773" y="975"/>
                    <a:pt x="782" y="978"/>
                    <a:pt x="785" y="973"/>
                  </a:cubicBezTo>
                  <a:cubicBezTo>
                    <a:pt x="788" y="969"/>
                    <a:pt x="790" y="951"/>
                    <a:pt x="790" y="943"/>
                  </a:cubicBezTo>
                  <a:cubicBezTo>
                    <a:pt x="790" y="927"/>
                    <a:pt x="775" y="919"/>
                    <a:pt x="775" y="907"/>
                  </a:cubicBezTo>
                  <a:cubicBezTo>
                    <a:pt x="775" y="902"/>
                    <a:pt x="783" y="893"/>
                    <a:pt x="791" y="891"/>
                  </a:cubicBezTo>
                  <a:cubicBezTo>
                    <a:pt x="796" y="857"/>
                    <a:pt x="866" y="861"/>
                    <a:pt x="866" y="820"/>
                  </a:cubicBezTo>
                  <a:cubicBezTo>
                    <a:pt x="866" y="816"/>
                    <a:pt x="865" y="813"/>
                    <a:pt x="862" y="810"/>
                  </a:cubicBezTo>
                  <a:cubicBezTo>
                    <a:pt x="862" y="795"/>
                    <a:pt x="863" y="785"/>
                    <a:pt x="863" y="776"/>
                  </a:cubicBezTo>
                  <a:cubicBezTo>
                    <a:pt x="863" y="763"/>
                    <a:pt x="863" y="763"/>
                    <a:pt x="863" y="763"/>
                  </a:cubicBezTo>
                  <a:cubicBezTo>
                    <a:pt x="864" y="762"/>
                    <a:pt x="867" y="758"/>
                    <a:pt x="867" y="755"/>
                  </a:cubicBezTo>
                  <a:cubicBezTo>
                    <a:pt x="867" y="745"/>
                    <a:pt x="848" y="736"/>
                    <a:pt x="848" y="718"/>
                  </a:cubicBezTo>
                  <a:cubicBezTo>
                    <a:pt x="848" y="702"/>
                    <a:pt x="843" y="695"/>
                    <a:pt x="843" y="679"/>
                  </a:cubicBezTo>
                  <a:cubicBezTo>
                    <a:pt x="843" y="664"/>
                    <a:pt x="857" y="660"/>
                    <a:pt x="861" y="647"/>
                  </a:cubicBezTo>
                  <a:cubicBezTo>
                    <a:pt x="874" y="600"/>
                    <a:pt x="911" y="592"/>
                    <a:pt x="946" y="564"/>
                  </a:cubicBezTo>
                  <a:cubicBezTo>
                    <a:pt x="966" y="549"/>
                    <a:pt x="973" y="530"/>
                    <a:pt x="989" y="509"/>
                  </a:cubicBezTo>
                  <a:cubicBezTo>
                    <a:pt x="1002" y="491"/>
                    <a:pt x="1026" y="452"/>
                    <a:pt x="1026" y="422"/>
                  </a:cubicBezTo>
                  <a:cubicBezTo>
                    <a:pt x="1026" y="418"/>
                    <a:pt x="1023" y="417"/>
                    <a:pt x="1022" y="414"/>
                  </a:cubicBezTo>
                  <a:cubicBezTo>
                    <a:pt x="1003" y="418"/>
                    <a:pt x="984" y="426"/>
                    <a:pt x="964" y="430"/>
                  </a:cubicBezTo>
                  <a:cubicBezTo>
                    <a:pt x="963" y="430"/>
                    <a:pt x="962" y="430"/>
                    <a:pt x="961" y="430"/>
                  </a:cubicBezTo>
                  <a:cubicBezTo>
                    <a:pt x="959" y="430"/>
                    <a:pt x="957" y="429"/>
                    <a:pt x="955" y="429"/>
                  </a:cubicBezTo>
                  <a:cubicBezTo>
                    <a:pt x="953" y="429"/>
                    <a:pt x="951" y="429"/>
                    <a:pt x="949" y="429"/>
                  </a:cubicBezTo>
                  <a:cubicBezTo>
                    <a:pt x="947" y="429"/>
                    <a:pt x="945" y="429"/>
                    <a:pt x="943" y="430"/>
                  </a:cubicBezTo>
                  <a:cubicBezTo>
                    <a:pt x="936" y="432"/>
                    <a:pt x="935" y="439"/>
                    <a:pt x="927" y="439"/>
                  </a:cubicBezTo>
                  <a:cubicBezTo>
                    <a:pt x="918" y="439"/>
                    <a:pt x="911" y="422"/>
                    <a:pt x="904" y="416"/>
                  </a:cubicBezTo>
                  <a:cubicBezTo>
                    <a:pt x="909" y="410"/>
                    <a:pt x="904" y="409"/>
                    <a:pt x="904" y="400"/>
                  </a:cubicBezTo>
                  <a:cubicBezTo>
                    <a:pt x="887" y="400"/>
                    <a:pt x="882" y="378"/>
                    <a:pt x="874" y="371"/>
                  </a:cubicBezTo>
                  <a:cubicBezTo>
                    <a:pt x="864" y="365"/>
                    <a:pt x="859" y="364"/>
                    <a:pt x="850" y="356"/>
                  </a:cubicBezTo>
                  <a:cubicBezTo>
                    <a:pt x="841" y="346"/>
                    <a:pt x="847" y="332"/>
                    <a:pt x="837" y="320"/>
                  </a:cubicBezTo>
                  <a:cubicBezTo>
                    <a:pt x="829" y="309"/>
                    <a:pt x="819" y="309"/>
                    <a:pt x="813" y="295"/>
                  </a:cubicBezTo>
                  <a:cubicBezTo>
                    <a:pt x="813" y="267"/>
                    <a:pt x="813" y="267"/>
                    <a:pt x="813" y="267"/>
                  </a:cubicBezTo>
                  <a:cubicBezTo>
                    <a:pt x="805" y="261"/>
                    <a:pt x="790" y="237"/>
                    <a:pt x="792" y="226"/>
                  </a:cubicBezTo>
                  <a:cubicBezTo>
                    <a:pt x="742" y="138"/>
                    <a:pt x="742" y="138"/>
                    <a:pt x="742" y="138"/>
                  </a:cubicBezTo>
                  <a:cubicBezTo>
                    <a:pt x="742" y="129"/>
                    <a:pt x="742" y="129"/>
                    <a:pt x="742" y="129"/>
                  </a:cubicBezTo>
                  <a:cubicBezTo>
                    <a:pt x="751" y="138"/>
                    <a:pt x="760" y="161"/>
                    <a:pt x="771" y="163"/>
                  </a:cubicBezTo>
                  <a:cubicBezTo>
                    <a:pt x="773" y="158"/>
                    <a:pt x="778" y="144"/>
                    <a:pt x="781" y="137"/>
                  </a:cubicBezTo>
                  <a:cubicBezTo>
                    <a:pt x="781" y="135"/>
                    <a:pt x="781" y="132"/>
                    <a:pt x="781" y="130"/>
                  </a:cubicBezTo>
                  <a:cubicBezTo>
                    <a:pt x="773" y="111"/>
                    <a:pt x="773" y="111"/>
                    <a:pt x="773" y="111"/>
                  </a:cubicBezTo>
                  <a:cubicBezTo>
                    <a:pt x="773" y="109"/>
                    <a:pt x="772" y="108"/>
                    <a:pt x="771" y="106"/>
                  </a:cubicBezTo>
                  <a:cubicBezTo>
                    <a:pt x="764" y="107"/>
                    <a:pt x="764" y="110"/>
                    <a:pt x="756" y="110"/>
                  </a:cubicBezTo>
                  <a:cubicBezTo>
                    <a:pt x="745" y="110"/>
                    <a:pt x="739" y="103"/>
                    <a:pt x="729" y="103"/>
                  </a:cubicBezTo>
                  <a:cubicBezTo>
                    <a:pt x="712" y="103"/>
                    <a:pt x="707" y="111"/>
                    <a:pt x="690" y="111"/>
                  </a:cubicBezTo>
                  <a:cubicBezTo>
                    <a:pt x="672" y="111"/>
                    <a:pt x="648" y="103"/>
                    <a:pt x="631" y="97"/>
                  </a:cubicBezTo>
                  <a:cubicBezTo>
                    <a:pt x="623" y="94"/>
                    <a:pt x="611" y="98"/>
                    <a:pt x="606" y="92"/>
                  </a:cubicBezTo>
                  <a:cubicBezTo>
                    <a:pt x="604" y="88"/>
                    <a:pt x="598" y="87"/>
                    <a:pt x="598" y="79"/>
                  </a:cubicBezTo>
                  <a:cubicBezTo>
                    <a:pt x="586" y="79"/>
                    <a:pt x="586" y="79"/>
                    <a:pt x="586" y="79"/>
                  </a:cubicBezTo>
                  <a:cubicBezTo>
                    <a:pt x="585" y="78"/>
                    <a:pt x="585" y="78"/>
                    <a:pt x="585" y="78"/>
                  </a:cubicBezTo>
                  <a:cubicBezTo>
                    <a:pt x="568" y="84"/>
                    <a:pt x="556" y="84"/>
                    <a:pt x="556" y="101"/>
                  </a:cubicBezTo>
                  <a:cubicBezTo>
                    <a:pt x="556" y="104"/>
                    <a:pt x="556" y="107"/>
                    <a:pt x="556" y="111"/>
                  </a:cubicBezTo>
                  <a:cubicBezTo>
                    <a:pt x="556" y="114"/>
                    <a:pt x="550" y="119"/>
                    <a:pt x="545" y="119"/>
                  </a:cubicBezTo>
                  <a:cubicBezTo>
                    <a:pt x="506" y="119"/>
                    <a:pt x="494" y="77"/>
                    <a:pt x="460" y="77"/>
                  </a:cubicBezTo>
                  <a:cubicBezTo>
                    <a:pt x="455" y="77"/>
                    <a:pt x="451" y="77"/>
                    <a:pt x="445" y="77"/>
                  </a:cubicBezTo>
                  <a:cubicBezTo>
                    <a:pt x="435" y="77"/>
                    <a:pt x="421" y="65"/>
                    <a:pt x="421" y="52"/>
                  </a:cubicBezTo>
                  <a:cubicBezTo>
                    <a:pt x="421" y="44"/>
                    <a:pt x="428" y="40"/>
                    <a:pt x="428" y="32"/>
                  </a:cubicBezTo>
                  <a:cubicBezTo>
                    <a:pt x="428" y="27"/>
                    <a:pt x="421" y="25"/>
                    <a:pt x="421" y="20"/>
                  </a:cubicBezTo>
                  <a:cubicBezTo>
                    <a:pt x="421" y="13"/>
                    <a:pt x="428" y="15"/>
                    <a:pt x="429" y="7"/>
                  </a:cubicBezTo>
                  <a:cubicBezTo>
                    <a:pt x="426" y="7"/>
                    <a:pt x="424" y="10"/>
                    <a:pt x="421" y="10"/>
                  </a:cubicBezTo>
                  <a:cubicBezTo>
                    <a:pt x="413" y="10"/>
                    <a:pt x="415" y="0"/>
                    <a:pt x="40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31"/>
            <p:cNvSpPr>
              <a:spLocks/>
            </p:cNvSpPr>
            <p:nvPr/>
          </p:nvSpPr>
          <p:spPr bwMode="auto">
            <a:xfrm>
              <a:off x="4359" y="1478"/>
              <a:ext cx="1323" cy="1149"/>
            </a:xfrm>
            <a:custGeom>
              <a:avLst/>
              <a:gdLst>
                <a:gd name="T0" fmla="*/ 75 w 560"/>
                <a:gd name="T1" fmla="*/ 16 h 486"/>
                <a:gd name="T2" fmla="*/ 46 w 560"/>
                <a:gd name="T3" fmla="*/ 18 h 486"/>
                <a:gd name="T4" fmla="*/ 9 w 560"/>
                <a:gd name="T5" fmla="*/ 45 h 486"/>
                <a:gd name="T6" fmla="*/ 0 w 560"/>
                <a:gd name="T7" fmla="*/ 66 h 486"/>
                <a:gd name="T8" fmla="*/ 27 w 560"/>
                <a:gd name="T9" fmla="*/ 95 h 486"/>
                <a:gd name="T10" fmla="*/ 59 w 560"/>
                <a:gd name="T11" fmla="*/ 105 h 486"/>
                <a:gd name="T12" fmla="*/ 130 w 560"/>
                <a:gd name="T13" fmla="*/ 93 h 486"/>
                <a:gd name="T14" fmla="*/ 150 w 560"/>
                <a:gd name="T15" fmla="*/ 98 h 486"/>
                <a:gd name="T16" fmla="*/ 136 w 560"/>
                <a:gd name="T17" fmla="*/ 151 h 486"/>
                <a:gd name="T18" fmla="*/ 126 w 560"/>
                <a:gd name="T19" fmla="*/ 193 h 486"/>
                <a:gd name="T20" fmla="*/ 131 w 560"/>
                <a:gd name="T21" fmla="*/ 235 h 486"/>
                <a:gd name="T22" fmla="*/ 165 w 560"/>
                <a:gd name="T23" fmla="*/ 287 h 486"/>
                <a:gd name="T24" fmla="*/ 185 w 560"/>
                <a:gd name="T25" fmla="*/ 311 h 486"/>
                <a:gd name="T26" fmla="*/ 238 w 560"/>
                <a:gd name="T27" fmla="*/ 408 h 486"/>
                <a:gd name="T28" fmla="*/ 260 w 560"/>
                <a:gd name="T29" fmla="*/ 472 h 486"/>
                <a:gd name="T30" fmla="*/ 280 w 560"/>
                <a:gd name="T31" fmla="*/ 484 h 486"/>
                <a:gd name="T32" fmla="*/ 353 w 560"/>
                <a:gd name="T33" fmla="*/ 453 h 486"/>
                <a:gd name="T34" fmla="*/ 438 w 560"/>
                <a:gd name="T35" fmla="*/ 416 h 486"/>
                <a:gd name="T36" fmla="*/ 476 w 560"/>
                <a:gd name="T37" fmla="*/ 370 h 486"/>
                <a:gd name="T38" fmla="*/ 497 w 560"/>
                <a:gd name="T39" fmla="*/ 324 h 486"/>
                <a:gd name="T40" fmla="*/ 454 w 560"/>
                <a:gd name="T41" fmla="*/ 289 h 486"/>
                <a:gd name="T42" fmla="*/ 375 w 560"/>
                <a:gd name="T43" fmla="*/ 295 h 486"/>
                <a:gd name="T44" fmla="*/ 368 w 560"/>
                <a:gd name="T45" fmla="*/ 281 h 486"/>
                <a:gd name="T46" fmla="*/ 333 w 560"/>
                <a:gd name="T47" fmla="*/ 219 h 486"/>
                <a:gd name="T48" fmla="*/ 379 w 560"/>
                <a:gd name="T49" fmla="*/ 240 h 486"/>
                <a:gd name="T50" fmla="*/ 443 w 560"/>
                <a:gd name="T51" fmla="*/ 263 h 486"/>
                <a:gd name="T52" fmla="*/ 489 w 560"/>
                <a:gd name="T53" fmla="*/ 281 h 486"/>
                <a:gd name="T54" fmla="*/ 540 w 560"/>
                <a:gd name="T55" fmla="*/ 288 h 486"/>
                <a:gd name="T56" fmla="*/ 537 w 560"/>
                <a:gd name="T57" fmla="*/ 279 h 486"/>
                <a:gd name="T58" fmla="*/ 527 w 560"/>
                <a:gd name="T59" fmla="*/ 206 h 486"/>
                <a:gd name="T60" fmla="*/ 538 w 560"/>
                <a:gd name="T61" fmla="*/ 187 h 486"/>
                <a:gd name="T62" fmla="*/ 523 w 560"/>
                <a:gd name="T63" fmla="*/ 149 h 486"/>
                <a:gd name="T64" fmla="*/ 521 w 560"/>
                <a:gd name="T65" fmla="*/ 143 h 486"/>
                <a:gd name="T66" fmla="*/ 521 w 560"/>
                <a:gd name="T67" fmla="*/ 138 h 486"/>
                <a:gd name="T68" fmla="*/ 532 w 560"/>
                <a:gd name="T69" fmla="*/ 106 h 486"/>
                <a:gd name="T70" fmla="*/ 526 w 560"/>
                <a:gd name="T71" fmla="*/ 89 h 486"/>
                <a:gd name="T72" fmla="*/ 441 w 560"/>
                <a:gd name="T73" fmla="*/ 69 h 486"/>
                <a:gd name="T74" fmla="*/ 420 w 560"/>
                <a:gd name="T75" fmla="*/ 91 h 486"/>
                <a:gd name="T76" fmla="*/ 371 w 560"/>
                <a:gd name="T77" fmla="*/ 91 h 486"/>
                <a:gd name="T78" fmla="*/ 356 w 560"/>
                <a:gd name="T79" fmla="*/ 82 h 486"/>
                <a:gd name="T80" fmla="*/ 344 w 560"/>
                <a:gd name="T81" fmla="*/ 61 h 486"/>
                <a:gd name="T82" fmla="*/ 337 w 560"/>
                <a:gd name="T83" fmla="*/ 49 h 486"/>
                <a:gd name="T84" fmla="*/ 307 w 560"/>
                <a:gd name="T85" fmla="*/ 53 h 486"/>
                <a:gd name="T86" fmla="*/ 246 w 560"/>
                <a:gd name="T87" fmla="*/ 5 h 486"/>
                <a:gd name="T88" fmla="*/ 246 w 560"/>
                <a:gd name="T89" fmla="*/ 5 h 486"/>
                <a:gd name="T90" fmla="*/ 246 w 560"/>
                <a:gd name="T91" fmla="*/ 5 h 486"/>
                <a:gd name="T92" fmla="*/ 210 w 560"/>
                <a:gd name="T93" fmla="*/ 19 h 486"/>
                <a:gd name="T94" fmla="*/ 127 w 560"/>
                <a:gd name="T95"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0" h="486">
                  <a:moveTo>
                    <a:pt x="127" y="0"/>
                  </a:moveTo>
                  <a:cubicBezTo>
                    <a:pt x="118" y="0"/>
                    <a:pt x="103" y="1"/>
                    <a:pt x="97" y="5"/>
                  </a:cubicBezTo>
                  <a:cubicBezTo>
                    <a:pt x="91" y="9"/>
                    <a:pt x="81" y="16"/>
                    <a:pt x="75" y="16"/>
                  </a:cubicBezTo>
                  <a:cubicBezTo>
                    <a:pt x="75" y="16"/>
                    <a:pt x="65" y="16"/>
                    <a:pt x="59" y="16"/>
                  </a:cubicBezTo>
                  <a:cubicBezTo>
                    <a:pt x="57" y="16"/>
                    <a:pt x="54" y="15"/>
                    <a:pt x="52" y="15"/>
                  </a:cubicBezTo>
                  <a:cubicBezTo>
                    <a:pt x="49" y="15"/>
                    <a:pt x="46" y="16"/>
                    <a:pt x="46" y="18"/>
                  </a:cubicBezTo>
                  <a:cubicBezTo>
                    <a:pt x="46" y="22"/>
                    <a:pt x="49" y="21"/>
                    <a:pt x="50" y="25"/>
                  </a:cubicBezTo>
                  <a:cubicBezTo>
                    <a:pt x="41" y="30"/>
                    <a:pt x="3" y="26"/>
                    <a:pt x="3" y="43"/>
                  </a:cubicBezTo>
                  <a:cubicBezTo>
                    <a:pt x="3" y="45"/>
                    <a:pt x="6" y="45"/>
                    <a:pt x="9" y="45"/>
                  </a:cubicBezTo>
                  <a:cubicBezTo>
                    <a:pt x="10" y="45"/>
                    <a:pt x="11" y="45"/>
                    <a:pt x="12" y="45"/>
                  </a:cubicBezTo>
                  <a:cubicBezTo>
                    <a:pt x="11" y="48"/>
                    <a:pt x="12" y="48"/>
                    <a:pt x="12" y="52"/>
                  </a:cubicBezTo>
                  <a:cubicBezTo>
                    <a:pt x="12" y="62"/>
                    <a:pt x="6" y="61"/>
                    <a:pt x="0" y="66"/>
                  </a:cubicBezTo>
                  <a:cubicBezTo>
                    <a:pt x="8" y="70"/>
                    <a:pt x="14" y="69"/>
                    <a:pt x="18" y="76"/>
                  </a:cubicBezTo>
                  <a:cubicBezTo>
                    <a:pt x="13" y="81"/>
                    <a:pt x="28" y="89"/>
                    <a:pt x="32" y="92"/>
                  </a:cubicBezTo>
                  <a:cubicBezTo>
                    <a:pt x="31" y="93"/>
                    <a:pt x="29" y="95"/>
                    <a:pt x="27" y="95"/>
                  </a:cubicBezTo>
                  <a:cubicBezTo>
                    <a:pt x="33" y="95"/>
                    <a:pt x="33" y="95"/>
                    <a:pt x="33" y="95"/>
                  </a:cubicBezTo>
                  <a:cubicBezTo>
                    <a:pt x="35" y="95"/>
                    <a:pt x="36" y="95"/>
                    <a:pt x="37" y="95"/>
                  </a:cubicBezTo>
                  <a:cubicBezTo>
                    <a:pt x="45" y="95"/>
                    <a:pt x="50" y="105"/>
                    <a:pt x="59" y="105"/>
                  </a:cubicBezTo>
                  <a:cubicBezTo>
                    <a:pt x="68" y="105"/>
                    <a:pt x="66" y="93"/>
                    <a:pt x="77" y="93"/>
                  </a:cubicBezTo>
                  <a:cubicBezTo>
                    <a:pt x="88" y="93"/>
                    <a:pt x="92" y="106"/>
                    <a:pt x="103" y="106"/>
                  </a:cubicBezTo>
                  <a:cubicBezTo>
                    <a:pt x="119" y="106"/>
                    <a:pt x="121" y="99"/>
                    <a:pt x="130" y="93"/>
                  </a:cubicBezTo>
                  <a:cubicBezTo>
                    <a:pt x="132" y="95"/>
                    <a:pt x="135" y="97"/>
                    <a:pt x="140" y="97"/>
                  </a:cubicBezTo>
                  <a:cubicBezTo>
                    <a:pt x="145" y="97"/>
                    <a:pt x="146" y="94"/>
                    <a:pt x="150" y="92"/>
                  </a:cubicBezTo>
                  <a:cubicBezTo>
                    <a:pt x="150" y="98"/>
                    <a:pt x="150" y="98"/>
                    <a:pt x="150" y="98"/>
                  </a:cubicBezTo>
                  <a:cubicBezTo>
                    <a:pt x="149" y="99"/>
                    <a:pt x="147" y="100"/>
                    <a:pt x="147" y="103"/>
                  </a:cubicBezTo>
                  <a:cubicBezTo>
                    <a:pt x="147" y="109"/>
                    <a:pt x="149" y="117"/>
                    <a:pt x="149" y="126"/>
                  </a:cubicBezTo>
                  <a:cubicBezTo>
                    <a:pt x="149" y="138"/>
                    <a:pt x="139" y="140"/>
                    <a:pt x="136" y="151"/>
                  </a:cubicBezTo>
                  <a:cubicBezTo>
                    <a:pt x="132" y="161"/>
                    <a:pt x="131" y="167"/>
                    <a:pt x="127" y="179"/>
                  </a:cubicBezTo>
                  <a:cubicBezTo>
                    <a:pt x="127" y="181"/>
                    <a:pt x="123" y="181"/>
                    <a:pt x="123" y="185"/>
                  </a:cubicBezTo>
                  <a:cubicBezTo>
                    <a:pt x="126" y="193"/>
                    <a:pt x="126" y="193"/>
                    <a:pt x="126" y="193"/>
                  </a:cubicBezTo>
                  <a:cubicBezTo>
                    <a:pt x="134" y="212"/>
                    <a:pt x="134" y="212"/>
                    <a:pt x="134" y="212"/>
                  </a:cubicBezTo>
                  <a:cubicBezTo>
                    <a:pt x="134" y="214"/>
                    <a:pt x="134" y="217"/>
                    <a:pt x="134" y="219"/>
                  </a:cubicBezTo>
                  <a:cubicBezTo>
                    <a:pt x="133" y="225"/>
                    <a:pt x="131" y="232"/>
                    <a:pt x="131" y="235"/>
                  </a:cubicBezTo>
                  <a:cubicBezTo>
                    <a:pt x="131" y="237"/>
                    <a:pt x="138" y="245"/>
                    <a:pt x="140" y="248"/>
                  </a:cubicBezTo>
                  <a:cubicBezTo>
                    <a:pt x="146" y="257"/>
                    <a:pt x="151" y="265"/>
                    <a:pt x="157" y="274"/>
                  </a:cubicBezTo>
                  <a:cubicBezTo>
                    <a:pt x="159" y="278"/>
                    <a:pt x="163" y="282"/>
                    <a:pt x="165" y="287"/>
                  </a:cubicBezTo>
                  <a:cubicBezTo>
                    <a:pt x="166" y="290"/>
                    <a:pt x="165" y="298"/>
                    <a:pt x="168" y="301"/>
                  </a:cubicBezTo>
                  <a:cubicBezTo>
                    <a:pt x="169" y="303"/>
                    <a:pt x="176" y="302"/>
                    <a:pt x="178" y="304"/>
                  </a:cubicBezTo>
                  <a:cubicBezTo>
                    <a:pt x="180" y="306"/>
                    <a:pt x="183" y="309"/>
                    <a:pt x="185" y="311"/>
                  </a:cubicBezTo>
                  <a:cubicBezTo>
                    <a:pt x="187" y="321"/>
                    <a:pt x="194" y="324"/>
                    <a:pt x="194" y="336"/>
                  </a:cubicBezTo>
                  <a:cubicBezTo>
                    <a:pt x="194" y="356"/>
                    <a:pt x="199" y="367"/>
                    <a:pt x="217" y="371"/>
                  </a:cubicBezTo>
                  <a:cubicBezTo>
                    <a:pt x="217" y="383"/>
                    <a:pt x="232" y="402"/>
                    <a:pt x="238" y="408"/>
                  </a:cubicBezTo>
                  <a:cubicBezTo>
                    <a:pt x="244" y="414"/>
                    <a:pt x="253" y="419"/>
                    <a:pt x="250" y="430"/>
                  </a:cubicBezTo>
                  <a:cubicBezTo>
                    <a:pt x="249" y="435"/>
                    <a:pt x="245" y="445"/>
                    <a:pt x="251" y="446"/>
                  </a:cubicBezTo>
                  <a:cubicBezTo>
                    <a:pt x="251" y="456"/>
                    <a:pt x="255" y="464"/>
                    <a:pt x="260" y="472"/>
                  </a:cubicBezTo>
                  <a:cubicBezTo>
                    <a:pt x="263" y="478"/>
                    <a:pt x="259" y="478"/>
                    <a:pt x="261" y="478"/>
                  </a:cubicBezTo>
                  <a:cubicBezTo>
                    <a:pt x="262" y="479"/>
                    <a:pt x="276" y="486"/>
                    <a:pt x="277" y="486"/>
                  </a:cubicBezTo>
                  <a:cubicBezTo>
                    <a:pt x="280" y="484"/>
                    <a:pt x="280" y="484"/>
                    <a:pt x="280" y="484"/>
                  </a:cubicBezTo>
                  <a:cubicBezTo>
                    <a:pt x="292" y="484"/>
                    <a:pt x="293" y="479"/>
                    <a:pt x="302" y="473"/>
                  </a:cubicBezTo>
                  <a:cubicBezTo>
                    <a:pt x="318" y="473"/>
                    <a:pt x="318" y="473"/>
                    <a:pt x="318" y="473"/>
                  </a:cubicBezTo>
                  <a:cubicBezTo>
                    <a:pt x="325" y="470"/>
                    <a:pt x="346" y="455"/>
                    <a:pt x="353" y="453"/>
                  </a:cubicBezTo>
                  <a:cubicBezTo>
                    <a:pt x="365" y="450"/>
                    <a:pt x="382" y="447"/>
                    <a:pt x="394" y="441"/>
                  </a:cubicBezTo>
                  <a:cubicBezTo>
                    <a:pt x="393" y="440"/>
                    <a:pt x="392" y="438"/>
                    <a:pt x="392" y="436"/>
                  </a:cubicBezTo>
                  <a:cubicBezTo>
                    <a:pt x="392" y="424"/>
                    <a:pt x="424" y="419"/>
                    <a:pt x="438" y="416"/>
                  </a:cubicBezTo>
                  <a:cubicBezTo>
                    <a:pt x="438" y="410"/>
                    <a:pt x="448" y="401"/>
                    <a:pt x="453" y="401"/>
                  </a:cubicBezTo>
                  <a:cubicBezTo>
                    <a:pt x="461" y="401"/>
                    <a:pt x="460" y="385"/>
                    <a:pt x="468" y="385"/>
                  </a:cubicBezTo>
                  <a:cubicBezTo>
                    <a:pt x="475" y="385"/>
                    <a:pt x="474" y="376"/>
                    <a:pt x="476" y="370"/>
                  </a:cubicBezTo>
                  <a:cubicBezTo>
                    <a:pt x="478" y="364"/>
                    <a:pt x="484" y="362"/>
                    <a:pt x="491" y="362"/>
                  </a:cubicBezTo>
                  <a:cubicBezTo>
                    <a:pt x="491" y="349"/>
                    <a:pt x="507" y="345"/>
                    <a:pt x="507" y="333"/>
                  </a:cubicBezTo>
                  <a:cubicBezTo>
                    <a:pt x="507" y="328"/>
                    <a:pt x="499" y="329"/>
                    <a:pt x="497" y="324"/>
                  </a:cubicBezTo>
                  <a:cubicBezTo>
                    <a:pt x="497" y="325"/>
                    <a:pt x="497" y="325"/>
                    <a:pt x="497" y="325"/>
                  </a:cubicBezTo>
                  <a:cubicBezTo>
                    <a:pt x="493" y="323"/>
                    <a:pt x="493" y="314"/>
                    <a:pt x="487" y="312"/>
                  </a:cubicBezTo>
                  <a:cubicBezTo>
                    <a:pt x="471" y="307"/>
                    <a:pt x="461" y="305"/>
                    <a:pt x="454" y="289"/>
                  </a:cubicBezTo>
                  <a:cubicBezTo>
                    <a:pt x="454" y="270"/>
                    <a:pt x="454" y="270"/>
                    <a:pt x="454" y="270"/>
                  </a:cubicBezTo>
                  <a:cubicBezTo>
                    <a:pt x="435" y="284"/>
                    <a:pt x="432" y="306"/>
                    <a:pt x="397" y="306"/>
                  </a:cubicBezTo>
                  <a:cubicBezTo>
                    <a:pt x="389" y="306"/>
                    <a:pt x="375" y="302"/>
                    <a:pt x="375" y="295"/>
                  </a:cubicBezTo>
                  <a:cubicBezTo>
                    <a:pt x="375" y="288"/>
                    <a:pt x="379" y="284"/>
                    <a:pt x="379" y="278"/>
                  </a:cubicBezTo>
                  <a:cubicBezTo>
                    <a:pt x="379" y="276"/>
                    <a:pt x="379" y="274"/>
                    <a:pt x="379" y="272"/>
                  </a:cubicBezTo>
                  <a:cubicBezTo>
                    <a:pt x="373" y="273"/>
                    <a:pt x="374" y="280"/>
                    <a:pt x="368" y="281"/>
                  </a:cubicBezTo>
                  <a:cubicBezTo>
                    <a:pt x="367" y="277"/>
                    <a:pt x="364" y="275"/>
                    <a:pt x="364" y="269"/>
                  </a:cubicBezTo>
                  <a:cubicBezTo>
                    <a:pt x="352" y="267"/>
                    <a:pt x="337" y="244"/>
                    <a:pt x="334" y="231"/>
                  </a:cubicBezTo>
                  <a:cubicBezTo>
                    <a:pt x="333" y="227"/>
                    <a:pt x="333" y="224"/>
                    <a:pt x="333" y="219"/>
                  </a:cubicBezTo>
                  <a:cubicBezTo>
                    <a:pt x="333" y="212"/>
                    <a:pt x="336" y="202"/>
                    <a:pt x="344" y="202"/>
                  </a:cubicBezTo>
                  <a:cubicBezTo>
                    <a:pt x="358" y="202"/>
                    <a:pt x="370" y="219"/>
                    <a:pt x="376" y="230"/>
                  </a:cubicBezTo>
                  <a:cubicBezTo>
                    <a:pt x="377" y="232"/>
                    <a:pt x="375" y="236"/>
                    <a:pt x="379" y="240"/>
                  </a:cubicBezTo>
                  <a:cubicBezTo>
                    <a:pt x="384" y="245"/>
                    <a:pt x="393" y="242"/>
                    <a:pt x="399" y="249"/>
                  </a:cubicBezTo>
                  <a:cubicBezTo>
                    <a:pt x="404" y="254"/>
                    <a:pt x="409" y="261"/>
                    <a:pt x="417" y="263"/>
                  </a:cubicBezTo>
                  <a:cubicBezTo>
                    <a:pt x="443" y="263"/>
                    <a:pt x="443" y="263"/>
                    <a:pt x="443" y="263"/>
                  </a:cubicBezTo>
                  <a:cubicBezTo>
                    <a:pt x="447" y="260"/>
                    <a:pt x="449" y="255"/>
                    <a:pt x="455" y="255"/>
                  </a:cubicBezTo>
                  <a:cubicBezTo>
                    <a:pt x="466" y="255"/>
                    <a:pt x="466" y="271"/>
                    <a:pt x="471" y="277"/>
                  </a:cubicBezTo>
                  <a:cubicBezTo>
                    <a:pt x="471" y="277"/>
                    <a:pt x="487" y="281"/>
                    <a:pt x="489" y="281"/>
                  </a:cubicBezTo>
                  <a:cubicBezTo>
                    <a:pt x="504" y="281"/>
                    <a:pt x="527" y="288"/>
                    <a:pt x="537" y="288"/>
                  </a:cubicBezTo>
                  <a:cubicBezTo>
                    <a:pt x="537" y="288"/>
                    <a:pt x="538" y="288"/>
                    <a:pt x="539" y="288"/>
                  </a:cubicBezTo>
                  <a:cubicBezTo>
                    <a:pt x="539" y="288"/>
                    <a:pt x="540" y="288"/>
                    <a:pt x="540" y="288"/>
                  </a:cubicBezTo>
                  <a:cubicBezTo>
                    <a:pt x="540" y="285"/>
                    <a:pt x="537" y="282"/>
                    <a:pt x="537" y="279"/>
                  </a:cubicBezTo>
                  <a:cubicBezTo>
                    <a:pt x="537" y="279"/>
                    <a:pt x="537" y="279"/>
                    <a:pt x="537" y="279"/>
                  </a:cubicBezTo>
                  <a:cubicBezTo>
                    <a:pt x="537" y="279"/>
                    <a:pt x="537" y="279"/>
                    <a:pt x="537" y="279"/>
                  </a:cubicBezTo>
                  <a:cubicBezTo>
                    <a:pt x="537" y="264"/>
                    <a:pt x="546" y="261"/>
                    <a:pt x="560" y="258"/>
                  </a:cubicBezTo>
                  <a:cubicBezTo>
                    <a:pt x="560" y="235"/>
                    <a:pt x="542" y="233"/>
                    <a:pt x="533" y="215"/>
                  </a:cubicBezTo>
                  <a:cubicBezTo>
                    <a:pt x="532" y="212"/>
                    <a:pt x="527" y="212"/>
                    <a:pt x="527" y="206"/>
                  </a:cubicBezTo>
                  <a:cubicBezTo>
                    <a:pt x="527" y="206"/>
                    <a:pt x="527" y="206"/>
                    <a:pt x="527" y="206"/>
                  </a:cubicBezTo>
                  <a:cubicBezTo>
                    <a:pt x="527" y="206"/>
                    <a:pt x="527" y="206"/>
                    <a:pt x="527" y="206"/>
                  </a:cubicBezTo>
                  <a:cubicBezTo>
                    <a:pt x="527" y="196"/>
                    <a:pt x="538" y="198"/>
                    <a:pt x="538" y="187"/>
                  </a:cubicBezTo>
                  <a:cubicBezTo>
                    <a:pt x="538" y="178"/>
                    <a:pt x="528" y="183"/>
                    <a:pt x="526" y="178"/>
                  </a:cubicBezTo>
                  <a:cubicBezTo>
                    <a:pt x="524" y="174"/>
                    <a:pt x="525" y="170"/>
                    <a:pt x="523" y="166"/>
                  </a:cubicBezTo>
                  <a:cubicBezTo>
                    <a:pt x="523" y="149"/>
                    <a:pt x="523" y="149"/>
                    <a:pt x="523" y="149"/>
                  </a:cubicBezTo>
                  <a:cubicBezTo>
                    <a:pt x="522" y="147"/>
                    <a:pt x="523" y="146"/>
                    <a:pt x="521" y="143"/>
                  </a:cubicBezTo>
                  <a:cubicBezTo>
                    <a:pt x="521" y="143"/>
                    <a:pt x="521" y="143"/>
                    <a:pt x="521" y="143"/>
                  </a:cubicBezTo>
                  <a:cubicBezTo>
                    <a:pt x="521" y="143"/>
                    <a:pt x="521" y="143"/>
                    <a:pt x="521" y="143"/>
                  </a:cubicBezTo>
                  <a:cubicBezTo>
                    <a:pt x="522" y="143"/>
                    <a:pt x="522" y="142"/>
                    <a:pt x="522" y="142"/>
                  </a:cubicBezTo>
                  <a:cubicBezTo>
                    <a:pt x="522" y="140"/>
                    <a:pt x="521" y="139"/>
                    <a:pt x="521" y="138"/>
                  </a:cubicBezTo>
                  <a:cubicBezTo>
                    <a:pt x="521" y="138"/>
                    <a:pt x="521" y="138"/>
                    <a:pt x="521" y="138"/>
                  </a:cubicBezTo>
                  <a:cubicBezTo>
                    <a:pt x="521" y="138"/>
                    <a:pt x="521" y="138"/>
                    <a:pt x="521" y="138"/>
                  </a:cubicBezTo>
                  <a:cubicBezTo>
                    <a:pt x="521" y="137"/>
                    <a:pt x="529" y="118"/>
                    <a:pt x="533" y="116"/>
                  </a:cubicBezTo>
                  <a:cubicBezTo>
                    <a:pt x="531" y="113"/>
                    <a:pt x="532" y="110"/>
                    <a:pt x="532" y="106"/>
                  </a:cubicBezTo>
                  <a:cubicBezTo>
                    <a:pt x="531" y="102"/>
                    <a:pt x="532" y="98"/>
                    <a:pt x="531" y="95"/>
                  </a:cubicBezTo>
                  <a:cubicBezTo>
                    <a:pt x="531" y="95"/>
                    <a:pt x="531" y="95"/>
                    <a:pt x="531" y="95"/>
                  </a:cubicBezTo>
                  <a:cubicBezTo>
                    <a:pt x="530" y="93"/>
                    <a:pt x="527" y="92"/>
                    <a:pt x="526" y="89"/>
                  </a:cubicBezTo>
                  <a:cubicBezTo>
                    <a:pt x="511" y="89"/>
                    <a:pt x="507" y="77"/>
                    <a:pt x="494" y="73"/>
                  </a:cubicBezTo>
                  <a:cubicBezTo>
                    <a:pt x="483" y="69"/>
                    <a:pt x="476" y="69"/>
                    <a:pt x="465" y="62"/>
                  </a:cubicBezTo>
                  <a:cubicBezTo>
                    <a:pt x="457" y="68"/>
                    <a:pt x="451" y="65"/>
                    <a:pt x="441" y="69"/>
                  </a:cubicBezTo>
                  <a:cubicBezTo>
                    <a:pt x="435" y="71"/>
                    <a:pt x="437" y="73"/>
                    <a:pt x="431" y="75"/>
                  </a:cubicBezTo>
                  <a:cubicBezTo>
                    <a:pt x="426" y="77"/>
                    <a:pt x="420" y="77"/>
                    <a:pt x="420" y="82"/>
                  </a:cubicBezTo>
                  <a:cubicBezTo>
                    <a:pt x="420" y="86"/>
                    <a:pt x="420" y="87"/>
                    <a:pt x="420" y="91"/>
                  </a:cubicBezTo>
                  <a:cubicBezTo>
                    <a:pt x="413" y="93"/>
                    <a:pt x="404" y="94"/>
                    <a:pt x="395" y="94"/>
                  </a:cubicBezTo>
                  <a:cubicBezTo>
                    <a:pt x="393" y="94"/>
                    <a:pt x="390" y="95"/>
                    <a:pt x="387" y="95"/>
                  </a:cubicBezTo>
                  <a:cubicBezTo>
                    <a:pt x="380" y="95"/>
                    <a:pt x="373" y="94"/>
                    <a:pt x="371" y="91"/>
                  </a:cubicBezTo>
                  <a:cubicBezTo>
                    <a:pt x="367" y="88"/>
                    <a:pt x="366" y="83"/>
                    <a:pt x="362" y="82"/>
                  </a:cubicBezTo>
                  <a:cubicBezTo>
                    <a:pt x="361" y="82"/>
                    <a:pt x="360" y="82"/>
                    <a:pt x="359" y="82"/>
                  </a:cubicBezTo>
                  <a:cubicBezTo>
                    <a:pt x="358" y="82"/>
                    <a:pt x="357" y="82"/>
                    <a:pt x="356" y="82"/>
                  </a:cubicBezTo>
                  <a:cubicBezTo>
                    <a:pt x="355" y="82"/>
                    <a:pt x="354" y="82"/>
                    <a:pt x="353" y="82"/>
                  </a:cubicBezTo>
                  <a:cubicBezTo>
                    <a:pt x="350" y="82"/>
                    <a:pt x="348" y="81"/>
                    <a:pt x="346" y="78"/>
                  </a:cubicBezTo>
                  <a:cubicBezTo>
                    <a:pt x="343" y="72"/>
                    <a:pt x="348" y="67"/>
                    <a:pt x="344" y="61"/>
                  </a:cubicBezTo>
                  <a:cubicBezTo>
                    <a:pt x="341" y="57"/>
                    <a:pt x="337" y="57"/>
                    <a:pt x="337" y="52"/>
                  </a:cubicBezTo>
                  <a:cubicBezTo>
                    <a:pt x="337" y="52"/>
                    <a:pt x="337" y="51"/>
                    <a:pt x="337" y="50"/>
                  </a:cubicBezTo>
                  <a:cubicBezTo>
                    <a:pt x="337" y="50"/>
                    <a:pt x="337" y="49"/>
                    <a:pt x="337" y="49"/>
                  </a:cubicBezTo>
                  <a:cubicBezTo>
                    <a:pt x="335" y="47"/>
                    <a:pt x="335" y="43"/>
                    <a:pt x="333" y="40"/>
                  </a:cubicBezTo>
                  <a:cubicBezTo>
                    <a:pt x="329" y="40"/>
                    <a:pt x="330" y="40"/>
                    <a:pt x="326" y="41"/>
                  </a:cubicBezTo>
                  <a:cubicBezTo>
                    <a:pt x="318" y="44"/>
                    <a:pt x="318" y="53"/>
                    <a:pt x="307" y="53"/>
                  </a:cubicBezTo>
                  <a:cubicBezTo>
                    <a:pt x="292" y="53"/>
                    <a:pt x="290" y="37"/>
                    <a:pt x="280" y="34"/>
                  </a:cubicBezTo>
                  <a:cubicBezTo>
                    <a:pt x="279" y="34"/>
                    <a:pt x="269" y="28"/>
                    <a:pt x="268" y="26"/>
                  </a:cubicBezTo>
                  <a:cubicBezTo>
                    <a:pt x="262" y="15"/>
                    <a:pt x="263"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46" y="5"/>
                    <a:pt x="246" y="5"/>
                    <a:pt x="246" y="5"/>
                  </a:cubicBezTo>
                  <a:cubicBezTo>
                    <a:pt x="230" y="5"/>
                    <a:pt x="224" y="19"/>
                    <a:pt x="210" y="19"/>
                  </a:cubicBezTo>
                  <a:cubicBezTo>
                    <a:pt x="204" y="19"/>
                    <a:pt x="195" y="19"/>
                    <a:pt x="179" y="19"/>
                  </a:cubicBezTo>
                  <a:cubicBezTo>
                    <a:pt x="174" y="18"/>
                    <a:pt x="153" y="15"/>
                    <a:pt x="153" y="8"/>
                  </a:cubicBezTo>
                  <a:cubicBezTo>
                    <a:pt x="141" y="8"/>
                    <a:pt x="141" y="0"/>
                    <a:pt x="1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32"/>
            <p:cNvSpPr>
              <a:spLocks/>
            </p:cNvSpPr>
            <p:nvPr/>
          </p:nvSpPr>
          <p:spPr bwMode="auto">
            <a:xfrm>
              <a:off x="6264" y="2726"/>
              <a:ext cx="71" cy="135"/>
            </a:xfrm>
            <a:custGeom>
              <a:avLst/>
              <a:gdLst>
                <a:gd name="T0" fmla="*/ 7 w 30"/>
                <a:gd name="T1" fmla="*/ 0 h 57"/>
                <a:gd name="T2" fmla="*/ 0 w 30"/>
                <a:gd name="T3" fmla="*/ 43 h 57"/>
                <a:gd name="T4" fmla="*/ 13 w 30"/>
                <a:gd name="T5" fmla="*/ 57 h 57"/>
                <a:gd name="T6" fmla="*/ 30 w 30"/>
                <a:gd name="T7" fmla="*/ 36 h 57"/>
                <a:gd name="T8" fmla="*/ 7 w 30"/>
                <a:gd name="T9" fmla="*/ 0 h 57"/>
              </a:gdLst>
              <a:ahLst/>
              <a:cxnLst>
                <a:cxn ang="0">
                  <a:pos x="T0" y="T1"/>
                </a:cxn>
                <a:cxn ang="0">
                  <a:pos x="T2" y="T3"/>
                </a:cxn>
                <a:cxn ang="0">
                  <a:pos x="T4" y="T5"/>
                </a:cxn>
                <a:cxn ang="0">
                  <a:pos x="T6" y="T7"/>
                </a:cxn>
                <a:cxn ang="0">
                  <a:pos x="T8" y="T9"/>
                </a:cxn>
              </a:cxnLst>
              <a:rect l="0" t="0" r="r" b="b"/>
              <a:pathLst>
                <a:path w="30" h="57">
                  <a:moveTo>
                    <a:pt x="7" y="0"/>
                  </a:moveTo>
                  <a:cubicBezTo>
                    <a:pt x="7" y="16"/>
                    <a:pt x="0" y="27"/>
                    <a:pt x="0" y="43"/>
                  </a:cubicBezTo>
                  <a:cubicBezTo>
                    <a:pt x="0" y="50"/>
                    <a:pt x="5" y="57"/>
                    <a:pt x="13" y="57"/>
                  </a:cubicBezTo>
                  <a:cubicBezTo>
                    <a:pt x="23" y="57"/>
                    <a:pt x="30" y="45"/>
                    <a:pt x="30" y="36"/>
                  </a:cubicBezTo>
                  <a:cubicBezTo>
                    <a:pt x="30" y="19"/>
                    <a:pt x="14" y="13"/>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33"/>
            <p:cNvSpPr>
              <a:spLocks/>
            </p:cNvSpPr>
            <p:nvPr/>
          </p:nvSpPr>
          <p:spPr bwMode="auto">
            <a:xfrm>
              <a:off x="5590" y="1622"/>
              <a:ext cx="1440" cy="1161"/>
            </a:xfrm>
            <a:custGeom>
              <a:avLst/>
              <a:gdLst>
                <a:gd name="T0" fmla="*/ 137 w 609"/>
                <a:gd name="T1" fmla="*/ 13 h 491"/>
                <a:gd name="T2" fmla="*/ 137 w 609"/>
                <a:gd name="T3" fmla="*/ 13 h 491"/>
                <a:gd name="T4" fmla="*/ 114 w 609"/>
                <a:gd name="T5" fmla="*/ 26 h 491"/>
                <a:gd name="T6" fmla="*/ 93 w 609"/>
                <a:gd name="T7" fmla="*/ 22 h 491"/>
                <a:gd name="T8" fmla="*/ 87 w 609"/>
                <a:gd name="T9" fmla="*/ 18 h 491"/>
                <a:gd name="T10" fmla="*/ 55 w 609"/>
                <a:gd name="T11" fmla="*/ 39 h 491"/>
                <a:gd name="T12" fmla="*/ 12 w 609"/>
                <a:gd name="T13" fmla="*/ 55 h 491"/>
                <a:gd name="T14" fmla="*/ 1 w 609"/>
                <a:gd name="T15" fmla="*/ 81 h 491"/>
                <a:gd name="T16" fmla="*/ 2 w 609"/>
                <a:gd name="T17" fmla="*/ 105 h 491"/>
                <a:gd name="T18" fmla="*/ 6 w 609"/>
                <a:gd name="T19" fmla="*/ 145 h 491"/>
                <a:gd name="T20" fmla="*/ 39 w 609"/>
                <a:gd name="T21" fmla="*/ 197 h 491"/>
                <a:gd name="T22" fmla="*/ 37 w 609"/>
                <a:gd name="T23" fmla="*/ 226 h 491"/>
                <a:gd name="T24" fmla="*/ 78 w 609"/>
                <a:gd name="T25" fmla="*/ 221 h 491"/>
                <a:gd name="T26" fmla="*/ 142 w 609"/>
                <a:gd name="T27" fmla="*/ 263 h 491"/>
                <a:gd name="T28" fmla="*/ 127 w 609"/>
                <a:gd name="T29" fmla="*/ 271 h 491"/>
                <a:gd name="T30" fmla="*/ 177 w 609"/>
                <a:gd name="T31" fmla="*/ 272 h 491"/>
                <a:gd name="T32" fmla="*/ 177 w 609"/>
                <a:gd name="T33" fmla="*/ 316 h 491"/>
                <a:gd name="T34" fmla="*/ 209 w 609"/>
                <a:gd name="T35" fmla="*/ 408 h 491"/>
                <a:gd name="T36" fmla="*/ 244 w 609"/>
                <a:gd name="T37" fmla="*/ 486 h 491"/>
                <a:gd name="T38" fmla="*/ 269 w 609"/>
                <a:gd name="T39" fmla="*/ 474 h 491"/>
                <a:gd name="T40" fmla="*/ 285 w 609"/>
                <a:gd name="T41" fmla="*/ 440 h 491"/>
                <a:gd name="T42" fmla="*/ 322 w 609"/>
                <a:gd name="T43" fmla="*/ 358 h 491"/>
                <a:gd name="T44" fmla="*/ 408 w 609"/>
                <a:gd name="T45" fmla="*/ 275 h 491"/>
                <a:gd name="T46" fmla="*/ 473 w 609"/>
                <a:gd name="T47" fmla="*/ 294 h 491"/>
                <a:gd name="T48" fmla="*/ 506 w 609"/>
                <a:gd name="T49" fmla="*/ 362 h 491"/>
                <a:gd name="T50" fmla="*/ 554 w 609"/>
                <a:gd name="T51" fmla="*/ 362 h 491"/>
                <a:gd name="T52" fmla="*/ 571 w 609"/>
                <a:gd name="T53" fmla="*/ 460 h 491"/>
                <a:gd name="T54" fmla="*/ 565 w 609"/>
                <a:gd name="T55" fmla="*/ 384 h 491"/>
                <a:gd name="T56" fmla="*/ 565 w 609"/>
                <a:gd name="T57" fmla="*/ 380 h 491"/>
                <a:gd name="T58" fmla="*/ 557 w 609"/>
                <a:gd name="T59" fmla="*/ 331 h 491"/>
                <a:gd name="T60" fmla="*/ 609 w 609"/>
                <a:gd name="T61" fmla="*/ 276 h 491"/>
                <a:gd name="T62" fmla="*/ 562 w 609"/>
                <a:gd name="T63" fmla="*/ 242 h 491"/>
                <a:gd name="T64" fmla="*/ 573 w 609"/>
                <a:gd name="T65" fmla="*/ 195 h 491"/>
                <a:gd name="T66" fmla="*/ 525 w 609"/>
                <a:gd name="T67" fmla="*/ 155 h 491"/>
                <a:gd name="T68" fmla="*/ 522 w 609"/>
                <a:gd name="T69" fmla="*/ 156 h 491"/>
                <a:gd name="T70" fmla="*/ 516 w 609"/>
                <a:gd name="T71" fmla="*/ 155 h 491"/>
                <a:gd name="T72" fmla="*/ 510 w 609"/>
                <a:gd name="T73" fmla="*/ 155 h 491"/>
                <a:gd name="T74" fmla="*/ 507 w 609"/>
                <a:gd name="T75" fmla="*/ 156 h 491"/>
                <a:gd name="T76" fmla="*/ 473 w 609"/>
                <a:gd name="T77" fmla="*/ 179 h 491"/>
                <a:gd name="T78" fmla="*/ 409 w 609"/>
                <a:gd name="T79" fmla="*/ 177 h 491"/>
                <a:gd name="T80" fmla="*/ 362 w 609"/>
                <a:gd name="T81" fmla="*/ 164 h 491"/>
                <a:gd name="T82" fmla="*/ 361 w 609"/>
                <a:gd name="T83" fmla="*/ 163 h 491"/>
                <a:gd name="T84" fmla="*/ 359 w 609"/>
                <a:gd name="T85" fmla="*/ 164 h 491"/>
                <a:gd name="T86" fmla="*/ 358 w 609"/>
                <a:gd name="T87" fmla="*/ 164 h 491"/>
                <a:gd name="T88" fmla="*/ 356 w 609"/>
                <a:gd name="T89" fmla="*/ 164 h 491"/>
                <a:gd name="T90" fmla="*/ 354 w 609"/>
                <a:gd name="T91" fmla="*/ 163 h 491"/>
                <a:gd name="T92" fmla="*/ 328 w 609"/>
                <a:gd name="T93" fmla="*/ 145 h 491"/>
                <a:gd name="T94" fmla="*/ 271 w 609"/>
                <a:gd name="T95" fmla="*/ 107 h 491"/>
                <a:gd name="T96" fmla="*/ 275 w 609"/>
                <a:gd name="T97" fmla="*/ 102 h 491"/>
                <a:gd name="T98" fmla="*/ 275 w 609"/>
                <a:gd name="T99" fmla="*/ 83 h 491"/>
                <a:gd name="T100" fmla="*/ 278 w 609"/>
                <a:gd name="T101" fmla="*/ 42 h 491"/>
                <a:gd name="T102" fmla="*/ 213 w 609"/>
                <a:gd name="T103" fmla="*/ 20 h 491"/>
                <a:gd name="T104" fmla="*/ 162 w 609"/>
                <a:gd name="T105" fmla="*/ 11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9" h="491">
                  <a:moveTo>
                    <a:pt x="157" y="0"/>
                  </a:moveTo>
                  <a:cubicBezTo>
                    <a:pt x="146" y="0"/>
                    <a:pt x="144" y="13"/>
                    <a:pt x="139" y="13"/>
                  </a:cubicBezTo>
                  <a:cubicBezTo>
                    <a:pt x="139" y="13"/>
                    <a:pt x="139" y="13"/>
                    <a:pt x="138" y="13"/>
                  </a:cubicBezTo>
                  <a:cubicBezTo>
                    <a:pt x="138" y="13"/>
                    <a:pt x="138" y="13"/>
                    <a:pt x="137" y="13"/>
                  </a:cubicBezTo>
                  <a:cubicBezTo>
                    <a:pt x="137" y="13"/>
                    <a:pt x="137" y="13"/>
                    <a:pt x="137" y="13"/>
                  </a:cubicBezTo>
                  <a:cubicBezTo>
                    <a:pt x="137" y="13"/>
                    <a:pt x="137" y="13"/>
                    <a:pt x="137" y="13"/>
                  </a:cubicBezTo>
                  <a:cubicBezTo>
                    <a:pt x="137" y="13"/>
                    <a:pt x="137" y="13"/>
                    <a:pt x="137" y="13"/>
                  </a:cubicBezTo>
                  <a:cubicBezTo>
                    <a:pt x="137" y="13"/>
                    <a:pt x="137" y="13"/>
                    <a:pt x="137" y="13"/>
                  </a:cubicBezTo>
                  <a:cubicBezTo>
                    <a:pt x="137" y="13"/>
                    <a:pt x="137" y="13"/>
                    <a:pt x="136" y="13"/>
                  </a:cubicBezTo>
                  <a:cubicBezTo>
                    <a:pt x="136" y="13"/>
                    <a:pt x="136" y="13"/>
                    <a:pt x="136" y="13"/>
                  </a:cubicBezTo>
                  <a:cubicBezTo>
                    <a:pt x="136" y="13"/>
                    <a:pt x="136" y="13"/>
                    <a:pt x="136" y="13"/>
                  </a:cubicBezTo>
                  <a:cubicBezTo>
                    <a:pt x="132" y="20"/>
                    <a:pt x="124" y="26"/>
                    <a:pt x="114" y="26"/>
                  </a:cubicBezTo>
                  <a:cubicBezTo>
                    <a:pt x="109" y="26"/>
                    <a:pt x="108" y="20"/>
                    <a:pt x="104" y="20"/>
                  </a:cubicBezTo>
                  <a:cubicBezTo>
                    <a:pt x="103" y="20"/>
                    <a:pt x="101" y="21"/>
                    <a:pt x="100" y="21"/>
                  </a:cubicBezTo>
                  <a:cubicBezTo>
                    <a:pt x="98" y="21"/>
                    <a:pt x="95" y="22"/>
                    <a:pt x="93" y="22"/>
                  </a:cubicBezTo>
                  <a:cubicBezTo>
                    <a:pt x="93" y="22"/>
                    <a:pt x="93" y="22"/>
                    <a:pt x="93" y="22"/>
                  </a:cubicBezTo>
                  <a:cubicBezTo>
                    <a:pt x="93" y="22"/>
                    <a:pt x="93" y="22"/>
                    <a:pt x="93" y="22"/>
                  </a:cubicBezTo>
                  <a:cubicBezTo>
                    <a:pt x="93" y="22"/>
                    <a:pt x="93" y="22"/>
                    <a:pt x="93" y="22"/>
                  </a:cubicBezTo>
                  <a:cubicBezTo>
                    <a:pt x="93" y="22"/>
                    <a:pt x="93" y="22"/>
                    <a:pt x="93" y="22"/>
                  </a:cubicBezTo>
                  <a:cubicBezTo>
                    <a:pt x="90" y="22"/>
                    <a:pt x="87" y="21"/>
                    <a:pt x="87" y="18"/>
                  </a:cubicBezTo>
                  <a:cubicBezTo>
                    <a:pt x="87" y="18"/>
                    <a:pt x="87" y="18"/>
                    <a:pt x="87" y="18"/>
                  </a:cubicBezTo>
                  <a:cubicBezTo>
                    <a:pt x="87" y="18"/>
                    <a:pt x="87" y="18"/>
                    <a:pt x="87" y="18"/>
                  </a:cubicBezTo>
                  <a:cubicBezTo>
                    <a:pt x="82" y="18"/>
                    <a:pt x="83" y="16"/>
                    <a:pt x="78" y="16"/>
                  </a:cubicBezTo>
                  <a:cubicBezTo>
                    <a:pt x="65" y="16"/>
                    <a:pt x="64" y="30"/>
                    <a:pt x="55" y="39"/>
                  </a:cubicBezTo>
                  <a:cubicBezTo>
                    <a:pt x="51" y="43"/>
                    <a:pt x="44" y="43"/>
                    <a:pt x="40" y="47"/>
                  </a:cubicBezTo>
                  <a:cubicBezTo>
                    <a:pt x="37" y="50"/>
                    <a:pt x="34" y="56"/>
                    <a:pt x="28" y="56"/>
                  </a:cubicBezTo>
                  <a:cubicBezTo>
                    <a:pt x="23" y="56"/>
                    <a:pt x="20" y="51"/>
                    <a:pt x="15" y="51"/>
                  </a:cubicBezTo>
                  <a:cubicBezTo>
                    <a:pt x="13" y="51"/>
                    <a:pt x="13" y="54"/>
                    <a:pt x="12" y="55"/>
                  </a:cubicBezTo>
                  <a:cubicBezTo>
                    <a:pt x="12" y="55"/>
                    <a:pt x="12" y="55"/>
                    <a:pt x="12" y="55"/>
                  </a:cubicBezTo>
                  <a:cubicBezTo>
                    <a:pt x="8" y="57"/>
                    <a:pt x="0" y="76"/>
                    <a:pt x="0" y="77"/>
                  </a:cubicBezTo>
                  <a:cubicBezTo>
                    <a:pt x="0" y="77"/>
                    <a:pt x="0" y="77"/>
                    <a:pt x="0" y="77"/>
                  </a:cubicBezTo>
                  <a:cubicBezTo>
                    <a:pt x="0" y="78"/>
                    <a:pt x="1" y="79"/>
                    <a:pt x="1" y="81"/>
                  </a:cubicBezTo>
                  <a:cubicBezTo>
                    <a:pt x="1" y="81"/>
                    <a:pt x="1" y="82"/>
                    <a:pt x="0" y="82"/>
                  </a:cubicBezTo>
                  <a:cubicBezTo>
                    <a:pt x="0" y="82"/>
                    <a:pt x="0" y="82"/>
                    <a:pt x="0" y="82"/>
                  </a:cubicBezTo>
                  <a:cubicBezTo>
                    <a:pt x="2" y="85"/>
                    <a:pt x="1" y="86"/>
                    <a:pt x="2" y="88"/>
                  </a:cubicBezTo>
                  <a:cubicBezTo>
                    <a:pt x="2" y="105"/>
                    <a:pt x="2" y="105"/>
                    <a:pt x="2" y="105"/>
                  </a:cubicBezTo>
                  <a:cubicBezTo>
                    <a:pt x="4" y="109"/>
                    <a:pt x="3" y="113"/>
                    <a:pt x="5" y="117"/>
                  </a:cubicBezTo>
                  <a:cubicBezTo>
                    <a:pt x="7" y="122"/>
                    <a:pt x="17" y="117"/>
                    <a:pt x="17" y="126"/>
                  </a:cubicBezTo>
                  <a:cubicBezTo>
                    <a:pt x="17" y="126"/>
                    <a:pt x="17" y="126"/>
                    <a:pt x="17" y="126"/>
                  </a:cubicBezTo>
                  <a:cubicBezTo>
                    <a:pt x="17" y="137"/>
                    <a:pt x="6" y="135"/>
                    <a:pt x="6" y="145"/>
                  </a:cubicBezTo>
                  <a:cubicBezTo>
                    <a:pt x="6" y="145"/>
                    <a:pt x="6" y="145"/>
                    <a:pt x="6" y="145"/>
                  </a:cubicBezTo>
                  <a:cubicBezTo>
                    <a:pt x="6" y="151"/>
                    <a:pt x="11" y="151"/>
                    <a:pt x="12" y="154"/>
                  </a:cubicBezTo>
                  <a:cubicBezTo>
                    <a:pt x="21" y="172"/>
                    <a:pt x="39" y="174"/>
                    <a:pt x="39" y="197"/>
                  </a:cubicBezTo>
                  <a:cubicBezTo>
                    <a:pt x="39" y="197"/>
                    <a:pt x="39" y="197"/>
                    <a:pt x="39" y="197"/>
                  </a:cubicBezTo>
                  <a:cubicBezTo>
                    <a:pt x="25" y="200"/>
                    <a:pt x="16" y="203"/>
                    <a:pt x="16" y="218"/>
                  </a:cubicBezTo>
                  <a:cubicBezTo>
                    <a:pt x="16" y="218"/>
                    <a:pt x="16" y="218"/>
                    <a:pt x="16" y="218"/>
                  </a:cubicBezTo>
                  <a:cubicBezTo>
                    <a:pt x="16" y="221"/>
                    <a:pt x="19" y="224"/>
                    <a:pt x="19" y="227"/>
                  </a:cubicBezTo>
                  <a:cubicBezTo>
                    <a:pt x="37" y="226"/>
                    <a:pt x="37" y="226"/>
                    <a:pt x="37" y="226"/>
                  </a:cubicBezTo>
                  <a:cubicBezTo>
                    <a:pt x="38" y="225"/>
                    <a:pt x="40" y="223"/>
                    <a:pt x="42" y="222"/>
                  </a:cubicBezTo>
                  <a:cubicBezTo>
                    <a:pt x="55" y="226"/>
                    <a:pt x="55" y="226"/>
                    <a:pt x="55" y="226"/>
                  </a:cubicBezTo>
                  <a:cubicBezTo>
                    <a:pt x="61" y="226"/>
                    <a:pt x="62" y="221"/>
                    <a:pt x="69" y="221"/>
                  </a:cubicBezTo>
                  <a:cubicBezTo>
                    <a:pt x="72" y="221"/>
                    <a:pt x="75" y="221"/>
                    <a:pt x="78" y="221"/>
                  </a:cubicBezTo>
                  <a:cubicBezTo>
                    <a:pt x="80" y="221"/>
                    <a:pt x="82" y="221"/>
                    <a:pt x="85" y="222"/>
                  </a:cubicBezTo>
                  <a:cubicBezTo>
                    <a:pt x="91" y="224"/>
                    <a:pt x="94" y="236"/>
                    <a:pt x="98" y="243"/>
                  </a:cubicBezTo>
                  <a:cubicBezTo>
                    <a:pt x="104" y="251"/>
                    <a:pt x="119" y="262"/>
                    <a:pt x="129" y="262"/>
                  </a:cubicBezTo>
                  <a:cubicBezTo>
                    <a:pt x="134" y="262"/>
                    <a:pt x="137" y="262"/>
                    <a:pt x="142" y="263"/>
                  </a:cubicBezTo>
                  <a:cubicBezTo>
                    <a:pt x="139" y="265"/>
                    <a:pt x="139" y="269"/>
                    <a:pt x="135" y="270"/>
                  </a:cubicBezTo>
                  <a:cubicBezTo>
                    <a:pt x="133" y="271"/>
                    <a:pt x="132" y="271"/>
                    <a:pt x="131" y="271"/>
                  </a:cubicBezTo>
                  <a:cubicBezTo>
                    <a:pt x="130" y="271"/>
                    <a:pt x="130" y="271"/>
                    <a:pt x="129" y="271"/>
                  </a:cubicBezTo>
                  <a:cubicBezTo>
                    <a:pt x="128" y="271"/>
                    <a:pt x="128" y="271"/>
                    <a:pt x="127" y="271"/>
                  </a:cubicBezTo>
                  <a:cubicBezTo>
                    <a:pt x="125" y="271"/>
                    <a:pt x="124" y="271"/>
                    <a:pt x="121" y="273"/>
                  </a:cubicBezTo>
                  <a:cubicBezTo>
                    <a:pt x="129" y="281"/>
                    <a:pt x="136" y="297"/>
                    <a:pt x="152" y="297"/>
                  </a:cubicBezTo>
                  <a:cubicBezTo>
                    <a:pt x="166" y="297"/>
                    <a:pt x="166" y="279"/>
                    <a:pt x="173" y="272"/>
                  </a:cubicBezTo>
                  <a:cubicBezTo>
                    <a:pt x="177" y="272"/>
                    <a:pt x="177" y="272"/>
                    <a:pt x="177" y="272"/>
                  </a:cubicBezTo>
                  <a:cubicBezTo>
                    <a:pt x="177" y="274"/>
                    <a:pt x="174" y="278"/>
                    <a:pt x="174" y="279"/>
                  </a:cubicBezTo>
                  <a:cubicBezTo>
                    <a:pt x="174" y="286"/>
                    <a:pt x="180" y="293"/>
                    <a:pt x="180" y="301"/>
                  </a:cubicBezTo>
                  <a:cubicBezTo>
                    <a:pt x="180" y="308"/>
                    <a:pt x="177" y="309"/>
                    <a:pt x="177" y="316"/>
                  </a:cubicBezTo>
                  <a:cubicBezTo>
                    <a:pt x="177" y="316"/>
                    <a:pt x="177" y="316"/>
                    <a:pt x="177" y="316"/>
                  </a:cubicBezTo>
                  <a:cubicBezTo>
                    <a:pt x="177" y="317"/>
                    <a:pt x="177" y="322"/>
                    <a:pt x="177" y="323"/>
                  </a:cubicBezTo>
                  <a:cubicBezTo>
                    <a:pt x="177" y="333"/>
                    <a:pt x="183" y="343"/>
                    <a:pt x="186" y="354"/>
                  </a:cubicBezTo>
                  <a:cubicBezTo>
                    <a:pt x="190" y="366"/>
                    <a:pt x="200" y="383"/>
                    <a:pt x="202" y="391"/>
                  </a:cubicBezTo>
                  <a:cubicBezTo>
                    <a:pt x="204" y="398"/>
                    <a:pt x="204" y="401"/>
                    <a:pt x="209" y="408"/>
                  </a:cubicBezTo>
                  <a:cubicBezTo>
                    <a:pt x="213" y="414"/>
                    <a:pt x="210" y="421"/>
                    <a:pt x="214" y="429"/>
                  </a:cubicBezTo>
                  <a:cubicBezTo>
                    <a:pt x="216" y="434"/>
                    <a:pt x="224" y="439"/>
                    <a:pt x="226" y="446"/>
                  </a:cubicBezTo>
                  <a:cubicBezTo>
                    <a:pt x="230" y="457"/>
                    <a:pt x="236" y="468"/>
                    <a:pt x="240" y="481"/>
                  </a:cubicBezTo>
                  <a:cubicBezTo>
                    <a:pt x="240" y="482"/>
                    <a:pt x="242" y="486"/>
                    <a:pt x="244" y="486"/>
                  </a:cubicBezTo>
                  <a:cubicBezTo>
                    <a:pt x="245" y="489"/>
                    <a:pt x="248" y="491"/>
                    <a:pt x="251" y="491"/>
                  </a:cubicBezTo>
                  <a:cubicBezTo>
                    <a:pt x="252" y="491"/>
                    <a:pt x="252" y="491"/>
                    <a:pt x="252" y="491"/>
                  </a:cubicBezTo>
                  <a:cubicBezTo>
                    <a:pt x="257" y="491"/>
                    <a:pt x="257" y="485"/>
                    <a:pt x="259" y="481"/>
                  </a:cubicBezTo>
                  <a:cubicBezTo>
                    <a:pt x="262" y="475"/>
                    <a:pt x="263" y="477"/>
                    <a:pt x="269" y="474"/>
                  </a:cubicBezTo>
                  <a:cubicBezTo>
                    <a:pt x="274" y="472"/>
                    <a:pt x="272" y="458"/>
                    <a:pt x="279" y="456"/>
                  </a:cubicBezTo>
                  <a:cubicBezTo>
                    <a:pt x="281" y="456"/>
                    <a:pt x="285" y="456"/>
                    <a:pt x="285" y="454"/>
                  </a:cubicBezTo>
                  <a:cubicBezTo>
                    <a:pt x="287" y="454"/>
                    <a:pt x="287" y="454"/>
                    <a:pt x="287" y="454"/>
                  </a:cubicBezTo>
                  <a:cubicBezTo>
                    <a:pt x="285" y="440"/>
                    <a:pt x="285" y="440"/>
                    <a:pt x="285" y="440"/>
                  </a:cubicBezTo>
                  <a:cubicBezTo>
                    <a:pt x="285" y="430"/>
                    <a:pt x="291" y="421"/>
                    <a:pt x="291" y="408"/>
                  </a:cubicBezTo>
                  <a:cubicBezTo>
                    <a:pt x="291" y="400"/>
                    <a:pt x="287" y="395"/>
                    <a:pt x="287" y="385"/>
                  </a:cubicBezTo>
                  <a:cubicBezTo>
                    <a:pt x="287" y="374"/>
                    <a:pt x="298" y="372"/>
                    <a:pt x="308" y="369"/>
                  </a:cubicBezTo>
                  <a:cubicBezTo>
                    <a:pt x="312" y="368"/>
                    <a:pt x="317" y="362"/>
                    <a:pt x="322" y="358"/>
                  </a:cubicBezTo>
                  <a:cubicBezTo>
                    <a:pt x="332" y="348"/>
                    <a:pt x="341" y="337"/>
                    <a:pt x="352" y="326"/>
                  </a:cubicBezTo>
                  <a:cubicBezTo>
                    <a:pt x="360" y="318"/>
                    <a:pt x="375" y="315"/>
                    <a:pt x="385" y="306"/>
                  </a:cubicBezTo>
                  <a:cubicBezTo>
                    <a:pt x="390" y="301"/>
                    <a:pt x="389" y="295"/>
                    <a:pt x="391" y="288"/>
                  </a:cubicBezTo>
                  <a:cubicBezTo>
                    <a:pt x="393" y="283"/>
                    <a:pt x="404" y="283"/>
                    <a:pt x="408" y="275"/>
                  </a:cubicBezTo>
                  <a:cubicBezTo>
                    <a:pt x="412" y="277"/>
                    <a:pt x="412" y="280"/>
                    <a:pt x="420" y="280"/>
                  </a:cubicBezTo>
                  <a:cubicBezTo>
                    <a:pt x="434" y="280"/>
                    <a:pt x="449" y="277"/>
                    <a:pt x="449" y="261"/>
                  </a:cubicBezTo>
                  <a:cubicBezTo>
                    <a:pt x="457" y="263"/>
                    <a:pt x="466" y="266"/>
                    <a:pt x="468" y="273"/>
                  </a:cubicBezTo>
                  <a:cubicBezTo>
                    <a:pt x="470" y="279"/>
                    <a:pt x="469" y="288"/>
                    <a:pt x="473" y="294"/>
                  </a:cubicBezTo>
                  <a:cubicBezTo>
                    <a:pt x="477" y="301"/>
                    <a:pt x="483" y="305"/>
                    <a:pt x="491" y="311"/>
                  </a:cubicBezTo>
                  <a:cubicBezTo>
                    <a:pt x="496" y="320"/>
                    <a:pt x="502" y="328"/>
                    <a:pt x="506" y="339"/>
                  </a:cubicBezTo>
                  <a:cubicBezTo>
                    <a:pt x="506" y="342"/>
                    <a:pt x="509" y="343"/>
                    <a:pt x="509" y="346"/>
                  </a:cubicBezTo>
                  <a:cubicBezTo>
                    <a:pt x="509" y="352"/>
                    <a:pt x="506" y="355"/>
                    <a:pt x="506" y="362"/>
                  </a:cubicBezTo>
                  <a:cubicBezTo>
                    <a:pt x="506" y="369"/>
                    <a:pt x="507" y="375"/>
                    <a:pt x="515" y="375"/>
                  </a:cubicBezTo>
                  <a:cubicBezTo>
                    <a:pt x="530" y="375"/>
                    <a:pt x="533" y="360"/>
                    <a:pt x="542" y="351"/>
                  </a:cubicBezTo>
                  <a:cubicBezTo>
                    <a:pt x="545" y="354"/>
                    <a:pt x="544" y="356"/>
                    <a:pt x="547" y="359"/>
                  </a:cubicBezTo>
                  <a:cubicBezTo>
                    <a:pt x="548" y="360"/>
                    <a:pt x="552" y="359"/>
                    <a:pt x="554" y="362"/>
                  </a:cubicBezTo>
                  <a:cubicBezTo>
                    <a:pt x="559" y="370"/>
                    <a:pt x="550" y="386"/>
                    <a:pt x="557" y="386"/>
                  </a:cubicBezTo>
                  <a:cubicBezTo>
                    <a:pt x="557" y="402"/>
                    <a:pt x="571" y="416"/>
                    <a:pt x="571" y="439"/>
                  </a:cubicBezTo>
                  <a:cubicBezTo>
                    <a:pt x="571" y="445"/>
                    <a:pt x="567" y="457"/>
                    <a:pt x="571" y="460"/>
                  </a:cubicBezTo>
                  <a:cubicBezTo>
                    <a:pt x="571" y="460"/>
                    <a:pt x="571" y="460"/>
                    <a:pt x="571" y="460"/>
                  </a:cubicBezTo>
                  <a:cubicBezTo>
                    <a:pt x="575" y="451"/>
                    <a:pt x="577" y="445"/>
                    <a:pt x="581" y="435"/>
                  </a:cubicBezTo>
                  <a:cubicBezTo>
                    <a:pt x="582" y="433"/>
                    <a:pt x="586" y="432"/>
                    <a:pt x="586" y="429"/>
                  </a:cubicBezTo>
                  <a:cubicBezTo>
                    <a:pt x="586" y="425"/>
                    <a:pt x="578" y="400"/>
                    <a:pt x="574" y="396"/>
                  </a:cubicBezTo>
                  <a:cubicBezTo>
                    <a:pt x="571" y="392"/>
                    <a:pt x="565" y="390"/>
                    <a:pt x="565" y="384"/>
                  </a:cubicBezTo>
                  <a:cubicBezTo>
                    <a:pt x="565" y="384"/>
                    <a:pt x="565" y="384"/>
                    <a:pt x="565" y="384"/>
                  </a:cubicBezTo>
                  <a:cubicBezTo>
                    <a:pt x="565" y="384"/>
                    <a:pt x="565" y="384"/>
                    <a:pt x="565" y="384"/>
                  </a:cubicBezTo>
                  <a:cubicBezTo>
                    <a:pt x="565" y="382"/>
                    <a:pt x="565" y="381"/>
                    <a:pt x="565" y="379"/>
                  </a:cubicBezTo>
                  <a:cubicBezTo>
                    <a:pt x="565" y="380"/>
                    <a:pt x="565" y="380"/>
                    <a:pt x="565" y="380"/>
                  </a:cubicBezTo>
                  <a:cubicBezTo>
                    <a:pt x="567" y="379"/>
                    <a:pt x="571" y="373"/>
                    <a:pt x="571" y="369"/>
                  </a:cubicBezTo>
                  <a:cubicBezTo>
                    <a:pt x="571" y="362"/>
                    <a:pt x="570" y="351"/>
                    <a:pt x="567" y="345"/>
                  </a:cubicBezTo>
                  <a:cubicBezTo>
                    <a:pt x="563" y="341"/>
                    <a:pt x="557" y="341"/>
                    <a:pt x="557" y="331"/>
                  </a:cubicBezTo>
                  <a:cubicBezTo>
                    <a:pt x="557" y="331"/>
                    <a:pt x="557" y="331"/>
                    <a:pt x="557" y="331"/>
                  </a:cubicBezTo>
                  <a:cubicBezTo>
                    <a:pt x="557" y="331"/>
                    <a:pt x="557" y="331"/>
                    <a:pt x="557" y="331"/>
                  </a:cubicBezTo>
                  <a:cubicBezTo>
                    <a:pt x="557" y="322"/>
                    <a:pt x="560" y="314"/>
                    <a:pt x="565" y="309"/>
                  </a:cubicBezTo>
                  <a:cubicBezTo>
                    <a:pt x="568" y="306"/>
                    <a:pt x="574" y="307"/>
                    <a:pt x="578" y="305"/>
                  </a:cubicBezTo>
                  <a:cubicBezTo>
                    <a:pt x="591" y="296"/>
                    <a:pt x="599" y="292"/>
                    <a:pt x="609" y="276"/>
                  </a:cubicBezTo>
                  <a:cubicBezTo>
                    <a:pt x="606" y="276"/>
                    <a:pt x="605" y="277"/>
                    <a:pt x="601" y="277"/>
                  </a:cubicBezTo>
                  <a:cubicBezTo>
                    <a:pt x="590" y="277"/>
                    <a:pt x="584" y="266"/>
                    <a:pt x="584" y="255"/>
                  </a:cubicBezTo>
                  <a:cubicBezTo>
                    <a:pt x="578" y="254"/>
                    <a:pt x="577" y="239"/>
                    <a:pt x="573" y="239"/>
                  </a:cubicBezTo>
                  <a:cubicBezTo>
                    <a:pt x="569" y="239"/>
                    <a:pt x="566" y="242"/>
                    <a:pt x="562" y="242"/>
                  </a:cubicBezTo>
                  <a:cubicBezTo>
                    <a:pt x="560" y="242"/>
                    <a:pt x="560" y="238"/>
                    <a:pt x="560" y="237"/>
                  </a:cubicBezTo>
                  <a:cubicBezTo>
                    <a:pt x="560" y="237"/>
                    <a:pt x="560" y="237"/>
                    <a:pt x="560" y="237"/>
                  </a:cubicBezTo>
                  <a:cubicBezTo>
                    <a:pt x="560" y="237"/>
                    <a:pt x="560" y="237"/>
                    <a:pt x="560" y="237"/>
                  </a:cubicBezTo>
                  <a:cubicBezTo>
                    <a:pt x="560" y="217"/>
                    <a:pt x="573" y="217"/>
                    <a:pt x="573" y="195"/>
                  </a:cubicBezTo>
                  <a:cubicBezTo>
                    <a:pt x="573" y="184"/>
                    <a:pt x="566" y="181"/>
                    <a:pt x="561" y="173"/>
                  </a:cubicBezTo>
                  <a:cubicBezTo>
                    <a:pt x="548" y="166"/>
                    <a:pt x="537" y="168"/>
                    <a:pt x="533" y="151"/>
                  </a:cubicBezTo>
                  <a:cubicBezTo>
                    <a:pt x="530" y="151"/>
                    <a:pt x="530" y="151"/>
                    <a:pt x="530" y="151"/>
                  </a:cubicBezTo>
                  <a:cubicBezTo>
                    <a:pt x="525" y="155"/>
                    <a:pt x="525" y="155"/>
                    <a:pt x="525" y="155"/>
                  </a:cubicBezTo>
                  <a:cubicBezTo>
                    <a:pt x="525" y="155"/>
                    <a:pt x="525" y="155"/>
                    <a:pt x="525" y="155"/>
                  </a:cubicBezTo>
                  <a:cubicBezTo>
                    <a:pt x="525" y="155"/>
                    <a:pt x="525" y="155"/>
                    <a:pt x="525" y="155"/>
                  </a:cubicBezTo>
                  <a:cubicBezTo>
                    <a:pt x="525" y="155"/>
                    <a:pt x="525" y="155"/>
                    <a:pt x="525" y="155"/>
                  </a:cubicBezTo>
                  <a:cubicBezTo>
                    <a:pt x="524" y="156"/>
                    <a:pt x="523" y="156"/>
                    <a:pt x="522" y="156"/>
                  </a:cubicBezTo>
                  <a:cubicBezTo>
                    <a:pt x="522" y="156"/>
                    <a:pt x="522" y="156"/>
                    <a:pt x="522" y="156"/>
                  </a:cubicBezTo>
                  <a:cubicBezTo>
                    <a:pt x="522" y="156"/>
                    <a:pt x="522" y="156"/>
                    <a:pt x="522" y="156"/>
                  </a:cubicBezTo>
                  <a:cubicBezTo>
                    <a:pt x="522" y="156"/>
                    <a:pt x="522" y="156"/>
                    <a:pt x="522" y="156"/>
                  </a:cubicBezTo>
                  <a:cubicBezTo>
                    <a:pt x="520" y="156"/>
                    <a:pt x="518" y="155"/>
                    <a:pt x="516" y="155"/>
                  </a:cubicBezTo>
                  <a:cubicBezTo>
                    <a:pt x="515" y="155"/>
                    <a:pt x="513" y="154"/>
                    <a:pt x="512" y="154"/>
                  </a:cubicBezTo>
                  <a:cubicBezTo>
                    <a:pt x="511" y="154"/>
                    <a:pt x="510" y="154"/>
                    <a:pt x="510" y="155"/>
                  </a:cubicBezTo>
                  <a:cubicBezTo>
                    <a:pt x="510" y="155"/>
                    <a:pt x="510" y="155"/>
                    <a:pt x="510" y="155"/>
                  </a:cubicBezTo>
                  <a:cubicBezTo>
                    <a:pt x="510" y="155"/>
                    <a:pt x="510" y="155"/>
                    <a:pt x="510" y="155"/>
                  </a:cubicBezTo>
                  <a:cubicBezTo>
                    <a:pt x="510" y="155"/>
                    <a:pt x="510" y="155"/>
                    <a:pt x="510" y="155"/>
                  </a:cubicBezTo>
                  <a:cubicBezTo>
                    <a:pt x="510" y="155"/>
                    <a:pt x="510" y="155"/>
                    <a:pt x="510" y="155"/>
                  </a:cubicBezTo>
                  <a:cubicBezTo>
                    <a:pt x="509" y="155"/>
                    <a:pt x="508" y="155"/>
                    <a:pt x="508" y="156"/>
                  </a:cubicBezTo>
                  <a:cubicBezTo>
                    <a:pt x="508" y="156"/>
                    <a:pt x="508" y="156"/>
                    <a:pt x="507" y="156"/>
                  </a:cubicBezTo>
                  <a:cubicBezTo>
                    <a:pt x="507" y="156"/>
                    <a:pt x="507" y="156"/>
                    <a:pt x="507" y="156"/>
                  </a:cubicBezTo>
                  <a:cubicBezTo>
                    <a:pt x="507" y="156"/>
                    <a:pt x="507" y="156"/>
                    <a:pt x="507" y="156"/>
                  </a:cubicBezTo>
                  <a:cubicBezTo>
                    <a:pt x="505" y="158"/>
                    <a:pt x="504" y="160"/>
                    <a:pt x="501" y="162"/>
                  </a:cubicBezTo>
                  <a:cubicBezTo>
                    <a:pt x="497" y="164"/>
                    <a:pt x="480" y="179"/>
                    <a:pt x="473" y="179"/>
                  </a:cubicBezTo>
                  <a:cubicBezTo>
                    <a:pt x="464" y="179"/>
                    <a:pt x="458" y="173"/>
                    <a:pt x="447" y="173"/>
                  </a:cubicBezTo>
                  <a:cubicBezTo>
                    <a:pt x="433" y="173"/>
                    <a:pt x="431" y="182"/>
                    <a:pt x="424" y="186"/>
                  </a:cubicBezTo>
                  <a:cubicBezTo>
                    <a:pt x="423" y="182"/>
                    <a:pt x="421" y="174"/>
                    <a:pt x="419" y="174"/>
                  </a:cubicBezTo>
                  <a:cubicBezTo>
                    <a:pt x="416" y="174"/>
                    <a:pt x="414" y="177"/>
                    <a:pt x="409" y="177"/>
                  </a:cubicBezTo>
                  <a:cubicBezTo>
                    <a:pt x="401" y="177"/>
                    <a:pt x="394" y="177"/>
                    <a:pt x="387" y="177"/>
                  </a:cubicBezTo>
                  <a:cubicBezTo>
                    <a:pt x="375" y="177"/>
                    <a:pt x="370" y="169"/>
                    <a:pt x="362" y="164"/>
                  </a:cubicBezTo>
                  <a:cubicBezTo>
                    <a:pt x="362" y="164"/>
                    <a:pt x="362" y="164"/>
                    <a:pt x="362" y="164"/>
                  </a:cubicBezTo>
                  <a:cubicBezTo>
                    <a:pt x="362" y="164"/>
                    <a:pt x="362" y="164"/>
                    <a:pt x="362" y="164"/>
                  </a:cubicBezTo>
                  <a:cubicBezTo>
                    <a:pt x="362" y="164"/>
                    <a:pt x="362" y="164"/>
                    <a:pt x="362" y="164"/>
                  </a:cubicBezTo>
                  <a:cubicBezTo>
                    <a:pt x="362" y="164"/>
                    <a:pt x="362" y="164"/>
                    <a:pt x="362" y="164"/>
                  </a:cubicBezTo>
                  <a:cubicBezTo>
                    <a:pt x="362" y="164"/>
                    <a:pt x="361" y="163"/>
                    <a:pt x="361" y="163"/>
                  </a:cubicBezTo>
                  <a:cubicBezTo>
                    <a:pt x="361" y="163"/>
                    <a:pt x="361" y="163"/>
                    <a:pt x="361" y="163"/>
                  </a:cubicBezTo>
                  <a:cubicBezTo>
                    <a:pt x="361" y="163"/>
                    <a:pt x="361" y="163"/>
                    <a:pt x="361" y="163"/>
                  </a:cubicBezTo>
                  <a:cubicBezTo>
                    <a:pt x="360" y="163"/>
                    <a:pt x="359" y="164"/>
                    <a:pt x="359" y="164"/>
                  </a:cubicBezTo>
                  <a:cubicBezTo>
                    <a:pt x="359" y="164"/>
                    <a:pt x="359" y="164"/>
                    <a:pt x="359" y="164"/>
                  </a:cubicBezTo>
                  <a:cubicBezTo>
                    <a:pt x="359" y="164"/>
                    <a:pt x="359" y="164"/>
                    <a:pt x="359" y="164"/>
                  </a:cubicBezTo>
                  <a:cubicBezTo>
                    <a:pt x="359" y="164"/>
                    <a:pt x="359" y="164"/>
                    <a:pt x="359" y="164"/>
                  </a:cubicBezTo>
                  <a:cubicBezTo>
                    <a:pt x="358" y="164"/>
                    <a:pt x="358" y="164"/>
                    <a:pt x="358" y="164"/>
                  </a:cubicBezTo>
                  <a:cubicBezTo>
                    <a:pt x="358" y="164"/>
                    <a:pt x="358" y="164"/>
                    <a:pt x="358" y="164"/>
                  </a:cubicBezTo>
                  <a:cubicBezTo>
                    <a:pt x="358" y="164"/>
                    <a:pt x="358" y="164"/>
                    <a:pt x="358" y="164"/>
                  </a:cubicBezTo>
                  <a:cubicBezTo>
                    <a:pt x="357" y="164"/>
                    <a:pt x="357" y="164"/>
                    <a:pt x="356" y="164"/>
                  </a:cubicBezTo>
                  <a:cubicBezTo>
                    <a:pt x="356" y="164"/>
                    <a:pt x="356" y="164"/>
                    <a:pt x="356" y="164"/>
                  </a:cubicBezTo>
                  <a:cubicBezTo>
                    <a:pt x="356" y="164"/>
                    <a:pt x="356" y="164"/>
                    <a:pt x="356" y="164"/>
                  </a:cubicBezTo>
                  <a:cubicBezTo>
                    <a:pt x="356" y="164"/>
                    <a:pt x="356" y="164"/>
                    <a:pt x="356" y="164"/>
                  </a:cubicBezTo>
                  <a:cubicBezTo>
                    <a:pt x="356" y="164"/>
                    <a:pt x="356" y="164"/>
                    <a:pt x="356" y="164"/>
                  </a:cubicBezTo>
                  <a:cubicBezTo>
                    <a:pt x="355" y="164"/>
                    <a:pt x="354" y="164"/>
                    <a:pt x="354" y="163"/>
                  </a:cubicBezTo>
                  <a:cubicBezTo>
                    <a:pt x="354" y="163"/>
                    <a:pt x="354" y="163"/>
                    <a:pt x="354" y="163"/>
                  </a:cubicBezTo>
                  <a:cubicBezTo>
                    <a:pt x="354" y="163"/>
                    <a:pt x="354" y="163"/>
                    <a:pt x="354" y="163"/>
                  </a:cubicBezTo>
                  <a:cubicBezTo>
                    <a:pt x="354" y="163"/>
                    <a:pt x="354" y="163"/>
                    <a:pt x="354" y="163"/>
                  </a:cubicBezTo>
                  <a:cubicBezTo>
                    <a:pt x="354" y="163"/>
                    <a:pt x="354" y="163"/>
                    <a:pt x="354" y="163"/>
                  </a:cubicBezTo>
                  <a:cubicBezTo>
                    <a:pt x="352" y="159"/>
                    <a:pt x="352" y="155"/>
                    <a:pt x="347" y="153"/>
                  </a:cubicBezTo>
                  <a:cubicBezTo>
                    <a:pt x="340" y="149"/>
                    <a:pt x="334" y="151"/>
                    <a:pt x="328" y="145"/>
                  </a:cubicBezTo>
                  <a:cubicBezTo>
                    <a:pt x="322" y="138"/>
                    <a:pt x="316" y="142"/>
                    <a:pt x="304" y="139"/>
                  </a:cubicBezTo>
                  <a:cubicBezTo>
                    <a:pt x="295" y="137"/>
                    <a:pt x="292" y="130"/>
                    <a:pt x="283" y="127"/>
                  </a:cubicBezTo>
                  <a:cubicBezTo>
                    <a:pt x="280" y="126"/>
                    <a:pt x="275" y="127"/>
                    <a:pt x="274" y="124"/>
                  </a:cubicBezTo>
                  <a:cubicBezTo>
                    <a:pt x="272" y="117"/>
                    <a:pt x="272" y="113"/>
                    <a:pt x="271" y="107"/>
                  </a:cubicBezTo>
                  <a:cubicBezTo>
                    <a:pt x="271" y="102"/>
                    <a:pt x="271" y="102"/>
                    <a:pt x="271" y="102"/>
                  </a:cubicBezTo>
                  <a:cubicBezTo>
                    <a:pt x="271" y="102"/>
                    <a:pt x="271" y="102"/>
                    <a:pt x="271" y="102"/>
                  </a:cubicBezTo>
                  <a:cubicBezTo>
                    <a:pt x="272" y="102"/>
                    <a:pt x="272" y="102"/>
                    <a:pt x="273" y="102"/>
                  </a:cubicBezTo>
                  <a:cubicBezTo>
                    <a:pt x="274" y="102"/>
                    <a:pt x="274" y="102"/>
                    <a:pt x="275" y="102"/>
                  </a:cubicBezTo>
                  <a:cubicBezTo>
                    <a:pt x="275" y="102"/>
                    <a:pt x="275" y="102"/>
                    <a:pt x="275" y="102"/>
                  </a:cubicBezTo>
                  <a:cubicBezTo>
                    <a:pt x="275" y="102"/>
                    <a:pt x="275" y="102"/>
                    <a:pt x="275" y="102"/>
                  </a:cubicBezTo>
                  <a:cubicBezTo>
                    <a:pt x="279" y="102"/>
                    <a:pt x="283" y="101"/>
                    <a:pt x="283" y="96"/>
                  </a:cubicBezTo>
                  <a:cubicBezTo>
                    <a:pt x="283" y="90"/>
                    <a:pt x="275" y="89"/>
                    <a:pt x="275" y="83"/>
                  </a:cubicBezTo>
                  <a:cubicBezTo>
                    <a:pt x="275" y="83"/>
                    <a:pt x="275" y="83"/>
                    <a:pt x="275" y="83"/>
                  </a:cubicBezTo>
                  <a:cubicBezTo>
                    <a:pt x="275" y="83"/>
                    <a:pt x="275" y="83"/>
                    <a:pt x="275" y="83"/>
                  </a:cubicBezTo>
                  <a:cubicBezTo>
                    <a:pt x="275" y="69"/>
                    <a:pt x="295" y="71"/>
                    <a:pt x="295" y="57"/>
                  </a:cubicBezTo>
                  <a:cubicBezTo>
                    <a:pt x="295" y="52"/>
                    <a:pt x="283" y="42"/>
                    <a:pt x="278" y="42"/>
                  </a:cubicBezTo>
                  <a:cubicBezTo>
                    <a:pt x="269" y="42"/>
                    <a:pt x="265" y="50"/>
                    <a:pt x="256" y="52"/>
                  </a:cubicBezTo>
                  <a:cubicBezTo>
                    <a:pt x="246" y="49"/>
                    <a:pt x="240" y="49"/>
                    <a:pt x="232" y="41"/>
                  </a:cubicBezTo>
                  <a:cubicBezTo>
                    <a:pt x="229" y="38"/>
                    <a:pt x="232" y="31"/>
                    <a:pt x="226" y="29"/>
                  </a:cubicBezTo>
                  <a:cubicBezTo>
                    <a:pt x="218" y="27"/>
                    <a:pt x="213" y="29"/>
                    <a:pt x="213" y="20"/>
                  </a:cubicBezTo>
                  <a:cubicBezTo>
                    <a:pt x="206" y="19"/>
                    <a:pt x="202" y="19"/>
                    <a:pt x="195" y="19"/>
                  </a:cubicBezTo>
                  <a:cubicBezTo>
                    <a:pt x="185" y="19"/>
                    <a:pt x="181" y="28"/>
                    <a:pt x="168" y="28"/>
                  </a:cubicBezTo>
                  <a:cubicBezTo>
                    <a:pt x="163" y="28"/>
                    <a:pt x="162" y="22"/>
                    <a:pt x="162" y="16"/>
                  </a:cubicBezTo>
                  <a:cubicBezTo>
                    <a:pt x="162" y="14"/>
                    <a:pt x="162" y="12"/>
                    <a:pt x="162" y="11"/>
                  </a:cubicBezTo>
                  <a:cubicBezTo>
                    <a:pt x="162" y="5"/>
                    <a:pt x="162" y="0"/>
                    <a:pt x="15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1" name="Freeform 34"/>
            <p:cNvSpPr>
              <a:spLocks/>
            </p:cNvSpPr>
            <p:nvPr/>
          </p:nvSpPr>
          <p:spPr bwMode="auto">
            <a:xfrm>
              <a:off x="6819" y="2871"/>
              <a:ext cx="376" cy="409"/>
            </a:xfrm>
            <a:custGeom>
              <a:avLst/>
              <a:gdLst>
                <a:gd name="T0" fmla="*/ 3 w 159"/>
                <a:gd name="T1" fmla="*/ 0 h 173"/>
                <a:gd name="T2" fmla="*/ 0 w 159"/>
                <a:gd name="T3" fmla="*/ 0 h 173"/>
                <a:gd name="T4" fmla="*/ 0 w 159"/>
                <a:gd name="T5" fmla="*/ 4 h 173"/>
                <a:gd name="T6" fmla="*/ 14 w 159"/>
                <a:gd name="T7" fmla="*/ 25 h 173"/>
                <a:gd name="T8" fmla="*/ 26 w 159"/>
                <a:gd name="T9" fmla="*/ 30 h 173"/>
                <a:gd name="T10" fmla="*/ 34 w 159"/>
                <a:gd name="T11" fmla="*/ 46 h 173"/>
                <a:gd name="T12" fmla="*/ 53 w 159"/>
                <a:gd name="T13" fmla="*/ 63 h 173"/>
                <a:gd name="T14" fmla="*/ 61 w 159"/>
                <a:gd name="T15" fmla="*/ 82 h 173"/>
                <a:gd name="T16" fmla="*/ 69 w 159"/>
                <a:gd name="T17" fmla="*/ 85 h 173"/>
                <a:gd name="T18" fmla="*/ 71 w 159"/>
                <a:gd name="T19" fmla="*/ 89 h 173"/>
                <a:gd name="T20" fmla="*/ 80 w 159"/>
                <a:gd name="T21" fmla="*/ 103 h 173"/>
                <a:gd name="T22" fmla="*/ 100 w 159"/>
                <a:gd name="T23" fmla="*/ 135 h 173"/>
                <a:gd name="T24" fmla="*/ 129 w 159"/>
                <a:gd name="T25" fmla="*/ 159 h 173"/>
                <a:gd name="T26" fmla="*/ 142 w 159"/>
                <a:gd name="T27" fmla="*/ 173 h 173"/>
                <a:gd name="T28" fmla="*/ 156 w 159"/>
                <a:gd name="T29" fmla="*/ 165 h 173"/>
                <a:gd name="T30" fmla="*/ 159 w 159"/>
                <a:gd name="T31" fmla="*/ 151 h 173"/>
                <a:gd name="T32" fmla="*/ 159 w 159"/>
                <a:gd name="T33" fmla="*/ 128 h 173"/>
                <a:gd name="T34" fmla="*/ 148 w 159"/>
                <a:gd name="T35" fmla="*/ 118 h 173"/>
                <a:gd name="T36" fmla="*/ 136 w 159"/>
                <a:gd name="T37" fmla="*/ 98 h 173"/>
                <a:gd name="T38" fmla="*/ 126 w 159"/>
                <a:gd name="T39" fmla="*/ 89 h 173"/>
                <a:gd name="T40" fmla="*/ 128 w 159"/>
                <a:gd name="T41" fmla="*/ 84 h 173"/>
                <a:gd name="T42" fmla="*/ 124 w 159"/>
                <a:gd name="T43" fmla="*/ 79 h 173"/>
                <a:gd name="T44" fmla="*/ 119 w 159"/>
                <a:gd name="T45" fmla="*/ 79 h 173"/>
                <a:gd name="T46" fmla="*/ 120 w 159"/>
                <a:gd name="T47" fmla="*/ 77 h 173"/>
                <a:gd name="T48" fmla="*/ 104 w 159"/>
                <a:gd name="T49" fmla="*/ 63 h 173"/>
                <a:gd name="T50" fmla="*/ 73 w 159"/>
                <a:gd name="T51" fmla="*/ 42 h 173"/>
                <a:gd name="T52" fmla="*/ 56 w 159"/>
                <a:gd name="T53" fmla="*/ 28 h 173"/>
                <a:gd name="T54" fmla="*/ 50 w 159"/>
                <a:gd name="T55" fmla="*/ 25 h 173"/>
                <a:gd name="T56" fmla="*/ 31 w 159"/>
                <a:gd name="T57" fmla="*/ 5 h 173"/>
                <a:gd name="T58" fmla="*/ 13 w 159"/>
                <a:gd name="T59" fmla="*/ 5 h 173"/>
                <a:gd name="T60" fmla="*/ 3 w 159"/>
                <a:gd name="T61"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9" h="173">
                  <a:moveTo>
                    <a:pt x="3" y="0"/>
                  </a:moveTo>
                  <a:cubicBezTo>
                    <a:pt x="2" y="0"/>
                    <a:pt x="1" y="0"/>
                    <a:pt x="0" y="0"/>
                  </a:cubicBezTo>
                  <a:cubicBezTo>
                    <a:pt x="0" y="4"/>
                    <a:pt x="0" y="4"/>
                    <a:pt x="0" y="4"/>
                  </a:cubicBezTo>
                  <a:cubicBezTo>
                    <a:pt x="1" y="10"/>
                    <a:pt x="10" y="24"/>
                    <a:pt x="14" y="25"/>
                  </a:cubicBezTo>
                  <a:cubicBezTo>
                    <a:pt x="19" y="27"/>
                    <a:pt x="24" y="25"/>
                    <a:pt x="26" y="30"/>
                  </a:cubicBezTo>
                  <a:cubicBezTo>
                    <a:pt x="29" y="37"/>
                    <a:pt x="31" y="40"/>
                    <a:pt x="34" y="46"/>
                  </a:cubicBezTo>
                  <a:cubicBezTo>
                    <a:pt x="38" y="53"/>
                    <a:pt x="50" y="51"/>
                    <a:pt x="53" y="63"/>
                  </a:cubicBezTo>
                  <a:cubicBezTo>
                    <a:pt x="54" y="68"/>
                    <a:pt x="58" y="80"/>
                    <a:pt x="61" y="82"/>
                  </a:cubicBezTo>
                  <a:cubicBezTo>
                    <a:pt x="62" y="83"/>
                    <a:pt x="69" y="84"/>
                    <a:pt x="69" y="85"/>
                  </a:cubicBezTo>
                  <a:cubicBezTo>
                    <a:pt x="70" y="86"/>
                    <a:pt x="69" y="89"/>
                    <a:pt x="71" y="89"/>
                  </a:cubicBezTo>
                  <a:cubicBezTo>
                    <a:pt x="72" y="89"/>
                    <a:pt x="79" y="100"/>
                    <a:pt x="80" y="103"/>
                  </a:cubicBezTo>
                  <a:cubicBezTo>
                    <a:pt x="86" y="115"/>
                    <a:pt x="90" y="124"/>
                    <a:pt x="100" y="135"/>
                  </a:cubicBezTo>
                  <a:cubicBezTo>
                    <a:pt x="110" y="144"/>
                    <a:pt x="119" y="148"/>
                    <a:pt x="129" y="159"/>
                  </a:cubicBezTo>
                  <a:cubicBezTo>
                    <a:pt x="130" y="159"/>
                    <a:pt x="139" y="173"/>
                    <a:pt x="142" y="173"/>
                  </a:cubicBezTo>
                  <a:cubicBezTo>
                    <a:pt x="146" y="173"/>
                    <a:pt x="156" y="171"/>
                    <a:pt x="156" y="165"/>
                  </a:cubicBezTo>
                  <a:cubicBezTo>
                    <a:pt x="156" y="160"/>
                    <a:pt x="154" y="153"/>
                    <a:pt x="159" y="151"/>
                  </a:cubicBezTo>
                  <a:cubicBezTo>
                    <a:pt x="159" y="139"/>
                    <a:pt x="159" y="135"/>
                    <a:pt x="159" y="128"/>
                  </a:cubicBezTo>
                  <a:cubicBezTo>
                    <a:pt x="159" y="123"/>
                    <a:pt x="152" y="121"/>
                    <a:pt x="148" y="118"/>
                  </a:cubicBezTo>
                  <a:cubicBezTo>
                    <a:pt x="143" y="112"/>
                    <a:pt x="136" y="109"/>
                    <a:pt x="136" y="98"/>
                  </a:cubicBezTo>
                  <a:cubicBezTo>
                    <a:pt x="130" y="98"/>
                    <a:pt x="126" y="96"/>
                    <a:pt x="126" y="89"/>
                  </a:cubicBezTo>
                  <a:cubicBezTo>
                    <a:pt x="128" y="84"/>
                    <a:pt x="128" y="84"/>
                    <a:pt x="128" y="84"/>
                  </a:cubicBezTo>
                  <a:cubicBezTo>
                    <a:pt x="127" y="82"/>
                    <a:pt x="126" y="79"/>
                    <a:pt x="124" y="79"/>
                  </a:cubicBezTo>
                  <a:cubicBezTo>
                    <a:pt x="122" y="79"/>
                    <a:pt x="121" y="79"/>
                    <a:pt x="119" y="79"/>
                  </a:cubicBezTo>
                  <a:cubicBezTo>
                    <a:pt x="119" y="79"/>
                    <a:pt x="120" y="77"/>
                    <a:pt x="120" y="77"/>
                  </a:cubicBezTo>
                  <a:cubicBezTo>
                    <a:pt x="120" y="69"/>
                    <a:pt x="111" y="66"/>
                    <a:pt x="104" y="63"/>
                  </a:cubicBezTo>
                  <a:cubicBezTo>
                    <a:pt x="89" y="59"/>
                    <a:pt x="83" y="52"/>
                    <a:pt x="73" y="42"/>
                  </a:cubicBezTo>
                  <a:cubicBezTo>
                    <a:pt x="68" y="37"/>
                    <a:pt x="64" y="30"/>
                    <a:pt x="56" y="28"/>
                  </a:cubicBezTo>
                  <a:cubicBezTo>
                    <a:pt x="54" y="27"/>
                    <a:pt x="51" y="28"/>
                    <a:pt x="50" y="25"/>
                  </a:cubicBezTo>
                  <a:cubicBezTo>
                    <a:pt x="46" y="16"/>
                    <a:pt x="42" y="9"/>
                    <a:pt x="31" y="5"/>
                  </a:cubicBezTo>
                  <a:cubicBezTo>
                    <a:pt x="13" y="5"/>
                    <a:pt x="13" y="5"/>
                    <a:pt x="13" y="5"/>
                  </a:cubicBezTo>
                  <a:cubicBezTo>
                    <a:pt x="9" y="3"/>
                    <a:pt x="8"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35"/>
            <p:cNvSpPr>
              <a:spLocks/>
            </p:cNvSpPr>
            <p:nvPr/>
          </p:nvSpPr>
          <p:spPr bwMode="auto">
            <a:xfrm>
              <a:off x="7304" y="2821"/>
              <a:ext cx="362" cy="397"/>
            </a:xfrm>
            <a:custGeom>
              <a:avLst/>
              <a:gdLst>
                <a:gd name="T0" fmla="*/ 123 w 153"/>
                <a:gd name="T1" fmla="*/ 0 h 168"/>
                <a:gd name="T2" fmla="*/ 99 w 153"/>
                <a:gd name="T3" fmla="*/ 28 h 168"/>
                <a:gd name="T4" fmla="*/ 80 w 153"/>
                <a:gd name="T5" fmla="*/ 34 h 168"/>
                <a:gd name="T6" fmla="*/ 76 w 153"/>
                <a:gd name="T7" fmla="*/ 39 h 168"/>
                <a:gd name="T8" fmla="*/ 71 w 153"/>
                <a:gd name="T9" fmla="*/ 42 h 168"/>
                <a:gd name="T10" fmla="*/ 68 w 153"/>
                <a:gd name="T11" fmla="*/ 49 h 168"/>
                <a:gd name="T12" fmla="*/ 55 w 153"/>
                <a:gd name="T13" fmla="*/ 60 h 168"/>
                <a:gd name="T14" fmla="*/ 41 w 153"/>
                <a:gd name="T15" fmla="*/ 64 h 168"/>
                <a:gd name="T16" fmla="*/ 19 w 153"/>
                <a:gd name="T17" fmla="*/ 88 h 168"/>
                <a:gd name="T18" fmla="*/ 8 w 153"/>
                <a:gd name="T19" fmla="*/ 87 h 168"/>
                <a:gd name="T20" fmla="*/ 0 w 153"/>
                <a:gd name="T21" fmla="*/ 93 h 168"/>
                <a:gd name="T22" fmla="*/ 8 w 153"/>
                <a:gd name="T23" fmla="*/ 116 h 168"/>
                <a:gd name="T24" fmla="*/ 15 w 153"/>
                <a:gd name="T25" fmla="*/ 119 h 168"/>
                <a:gd name="T26" fmla="*/ 15 w 153"/>
                <a:gd name="T27" fmla="*/ 121 h 168"/>
                <a:gd name="T28" fmla="*/ 33 w 153"/>
                <a:gd name="T29" fmla="*/ 150 h 168"/>
                <a:gd name="T30" fmla="*/ 43 w 153"/>
                <a:gd name="T31" fmla="*/ 148 h 168"/>
                <a:gd name="T32" fmla="*/ 44 w 153"/>
                <a:gd name="T33" fmla="*/ 148 h 168"/>
                <a:gd name="T34" fmla="*/ 45 w 153"/>
                <a:gd name="T35" fmla="*/ 156 h 168"/>
                <a:gd name="T36" fmla="*/ 49 w 153"/>
                <a:gd name="T37" fmla="*/ 158 h 168"/>
                <a:gd name="T38" fmla="*/ 62 w 153"/>
                <a:gd name="T39" fmla="*/ 153 h 168"/>
                <a:gd name="T40" fmla="*/ 85 w 153"/>
                <a:gd name="T41" fmla="*/ 161 h 168"/>
                <a:gd name="T42" fmla="*/ 92 w 153"/>
                <a:gd name="T43" fmla="*/ 168 h 168"/>
                <a:gd name="T44" fmla="*/ 109 w 153"/>
                <a:gd name="T45" fmla="*/ 160 h 168"/>
                <a:gd name="T46" fmla="*/ 115 w 153"/>
                <a:gd name="T47" fmla="*/ 142 h 168"/>
                <a:gd name="T48" fmla="*/ 112 w 153"/>
                <a:gd name="T49" fmla="*/ 135 h 168"/>
                <a:gd name="T50" fmla="*/ 124 w 153"/>
                <a:gd name="T51" fmla="*/ 122 h 168"/>
                <a:gd name="T52" fmla="*/ 131 w 153"/>
                <a:gd name="T53" fmla="*/ 99 h 168"/>
                <a:gd name="T54" fmla="*/ 134 w 153"/>
                <a:gd name="T55" fmla="*/ 93 h 168"/>
                <a:gd name="T56" fmla="*/ 139 w 153"/>
                <a:gd name="T57" fmla="*/ 92 h 168"/>
                <a:gd name="T58" fmla="*/ 145 w 153"/>
                <a:gd name="T59" fmla="*/ 93 h 168"/>
                <a:gd name="T60" fmla="*/ 150 w 153"/>
                <a:gd name="T61" fmla="*/ 87 h 168"/>
                <a:gd name="T62" fmla="*/ 127 w 153"/>
                <a:gd name="T63" fmla="*/ 53 h 168"/>
                <a:gd name="T64" fmla="*/ 130 w 153"/>
                <a:gd name="T65" fmla="*/ 49 h 168"/>
                <a:gd name="T66" fmla="*/ 128 w 153"/>
                <a:gd name="T67" fmla="*/ 44 h 168"/>
                <a:gd name="T68" fmla="*/ 144 w 153"/>
                <a:gd name="T69" fmla="*/ 37 h 168"/>
                <a:gd name="T70" fmla="*/ 141 w 153"/>
                <a:gd name="T71" fmla="*/ 34 h 168"/>
                <a:gd name="T72" fmla="*/ 153 w 153"/>
                <a:gd name="T73" fmla="*/ 28 h 168"/>
                <a:gd name="T74" fmla="*/ 131 w 153"/>
                <a:gd name="T75" fmla="*/ 13 h 168"/>
                <a:gd name="T76" fmla="*/ 123 w 153"/>
                <a:gd name="T7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3" h="168">
                  <a:moveTo>
                    <a:pt x="123" y="0"/>
                  </a:moveTo>
                  <a:cubicBezTo>
                    <a:pt x="115" y="0"/>
                    <a:pt x="103" y="20"/>
                    <a:pt x="99" y="28"/>
                  </a:cubicBezTo>
                  <a:cubicBezTo>
                    <a:pt x="97" y="32"/>
                    <a:pt x="84" y="30"/>
                    <a:pt x="80" y="34"/>
                  </a:cubicBezTo>
                  <a:cubicBezTo>
                    <a:pt x="79" y="35"/>
                    <a:pt x="78" y="38"/>
                    <a:pt x="76" y="39"/>
                  </a:cubicBezTo>
                  <a:cubicBezTo>
                    <a:pt x="74" y="40"/>
                    <a:pt x="74" y="41"/>
                    <a:pt x="71" y="42"/>
                  </a:cubicBezTo>
                  <a:cubicBezTo>
                    <a:pt x="71" y="42"/>
                    <a:pt x="65" y="46"/>
                    <a:pt x="68" y="49"/>
                  </a:cubicBezTo>
                  <a:cubicBezTo>
                    <a:pt x="63" y="53"/>
                    <a:pt x="63" y="58"/>
                    <a:pt x="55" y="60"/>
                  </a:cubicBezTo>
                  <a:cubicBezTo>
                    <a:pt x="50" y="61"/>
                    <a:pt x="44" y="61"/>
                    <a:pt x="41" y="64"/>
                  </a:cubicBezTo>
                  <a:cubicBezTo>
                    <a:pt x="33" y="72"/>
                    <a:pt x="35" y="88"/>
                    <a:pt x="19" y="88"/>
                  </a:cubicBezTo>
                  <a:cubicBezTo>
                    <a:pt x="16" y="88"/>
                    <a:pt x="12" y="87"/>
                    <a:pt x="8" y="87"/>
                  </a:cubicBezTo>
                  <a:cubicBezTo>
                    <a:pt x="4" y="87"/>
                    <a:pt x="0" y="89"/>
                    <a:pt x="0" y="93"/>
                  </a:cubicBezTo>
                  <a:cubicBezTo>
                    <a:pt x="0" y="96"/>
                    <a:pt x="6" y="115"/>
                    <a:pt x="8" y="116"/>
                  </a:cubicBezTo>
                  <a:cubicBezTo>
                    <a:pt x="11" y="116"/>
                    <a:pt x="14" y="116"/>
                    <a:pt x="15" y="119"/>
                  </a:cubicBezTo>
                  <a:cubicBezTo>
                    <a:pt x="15" y="119"/>
                    <a:pt x="15" y="121"/>
                    <a:pt x="15" y="121"/>
                  </a:cubicBezTo>
                  <a:cubicBezTo>
                    <a:pt x="22" y="132"/>
                    <a:pt x="13" y="150"/>
                    <a:pt x="33" y="150"/>
                  </a:cubicBezTo>
                  <a:cubicBezTo>
                    <a:pt x="37" y="150"/>
                    <a:pt x="39" y="148"/>
                    <a:pt x="43" y="148"/>
                  </a:cubicBezTo>
                  <a:cubicBezTo>
                    <a:pt x="43" y="148"/>
                    <a:pt x="43" y="148"/>
                    <a:pt x="44" y="148"/>
                  </a:cubicBezTo>
                  <a:cubicBezTo>
                    <a:pt x="44" y="150"/>
                    <a:pt x="44" y="156"/>
                    <a:pt x="45" y="156"/>
                  </a:cubicBezTo>
                  <a:cubicBezTo>
                    <a:pt x="46" y="156"/>
                    <a:pt x="47" y="158"/>
                    <a:pt x="49" y="158"/>
                  </a:cubicBezTo>
                  <a:cubicBezTo>
                    <a:pt x="55" y="158"/>
                    <a:pt x="58" y="153"/>
                    <a:pt x="62" y="153"/>
                  </a:cubicBezTo>
                  <a:cubicBezTo>
                    <a:pt x="71" y="153"/>
                    <a:pt x="77" y="159"/>
                    <a:pt x="85" y="161"/>
                  </a:cubicBezTo>
                  <a:cubicBezTo>
                    <a:pt x="85" y="164"/>
                    <a:pt x="87" y="168"/>
                    <a:pt x="92" y="168"/>
                  </a:cubicBezTo>
                  <a:cubicBezTo>
                    <a:pt x="99" y="168"/>
                    <a:pt x="100" y="162"/>
                    <a:pt x="109" y="160"/>
                  </a:cubicBezTo>
                  <a:cubicBezTo>
                    <a:pt x="109" y="154"/>
                    <a:pt x="115" y="146"/>
                    <a:pt x="115" y="142"/>
                  </a:cubicBezTo>
                  <a:cubicBezTo>
                    <a:pt x="115" y="139"/>
                    <a:pt x="112" y="138"/>
                    <a:pt x="112" y="135"/>
                  </a:cubicBezTo>
                  <a:cubicBezTo>
                    <a:pt x="112" y="131"/>
                    <a:pt x="118" y="124"/>
                    <a:pt x="124" y="122"/>
                  </a:cubicBezTo>
                  <a:cubicBezTo>
                    <a:pt x="124" y="114"/>
                    <a:pt x="128" y="110"/>
                    <a:pt x="131" y="99"/>
                  </a:cubicBezTo>
                  <a:cubicBezTo>
                    <a:pt x="134" y="93"/>
                    <a:pt x="134" y="93"/>
                    <a:pt x="134" y="93"/>
                  </a:cubicBezTo>
                  <a:cubicBezTo>
                    <a:pt x="135" y="93"/>
                    <a:pt x="137" y="92"/>
                    <a:pt x="139" y="92"/>
                  </a:cubicBezTo>
                  <a:cubicBezTo>
                    <a:pt x="141" y="92"/>
                    <a:pt x="143" y="93"/>
                    <a:pt x="145" y="93"/>
                  </a:cubicBezTo>
                  <a:cubicBezTo>
                    <a:pt x="148" y="93"/>
                    <a:pt x="149" y="92"/>
                    <a:pt x="150" y="87"/>
                  </a:cubicBezTo>
                  <a:cubicBezTo>
                    <a:pt x="141" y="87"/>
                    <a:pt x="127" y="61"/>
                    <a:pt x="127" y="53"/>
                  </a:cubicBezTo>
                  <a:cubicBezTo>
                    <a:pt x="127" y="51"/>
                    <a:pt x="129" y="50"/>
                    <a:pt x="130" y="49"/>
                  </a:cubicBezTo>
                  <a:cubicBezTo>
                    <a:pt x="130" y="48"/>
                    <a:pt x="129" y="46"/>
                    <a:pt x="128" y="44"/>
                  </a:cubicBezTo>
                  <a:cubicBezTo>
                    <a:pt x="128" y="44"/>
                    <a:pt x="142" y="39"/>
                    <a:pt x="144" y="37"/>
                  </a:cubicBezTo>
                  <a:cubicBezTo>
                    <a:pt x="142" y="37"/>
                    <a:pt x="141" y="35"/>
                    <a:pt x="141" y="34"/>
                  </a:cubicBezTo>
                  <a:cubicBezTo>
                    <a:pt x="141" y="30"/>
                    <a:pt x="153" y="33"/>
                    <a:pt x="153" y="28"/>
                  </a:cubicBezTo>
                  <a:cubicBezTo>
                    <a:pt x="153" y="17"/>
                    <a:pt x="131" y="24"/>
                    <a:pt x="131" y="13"/>
                  </a:cubicBezTo>
                  <a:cubicBezTo>
                    <a:pt x="131" y="5"/>
                    <a:pt x="132" y="0"/>
                    <a:pt x="123"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36"/>
            <p:cNvSpPr>
              <a:spLocks/>
            </p:cNvSpPr>
            <p:nvPr/>
          </p:nvSpPr>
          <p:spPr bwMode="auto">
            <a:xfrm>
              <a:off x="7654" y="3010"/>
              <a:ext cx="224" cy="265"/>
            </a:xfrm>
            <a:custGeom>
              <a:avLst/>
              <a:gdLst>
                <a:gd name="T0" fmla="*/ 95 w 95"/>
                <a:gd name="T1" fmla="*/ 0 h 112"/>
                <a:gd name="T2" fmla="*/ 92 w 95"/>
                <a:gd name="T3" fmla="*/ 0 h 112"/>
                <a:gd name="T4" fmla="*/ 75 w 95"/>
                <a:gd name="T5" fmla="*/ 12 h 112"/>
                <a:gd name="T6" fmla="*/ 71 w 95"/>
                <a:gd name="T7" fmla="*/ 12 h 112"/>
                <a:gd name="T8" fmla="*/ 34 w 95"/>
                <a:gd name="T9" fmla="*/ 6 h 112"/>
                <a:gd name="T10" fmla="*/ 14 w 95"/>
                <a:gd name="T11" fmla="*/ 36 h 112"/>
                <a:gd name="T12" fmla="*/ 9 w 95"/>
                <a:gd name="T13" fmla="*/ 44 h 112"/>
                <a:gd name="T14" fmla="*/ 0 w 95"/>
                <a:gd name="T15" fmla="*/ 73 h 112"/>
                <a:gd name="T16" fmla="*/ 10 w 95"/>
                <a:gd name="T17" fmla="*/ 79 h 112"/>
                <a:gd name="T18" fmla="*/ 10 w 95"/>
                <a:gd name="T19" fmla="*/ 105 h 112"/>
                <a:gd name="T20" fmla="*/ 19 w 95"/>
                <a:gd name="T21" fmla="*/ 112 h 112"/>
                <a:gd name="T22" fmla="*/ 27 w 95"/>
                <a:gd name="T23" fmla="*/ 91 h 112"/>
                <a:gd name="T24" fmla="*/ 22 w 95"/>
                <a:gd name="T25" fmla="*/ 73 h 112"/>
                <a:gd name="T26" fmla="*/ 30 w 95"/>
                <a:gd name="T27" fmla="*/ 67 h 112"/>
                <a:gd name="T28" fmla="*/ 33 w 95"/>
                <a:gd name="T29" fmla="*/ 67 h 112"/>
                <a:gd name="T30" fmla="*/ 34 w 95"/>
                <a:gd name="T31" fmla="*/ 67 h 112"/>
                <a:gd name="T32" fmla="*/ 32 w 95"/>
                <a:gd name="T33" fmla="*/ 78 h 112"/>
                <a:gd name="T34" fmla="*/ 40 w 95"/>
                <a:gd name="T35" fmla="*/ 94 h 112"/>
                <a:gd name="T36" fmla="*/ 40 w 95"/>
                <a:gd name="T37" fmla="*/ 99 h 112"/>
                <a:gd name="T38" fmla="*/ 47 w 95"/>
                <a:gd name="T39" fmla="*/ 99 h 112"/>
                <a:gd name="T40" fmla="*/ 59 w 95"/>
                <a:gd name="T41" fmla="*/ 88 h 112"/>
                <a:gd name="T42" fmla="*/ 52 w 95"/>
                <a:gd name="T43" fmla="*/ 78 h 112"/>
                <a:gd name="T44" fmla="*/ 54 w 95"/>
                <a:gd name="T45" fmla="*/ 75 h 112"/>
                <a:gd name="T46" fmla="*/ 40 w 95"/>
                <a:gd name="T47" fmla="*/ 53 h 112"/>
                <a:gd name="T48" fmla="*/ 68 w 95"/>
                <a:gd name="T49" fmla="*/ 38 h 112"/>
                <a:gd name="T50" fmla="*/ 68 w 95"/>
                <a:gd name="T51" fmla="*/ 34 h 112"/>
                <a:gd name="T52" fmla="*/ 68 w 95"/>
                <a:gd name="T53" fmla="*/ 34 h 112"/>
                <a:gd name="T54" fmla="*/ 37 w 95"/>
                <a:gd name="T55" fmla="*/ 43 h 112"/>
                <a:gd name="T56" fmla="*/ 38 w 95"/>
                <a:gd name="T57" fmla="*/ 41 h 112"/>
                <a:gd name="T58" fmla="*/ 32 w 95"/>
                <a:gd name="T59" fmla="*/ 46 h 112"/>
                <a:gd name="T60" fmla="*/ 21 w 95"/>
                <a:gd name="T61" fmla="*/ 28 h 112"/>
                <a:gd name="T62" fmla="*/ 31 w 95"/>
                <a:gd name="T63" fmla="*/ 20 h 112"/>
                <a:gd name="T64" fmla="*/ 38 w 95"/>
                <a:gd name="T65" fmla="*/ 20 h 112"/>
                <a:gd name="T66" fmla="*/ 58 w 95"/>
                <a:gd name="T67" fmla="*/ 18 h 112"/>
                <a:gd name="T68" fmla="*/ 77 w 95"/>
                <a:gd name="T69" fmla="*/ 21 h 112"/>
                <a:gd name="T70" fmla="*/ 93 w 95"/>
                <a:gd name="T71" fmla="*/ 4 h 112"/>
                <a:gd name="T72" fmla="*/ 95 w 95"/>
                <a:gd name="T73"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5" h="112">
                  <a:moveTo>
                    <a:pt x="95" y="0"/>
                  </a:moveTo>
                  <a:cubicBezTo>
                    <a:pt x="92" y="0"/>
                    <a:pt x="92" y="0"/>
                    <a:pt x="92" y="0"/>
                  </a:cubicBezTo>
                  <a:cubicBezTo>
                    <a:pt x="86" y="4"/>
                    <a:pt x="78" y="9"/>
                    <a:pt x="75" y="12"/>
                  </a:cubicBezTo>
                  <a:cubicBezTo>
                    <a:pt x="71" y="12"/>
                    <a:pt x="71" y="12"/>
                    <a:pt x="71" y="12"/>
                  </a:cubicBezTo>
                  <a:cubicBezTo>
                    <a:pt x="34" y="6"/>
                    <a:pt x="34" y="6"/>
                    <a:pt x="34" y="6"/>
                  </a:cubicBezTo>
                  <a:cubicBezTo>
                    <a:pt x="20" y="6"/>
                    <a:pt x="14" y="24"/>
                    <a:pt x="14" y="36"/>
                  </a:cubicBezTo>
                  <a:cubicBezTo>
                    <a:pt x="14" y="39"/>
                    <a:pt x="10" y="42"/>
                    <a:pt x="9" y="44"/>
                  </a:cubicBezTo>
                  <a:cubicBezTo>
                    <a:pt x="6" y="56"/>
                    <a:pt x="0" y="61"/>
                    <a:pt x="0" y="73"/>
                  </a:cubicBezTo>
                  <a:cubicBezTo>
                    <a:pt x="0" y="79"/>
                    <a:pt x="7" y="79"/>
                    <a:pt x="10" y="79"/>
                  </a:cubicBezTo>
                  <a:cubicBezTo>
                    <a:pt x="10" y="88"/>
                    <a:pt x="10" y="99"/>
                    <a:pt x="10" y="105"/>
                  </a:cubicBezTo>
                  <a:cubicBezTo>
                    <a:pt x="10" y="108"/>
                    <a:pt x="15" y="112"/>
                    <a:pt x="19" y="112"/>
                  </a:cubicBezTo>
                  <a:cubicBezTo>
                    <a:pt x="25" y="112"/>
                    <a:pt x="27" y="93"/>
                    <a:pt x="27" y="91"/>
                  </a:cubicBezTo>
                  <a:cubicBezTo>
                    <a:pt x="27" y="84"/>
                    <a:pt x="22" y="80"/>
                    <a:pt x="22" y="73"/>
                  </a:cubicBezTo>
                  <a:cubicBezTo>
                    <a:pt x="22" y="69"/>
                    <a:pt x="26" y="67"/>
                    <a:pt x="30" y="67"/>
                  </a:cubicBezTo>
                  <a:cubicBezTo>
                    <a:pt x="31" y="67"/>
                    <a:pt x="32" y="67"/>
                    <a:pt x="33" y="67"/>
                  </a:cubicBezTo>
                  <a:cubicBezTo>
                    <a:pt x="33" y="67"/>
                    <a:pt x="34" y="67"/>
                    <a:pt x="34" y="67"/>
                  </a:cubicBezTo>
                  <a:cubicBezTo>
                    <a:pt x="32" y="78"/>
                    <a:pt x="32" y="78"/>
                    <a:pt x="32" y="78"/>
                  </a:cubicBezTo>
                  <a:cubicBezTo>
                    <a:pt x="32" y="85"/>
                    <a:pt x="40" y="87"/>
                    <a:pt x="40" y="94"/>
                  </a:cubicBezTo>
                  <a:cubicBezTo>
                    <a:pt x="40" y="96"/>
                    <a:pt x="41" y="97"/>
                    <a:pt x="40" y="99"/>
                  </a:cubicBezTo>
                  <a:cubicBezTo>
                    <a:pt x="47" y="99"/>
                    <a:pt x="47" y="99"/>
                    <a:pt x="47" y="99"/>
                  </a:cubicBezTo>
                  <a:cubicBezTo>
                    <a:pt x="47" y="93"/>
                    <a:pt x="59" y="94"/>
                    <a:pt x="59" y="88"/>
                  </a:cubicBezTo>
                  <a:cubicBezTo>
                    <a:pt x="57" y="87"/>
                    <a:pt x="52" y="82"/>
                    <a:pt x="52" y="78"/>
                  </a:cubicBezTo>
                  <a:cubicBezTo>
                    <a:pt x="52" y="77"/>
                    <a:pt x="53" y="76"/>
                    <a:pt x="54" y="75"/>
                  </a:cubicBezTo>
                  <a:cubicBezTo>
                    <a:pt x="50" y="74"/>
                    <a:pt x="40" y="55"/>
                    <a:pt x="40" y="53"/>
                  </a:cubicBezTo>
                  <a:cubicBezTo>
                    <a:pt x="55" y="53"/>
                    <a:pt x="56" y="41"/>
                    <a:pt x="68" y="38"/>
                  </a:cubicBezTo>
                  <a:cubicBezTo>
                    <a:pt x="68" y="34"/>
                    <a:pt x="68" y="34"/>
                    <a:pt x="68" y="34"/>
                  </a:cubicBezTo>
                  <a:cubicBezTo>
                    <a:pt x="68" y="34"/>
                    <a:pt x="68" y="34"/>
                    <a:pt x="68" y="34"/>
                  </a:cubicBezTo>
                  <a:cubicBezTo>
                    <a:pt x="64" y="34"/>
                    <a:pt x="38" y="41"/>
                    <a:pt x="37" y="43"/>
                  </a:cubicBezTo>
                  <a:cubicBezTo>
                    <a:pt x="38" y="41"/>
                    <a:pt x="38" y="41"/>
                    <a:pt x="38" y="41"/>
                  </a:cubicBezTo>
                  <a:cubicBezTo>
                    <a:pt x="36" y="44"/>
                    <a:pt x="35" y="46"/>
                    <a:pt x="32" y="46"/>
                  </a:cubicBezTo>
                  <a:cubicBezTo>
                    <a:pt x="24" y="46"/>
                    <a:pt x="21" y="36"/>
                    <a:pt x="21" y="28"/>
                  </a:cubicBezTo>
                  <a:cubicBezTo>
                    <a:pt x="21" y="21"/>
                    <a:pt x="25" y="20"/>
                    <a:pt x="31" y="20"/>
                  </a:cubicBezTo>
                  <a:cubicBezTo>
                    <a:pt x="33" y="20"/>
                    <a:pt x="36" y="20"/>
                    <a:pt x="38" y="20"/>
                  </a:cubicBezTo>
                  <a:cubicBezTo>
                    <a:pt x="47" y="20"/>
                    <a:pt x="51" y="18"/>
                    <a:pt x="58" y="18"/>
                  </a:cubicBezTo>
                  <a:cubicBezTo>
                    <a:pt x="65" y="18"/>
                    <a:pt x="70" y="21"/>
                    <a:pt x="77" y="21"/>
                  </a:cubicBezTo>
                  <a:cubicBezTo>
                    <a:pt x="87" y="21"/>
                    <a:pt x="91" y="12"/>
                    <a:pt x="93" y="4"/>
                  </a:cubicBezTo>
                  <a:cubicBezTo>
                    <a:pt x="94" y="4"/>
                    <a:pt x="95" y="2"/>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37"/>
            <p:cNvSpPr>
              <a:spLocks/>
            </p:cNvSpPr>
            <p:nvPr/>
          </p:nvSpPr>
          <p:spPr bwMode="auto">
            <a:xfrm>
              <a:off x="7181" y="3280"/>
              <a:ext cx="364" cy="106"/>
            </a:xfrm>
            <a:custGeom>
              <a:avLst/>
              <a:gdLst>
                <a:gd name="T0" fmla="*/ 26 w 154"/>
                <a:gd name="T1" fmla="*/ 0 h 45"/>
                <a:gd name="T2" fmla="*/ 18 w 154"/>
                <a:gd name="T3" fmla="*/ 3 h 45"/>
                <a:gd name="T4" fmla="*/ 13 w 154"/>
                <a:gd name="T5" fmla="*/ 1 h 45"/>
                <a:gd name="T6" fmla="*/ 0 w 154"/>
                <a:gd name="T7" fmla="*/ 12 h 45"/>
                <a:gd name="T8" fmla="*/ 18 w 154"/>
                <a:gd name="T9" fmla="*/ 24 h 45"/>
                <a:gd name="T10" fmla="*/ 24 w 154"/>
                <a:gd name="T11" fmla="*/ 26 h 45"/>
                <a:gd name="T12" fmla="*/ 29 w 154"/>
                <a:gd name="T13" fmla="*/ 26 h 45"/>
                <a:gd name="T14" fmla="*/ 33 w 154"/>
                <a:gd name="T15" fmla="*/ 25 h 45"/>
                <a:gd name="T16" fmla="*/ 39 w 154"/>
                <a:gd name="T17" fmla="*/ 26 h 45"/>
                <a:gd name="T18" fmla="*/ 68 w 154"/>
                <a:gd name="T19" fmla="*/ 30 h 45"/>
                <a:gd name="T20" fmla="*/ 81 w 154"/>
                <a:gd name="T21" fmla="*/ 37 h 45"/>
                <a:gd name="T22" fmla="*/ 137 w 154"/>
                <a:gd name="T23" fmla="*/ 45 h 45"/>
                <a:gd name="T24" fmla="*/ 137 w 154"/>
                <a:gd name="T25" fmla="*/ 39 h 45"/>
                <a:gd name="T26" fmla="*/ 148 w 154"/>
                <a:gd name="T27" fmla="*/ 43 h 45"/>
                <a:gd name="T28" fmla="*/ 154 w 154"/>
                <a:gd name="T29" fmla="*/ 37 h 45"/>
                <a:gd name="T30" fmla="*/ 145 w 154"/>
                <a:gd name="T31" fmla="*/ 32 h 45"/>
                <a:gd name="T32" fmla="*/ 143 w 154"/>
                <a:gd name="T33" fmla="*/ 32 h 45"/>
                <a:gd name="T34" fmla="*/ 140 w 154"/>
                <a:gd name="T35" fmla="*/ 33 h 45"/>
                <a:gd name="T36" fmla="*/ 136 w 154"/>
                <a:gd name="T37" fmla="*/ 33 h 45"/>
                <a:gd name="T38" fmla="*/ 133 w 154"/>
                <a:gd name="T39" fmla="*/ 31 h 45"/>
                <a:gd name="T40" fmla="*/ 128 w 154"/>
                <a:gd name="T41" fmla="*/ 27 h 45"/>
                <a:gd name="T42" fmla="*/ 106 w 154"/>
                <a:gd name="T43" fmla="*/ 20 h 45"/>
                <a:gd name="T44" fmla="*/ 107 w 154"/>
                <a:gd name="T45" fmla="*/ 20 h 45"/>
                <a:gd name="T46" fmla="*/ 126 w 154"/>
                <a:gd name="T47" fmla="*/ 16 h 45"/>
                <a:gd name="T48" fmla="*/ 122 w 154"/>
                <a:gd name="T49" fmla="*/ 16 h 45"/>
                <a:gd name="T50" fmla="*/ 106 w 154"/>
                <a:gd name="T51" fmla="*/ 18 h 45"/>
                <a:gd name="T52" fmla="*/ 82 w 154"/>
                <a:gd name="T53" fmla="*/ 9 h 45"/>
                <a:gd name="T54" fmla="*/ 66 w 154"/>
                <a:gd name="T55" fmla="*/ 17 h 45"/>
                <a:gd name="T56" fmla="*/ 26 w 154"/>
                <a:gd name="T5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45">
                  <a:moveTo>
                    <a:pt x="26" y="0"/>
                  </a:moveTo>
                  <a:cubicBezTo>
                    <a:pt x="23" y="0"/>
                    <a:pt x="21" y="3"/>
                    <a:pt x="18" y="3"/>
                  </a:cubicBezTo>
                  <a:cubicBezTo>
                    <a:pt x="16" y="3"/>
                    <a:pt x="15" y="1"/>
                    <a:pt x="13" y="1"/>
                  </a:cubicBezTo>
                  <a:cubicBezTo>
                    <a:pt x="10" y="1"/>
                    <a:pt x="1" y="10"/>
                    <a:pt x="0" y="12"/>
                  </a:cubicBezTo>
                  <a:cubicBezTo>
                    <a:pt x="8" y="12"/>
                    <a:pt x="12" y="18"/>
                    <a:pt x="18" y="24"/>
                  </a:cubicBezTo>
                  <a:cubicBezTo>
                    <a:pt x="20" y="25"/>
                    <a:pt x="22" y="26"/>
                    <a:pt x="24" y="26"/>
                  </a:cubicBezTo>
                  <a:cubicBezTo>
                    <a:pt x="26" y="26"/>
                    <a:pt x="27" y="26"/>
                    <a:pt x="29" y="26"/>
                  </a:cubicBezTo>
                  <a:cubicBezTo>
                    <a:pt x="30" y="26"/>
                    <a:pt x="32" y="25"/>
                    <a:pt x="33" y="25"/>
                  </a:cubicBezTo>
                  <a:cubicBezTo>
                    <a:pt x="35" y="25"/>
                    <a:pt x="37" y="26"/>
                    <a:pt x="39" y="26"/>
                  </a:cubicBezTo>
                  <a:cubicBezTo>
                    <a:pt x="49" y="29"/>
                    <a:pt x="58" y="30"/>
                    <a:pt x="68" y="30"/>
                  </a:cubicBezTo>
                  <a:cubicBezTo>
                    <a:pt x="73" y="30"/>
                    <a:pt x="75" y="37"/>
                    <a:pt x="81" y="37"/>
                  </a:cubicBezTo>
                  <a:cubicBezTo>
                    <a:pt x="102" y="37"/>
                    <a:pt x="120" y="38"/>
                    <a:pt x="137" y="45"/>
                  </a:cubicBezTo>
                  <a:cubicBezTo>
                    <a:pt x="136" y="43"/>
                    <a:pt x="135" y="39"/>
                    <a:pt x="137" y="39"/>
                  </a:cubicBezTo>
                  <a:cubicBezTo>
                    <a:pt x="143" y="39"/>
                    <a:pt x="143" y="43"/>
                    <a:pt x="148" y="43"/>
                  </a:cubicBezTo>
                  <a:cubicBezTo>
                    <a:pt x="149" y="43"/>
                    <a:pt x="153" y="39"/>
                    <a:pt x="154" y="37"/>
                  </a:cubicBezTo>
                  <a:cubicBezTo>
                    <a:pt x="150" y="36"/>
                    <a:pt x="150" y="34"/>
                    <a:pt x="145" y="32"/>
                  </a:cubicBezTo>
                  <a:cubicBezTo>
                    <a:pt x="145" y="32"/>
                    <a:pt x="144" y="32"/>
                    <a:pt x="143" y="32"/>
                  </a:cubicBezTo>
                  <a:cubicBezTo>
                    <a:pt x="142" y="32"/>
                    <a:pt x="141" y="32"/>
                    <a:pt x="140" y="33"/>
                  </a:cubicBezTo>
                  <a:cubicBezTo>
                    <a:pt x="139" y="33"/>
                    <a:pt x="137" y="33"/>
                    <a:pt x="136" y="33"/>
                  </a:cubicBezTo>
                  <a:cubicBezTo>
                    <a:pt x="135" y="33"/>
                    <a:pt x="134" y="33"/>
                    <a:pt x="133" y="31"/>
                  </a:cubicBezTo>
                  <a:cubicBezTo>
                    <a:pt x="132" y="30"/>
                    <a:pt x="132" y="27"/>
                    <a:pt x="128" y="27"/>
                  </a:cubicBezTo>
                  <a:cubicBezTo>
                    <a:pt x="119" y="27"/>
                    <a:pt x="112" y="26"/>
                    <a:pt x="106" y="20"/>
                  </a:cubicBezTo>
                  <a:cubicBezTo>
                    <a:pt x="106" y="20"/>
                    <a:pt x="107" y="20"/>
                    <a:pt x="107" y="20"/>
                  </a:cubicBezTo>
                  <a:cubicBezTo>
                    <a:pt x="112" y="20"/>
                    <a:pt x="125" y="18"/>
                    <a:pt x="126" y="16"/>
                  </a:cubicBezTo>
                  <a:cubicBezTo>
                    <a:pt x="122" y="16"/>
                    <a:pt x="122" y="16"/>
                    <a:pt x="122" y="16"/>
                  </a:cubicBezTo>
                  <a:cubicBezTo>
                    <a:pt x="106" y="18"/>
                    <a:pt x="106" y="18"/>
                    <a:pt x="106" y="18"/>
                  </a:cubicBezTo>
                  <a:cubicBezTo>
                    <a:pt x="96" y="18"/>
                    <a:pt x="93" y="9"/>
                    <a:pt x="82" y="9"/>
                  </a:cubicBezTo>
                  <a:cubicBezTo>
                    <a:pt x="76" y="9"/>
                    <a:pt x="74" y="17"/>
                    <a:pt x="66" y="17"/>
                  </a:cubicBezTo>
                  <a:cubicBezTo>
                    <a:pt x="49" y="17"/>
                    <a:pt x="42"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38"/>
            <p:cNvSpPr>
              <a:spLocks/>
            </p:cNvSpPr>
            <p:nvPr/>
          </p:nvSpPr>
          <p:spPr bwMode="auto">
            <a:xfrm>
              <a:off x="7694" y="3365"/>
              <a:ext cx="109" cy="24"/>
            </a:xfrm>
            <a:custGeom>
              <a:avLst/>
              <a:gdLst>
                <a:gd name="T0" fmla="*/ 46 w 46"/>
                <a:gd name="T1" fmla="*/ 0 h 10"/>
                <a:gd name="T2" fmla="*/ 31 w 46"/>
                <a:gd name="T3" fmla="*/ 5 h 10"/>
                <a:gd name="T4" fmla="*/ 10 w 46"/>
                <a:gd name="T5" fmla="*/ 1 h 10"/>
                <a:gd name="T6" fmla="*/ 7 w 46"/>
                <a:gd name="T7" fmla="*/ 1 h 10"/>
                <a:gd name="T8" fmla="*/ 0 w 46"/>
                <a:gd name="T9" fmla="*/ 5 h 10"/>
                <a:gd name="T10" fmla="*/ 10 w 46"/>
                <a:gd name="T11" fmla="*/ 10 h 10"/>
                <a:gd name="T12" fmla="*/ 12 w 46"/>
                <a:gd name="T13" fmla="*/ 10 h 10"/>
                <a:gd name="T14" fmla="*/ 31 w 46"/>
                <a:gd name="T15" fmla="*/ 10 h 10"/>
                <a:gd name="T16" fmla="*/ 46 w 46"/>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10">
                  <a:moveTo>
                    <a:pt x="46" y="0"/>
                  </a:moveTo>
                  <a:cubicBezTo>
                    <a:pt x="41" y="2"/>
                    <a:pt x="39" y="5"/>
                    <a:pt x="31" y="5"/>
                  </a:cubicBezTo>
                  <a:cubicBezTo>
                    <a:pt x="23" y="5"/>
                    <a:pt x="19" y="1"/>
                    <a:pt x="10" y="1"/>
                  </a:cubicBezTo>
                  <a:cubicBezTo>
                    <a:pt x="9" y="1"/>
                    <a:pt x="8" y="1"/>
                    <a:pt x="7" y="1"/>
                  </a:cubicBezTo>
                  <a:cubicBezTo>
                    <a:pt x="4" y="1"/>
                    <a:pt x="0" y="2"/>
                    <a:pt x="0" y="5"/>
                  </a:cubicBezTo>
                  <a:cubicBezTo>
                    <a:pt x="0" y="10"/>
                    <a:pt x="6" y="10"/>
                    <a:pt x="10" y="10"/>
                  </a:cubicBezTo>
                  <a:cubicBezTo>
                    <a:pt x="11" y="10"/>
                    <a:pt x="11" y="10"/>
                    <a:pt x="12" y="10"/>
                  </a:cubicBezTo>
                  <a:cubicBezTo>
                    <a:pt x="16" y="10"/>
                    <a:pt x="23" y="10"/>
                    <a:pt x="31" y="10"/>
                  </a:cubicBezTo>
                  <a:cubicBezTo>
                    <a:pt x="38" y="8"/>
                    <a:pt x="42" y="7"/>
                    <a:pt x="4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39"/>
            <p:cNvSpPr>
              <a:spLocks/>
            </p:cNvSpPr>
            <p:nvPr/>
          </p:nvSpPr>
          <p:spPr bwMode="auto">
            <a:xfrm>
              <a:off x="7585" y="3370"/>
              <a:ext cx="76" cy="26"/>
            </a:xfrm>
            <a:custGeom>
              <a:avLst/>
              <a:gdLst>
                <a:gd name="T0" fmla="*/ 32 w 32"/>
                <a:gd name="T1" fmla="*/ 0 h 11"/>
                <a:gd name="T2" fmla="*/ 20 w 32"/>
                <a:gd name="T3" fmla="*/ 0 h 11"/>
                <a:gd name="T4" fmla="*/ 19 w 32"/>
                <a:gd name="T5" fmla="*/ 4 h 11"/>
                <a:gd name="T6" fmla="*/ 9 w 32"/>
                <a:gd name="T7" fmla="*/ 2 h 11"/>
                <a:gd name="T8" fmla="*/ 7 w 32"/>
                <a:gd name="T9" fmla="*/ 2 h 11"/>
                <a:gd name="T10" fmla="*/ 0 w 32"/>
                <a:gd name="T11" fmla="*/ 7 h 11"/>
                <a:gd name="T12" fmla="*/ 11 w 32"/>
                <a:gd name="T13" fmla="*/ 11 h 11"/>
                <a:gd name="T14" fmla="*/ 23 w 32"/>
                <a:gd name="T15" fmla="*/ 6 h 11"/>
                <a:gd name="T16" fmla="*/ 28 w 32"/>
                <a:gd name="T17" fmla="*/ 8 h 11"/>
                <a:gd name="T18" fmla="*/ 32 w 32"/>
                <a:gd name="T19" fmla="*/ 8 h 11"/>
                <a:gd name="T20" fmla="*/ 32 w 32"/>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1">
                  <a:moveTo>
                    <a:pt x="32" y="0"/>
                  </a:moveTo>
                  <a:cubicBezTo>
                    <a:pt x="20" y="0"/>
                    <a:pt x="20" y="0"/>
                    <a:pt x="20" y="0"/>
                  </a:cubicBezTo>
                  <a:cubicBezTo>
                    <a:pt x="20" y="1"/>
                    <a:pt x="19" y="2"/>
                    <a:pt x="19" y="4"/>
                  </a:cubicBezTo>
                  <a:cubicBezTo>
                    <a:pt x="17" y="3"/>
                    <a:pt x="14" y="2"/>
                    <a:pt x="9" y="2"/>
                  </a:cubicBezTo>
                  <a:cubicBezTo>
                    <a:pt x="8" y="2"/>
                    <a:pt x="8" y="2"/>
                    <a:pt x="7" y="2"/>
                  </a:cubicBezTo>
                  <a:cubicBezTo>
                    <a:pt x="3" y="2"/>
                    <a:pt x="0" y="2"/>
                    <a:pt x="0" y="7"/>
                  </a:cubicBezTo>
                  <a:cubicBezTo>
                    <a:pt x="0" y="9"/>
                    <a:pt x="7" y="11"/>
                    <a:pt x="11" y="11"/>
                  </a:cubicBezTo>
                  <a:cubicBezTo>
                    <a:pt x="16" y="11"/>
                    <a:pt x="18" y="8"/>
                    <a:pt x="23" y="6"/>
                  </a:cubicBezTo>
                  <a:cubicBezTo>
                    <a:pt x="28" y="8"/>
                    <a:pt x="28" y="8"/>
                    <a:pt x="28" y="8"/>
                  </a:cubicBezTo>
                  <a:cubicBezTo>
                    <a:pt x="32" y="8"/>
                    <a:pt x="32" y="8"/>
                    <a:pt x="32" y="8"/>
                  </a:cubicBezTo>
                  <a:cubicBezTo>
                    <a:pt x="31" y="7"/>
                    <a:pt x="32" y="4"/>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40"/>
            <p:cNvSpPr>
              <a:spLocks/>
            </p:cNvSpPr>
            <p:nvPr/>
          </p:nvSpPr>
          <p:spPr bwMode="auto">
            <a:xfrm>
              <a:off x="7668" y="3403"/>
              <a:ext cx="54" cy="38"/>
            </a:xfrm>
            <a:custGeom>
              <a:avLst/>
              <a:gdLst>
                <a:gd name="T0" fmla="*/ 5 w 23"/>
                <a:gd name="T1" fmla="*/ 0 h 16"/>
                <a:gd name="T2" fmla="*/ 0 w 23"/>
                <a:gd name="T3" fmla="*/ 4 h 16"/>
                <a:gd name="T4" fmla="*/ 13 w 23"/>
                <a:gd name="T5" fmla="*/ 10 h 16"/>
                <a:gd name="T6" fmla="*/ 16 w 23"/>
                <a:gd name="T7" fmla="*/ 16 h 16"/>
                <a:gd name="T8" fmla="*/ 19 w 23"/>
                <a:gd name="T9" fmla="*/ 16 h 16"/>
                <a:gd name="T10" fmla="*/ 23 w 23"/>
                <a:gd name="T11" fmla="*/ 13 h 16"/>
                <a:gd name="T12" fmla="*/ 15 w 23"/>
                <a:gd name="T13" fmla="*/ 1 h 16"/>
                <a:gd name="T14" fmla="*/ 10 w 23"/>
                <a:gd name="T15" fmla="*/ 1 h 16"/>
                <a:gd name="T16" fmla="*/ 5 w 23"/>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16">
                  <a:moveTo>
                    <a:pt x="5" y="0"/>
                  </a:moveTo>
                  <a:cubicBezTo>
                    <a:pt x="2" y="0"/>
                    <a:pt x="0" y="1"/>
                    <a:pt x="0" y="4"/>
                  </a:cubicBezTo>
                  <a:cubicBezTo>
                    <a:pt x="0" y="9"/>
                    <a:pt x="8" y="10"/>
                    <a:pt x="13" y="10"/>
                  </a:cubicBezTo>
                  <a:cubicBezTo>
                    <a:pt x="13" y="11"/>
                    <a:pt x="14" y="16"/>
                    <a:pt x="16" y="16"/>
                  </a:cubicBezTo>
                  <a:cubicBezTo>
                    <a:pt x="17" y="16"/>
                    <a:pt x="18" y="16"/>
                    <a:pt x="19" y="16"/>
                  </a:cubicBezTo>
                  <a:cubicBezTo>
                    <a:pt x="20" y="16"/>
                    <a:pt x="23" y="14"/>
                    <a:pt x="23" y="13"/>
                  </a:cubicBezTo>
                  <a:cubicBezTo>
                    <a:pt x="23" y="6"/>
                    <a:pt x="15" y="8"/>
                    <a:pt x="15" y="1"/>
                  </a:cubicBezTo>
                  <a:cubicBezTo>
                    <a:pt x="13" y="1"/>
                    <a:pt x="11" y="1"/>
                    <a:pt x="10" y="1"/>
                  </a:cubicBezTo>
                  <a:cubicBezTo>
                    <a:pt x="8"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41"/>
            <p:cNvSpPr>
              <a:spLocks/>
            </p:cNvSpPr>
            <p:nvPr/>
          </p:nvSpPr>
          <p:spPr bwMode="auto">
            <a:xfrm>
              <a:off x="7557" y="3367"/>
              <a:ext cx="23" cy="22"/>
            </a:xfrm>
            <a:custGeom>
              <a:avLst/>
              <a:gdLst>
                <a:gd name="T0" fmla="*/ 5 w 10"/>
                <a:gd name="T1" fmla="*/ 0 h 9"/>
                <a:gd name="T2" fmla="*/ 0 w 10"/>
                <a:gd name="T3" fmla="*/ 0 h 9"/>
                <a:gd name="T4" fmla="*/ 0 w 10"/>
                <a:gd name="T5" fmla="*/ 6 h 9"/>
                <a:gd name="T6" fmla="*/ 4 w 10"/>
                <a:gd name="T7" fmla="*/ 9 h 9"/>
                <a:gd name="T8" fmla="*/ 10 w 10"/>
                <a:gd name="T9" fmla="*/ 4 h 9"/>
                <a:gd name="T10" fmla="*/ 5 w 10"/>
                <a:gd name="T11" fmla="*/ 0 h 9"/>
              </a:gdLst>
              <a:ahLst/>
              <a:cxnLst>
                <a:cxn ang="0">
                  <a:pos x="T0" y="T1"/>
                </a:cxn>
                <a:cxn ang="0">
                  <a:pos x="T2" y="T3"/>
                </a:cxn>
                <a:cxn ang="0">
                  <a:pos x="T4" y="T5"/>
                </a:cxn>
                <a:cxn ang="0">
                  <a:pos x="T6" y="T7"/>
                </a:cxn>
                <a:cxn ang="0">
                  <a:pos x="T8" y="T9"/>
                </a:cxn>
                <a:cxn ang="0">
                  <a:pos x="T10" y="T11"/>
                </a:cxn>
              </a:cxnLst>
              <a:rect l="0" t="0" r="r" b="b"/>
              <a:pathLst>
                <a:path w="10" h="9">
                  <a:moveTo>
                    <a:pt x="5" y="0"/>
                  </a:moveTo>
                  <a:cubicBezTo>
                    <a:pt x="3" y="0"/>
                    <a:pt x="2" y="0"/>
                    <a:pt x="0" y="0"/>
                  </a:cubicBezTo>
                  <a:cubicBezTo>
                    <a:pt x="0" y="2"/>
                    <a:pt x="0" y="4"/>
                    <a:pt x="0" y="6"/>
                  </a:cubicBezTo>
                  <a:cubicBezTo>
                    <a:pt x="0" y="7"/>
                    <a:pt x="3" y="9"/>
                    <a:pt x="4" y="9"/>
                  </a:cubicBezTo>
                  <a:cubicBezTo>
                    <a:pt x="7" y="9"/>
                    <a:pt x="9" y="7"/>
                    <a:pt x="10" y="4"/>
                  </a:cubicBezTo>
                  <a:cubicBezTo>
                    <a:pt x="8" y="3"/>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9" name="Freeform 42"/>
            <p:cNvSpPr>
              <a:spLocks/>
            </p:cNvSpPr>
            <p:nvPr/>
          </p:nvSpPr>
          <p:spPr bwMode="auto">
            <a:xfrm>
              <a:off x="7824" y="3375"/>
              <a:ext cx="125" cy="68"/>
            </a:xfrm>
            <a:custGeom>
              <a:avLst/>
              <a:gdLst>
                <a:gd name="T0" fmla="*/ 44 w 53"/>
                <a:gd name="T1" fmla="*/ 0 h 29"/>
                <a:gd name="T2" fmla="*/ 20 w 53"/>
                <a:gd name="T3" fmla="*/ 6 h 29"/>
                <a:gd name="T4" fmla="*/ 17 w 53"/>
                <a:gd name="T5" fmla="*/ 10 h 29"/>
                <a:gd name="T6" fmla="*/ 0 w 53"/>
                <a:gd name="T7" fmla="*/ 25 h 29"/>
                <a:gd name="T8" fmla="*/ 3 w 53"/>
                <a:gd name="T9" fmla="*/ 29 h 29"/>
                <a:gd name="T10" fmla="*/ 21 w 53"/>
                <a:gd name="T11" fmla="*/ 20 h 29"/>
                <a:gd name="T12" fmla="*/ 22 w 53"/>
                <a:gd name="T13" fmla="*/ 14 h 29"/>
                <a:gd name="T14" fmla="*/ 53 w 53"/>
                <a:gd name="T15" fmla="*/ 1 h 29"/>
                <a:gd name="T16" fmla="*/ 44 w 5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29">
                  <a:moveTo>
                    <a:pt x="44" y="0"/>
                  </a:moveTo>
                  <a:cubicBezTo>
                    <a:pt x="36" y="0"/>
                    <a:pt x="24" y="2"/>
                    <a:pt x="20" y="6"/>
                  </a:cubicBezTo>
                  <a:cubicBezTo>
                    <a:pt x="19" y="7"/>
                    <a:pt x="19" y="10"/>
                    <a:pt x="17" y="10"/>
                  </a:cubicBezTo>
                  <a:cubicBezTo>
                    <a:pt x="10" y="13"/>
                    <a:pt x="0" y="13"/>
                    <a:pt x="0" y="25"/>
                  </a:cubicBezTo>
                  <a:cubicBezTo>
                    <a:pt x="0" y="27"/>
                    <a:pt x="1" y="29"/>
                    <a:pt x="3" y="29"/>
                  </a:cubicBezTo>
                  <a:cubicBezTo>
                    <a:pt x="9" y="29"/>
                    <a:pt x="18" y="23"/>
                    <a:pt x="21" y="20"/>
                  </a:cubicBezTo>
                  <a:cubicBezTo>
                    <a:pt x="22" y="19"/>
                    <a:pt x="20" y="14"/>
                    <a:pt x="22" y="14"/>
                  </a:cubicBezTo>
                  <a:cubicBezTo>
                    <a:pt x="31" y="14"/>
                    <a:pt x="48" y="9"/>
                    <a:pt x="53" y="1"/>
                  </a:cubicBezTo>
                  <a:cubicBezTo>
                    <a:pt x="52" y="0"/>
                    <a:pt x="48"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0" name="Freeform 43"/>
            <p:cNvSpPr>
              <a:spLocks/>
            </p:cNvSpPr>
            <p:nvPr/>
          </p:nvSpPr>
          <p:spPr bwMode="auto">
            <a:xfrm>
              <a:off x="8195" y="3268"/>
              <a:ext cx="26" cy="52"/>
            </a:xfrm>
            <a:custGeom>
              <a:avLst/>
              <a:gdLst>
                <a:gd name="T0" fmla="*/ 9 w 11"/>
                <a:gd name="T1" fmla="*/ 0 h 22"/>
                <a:gd name="T2" fmla="*/ 6 w 11"/>
                <a:gd name="T3" fmla="*/ 9 h 22"/>
                <a:gd name="T4" fmla="*/ 0 w 11"/>
                <a:gd name="T5" fmla="*/ 18 h 22"/>
                <a:gd name="T6" fmla="*/ 4 w 11"/>
                <a:gd name="T7" fmla="*/ 22 h 22"/>
                <a:gd name="T8" fmla="*/ 7 w 11"/>
                <a:gd name="T9" fmla="*/ 11 h 22"/>
                <a:gd name="T10" fmla="*/ 11 w 11"/>
                <a:gd name="T11" fmla="*/ 6 h 22"/>
                <a:gd name="T12" fmla="*/ 9 w 11"/>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1" h="22">
                  <a:moveTo>
                    <a:pt x="9" y="0"/>
                  </a:moveTo>
                  <a:cubicBezTo>
                    <a:pt x="5" y="1"/>
                    <a:pt x="6" y="5"/>
                    <a:pt x="6" y="9"/>
                  </a:cubicBezTo>
                  <a:cubicBezTo>
                    <a:pt x="6" y="12"/>
                    <a:pt x="0" y="13"/>
                    <a:pt x="0" y="18"/>
                  </a:cubicBezTo>
                  <a:cubicBezTo>
                    <a:pt x="0" y="20"/>
                    <a:pt x="2" y="22"/>
                    <a:pt x="4" y="22"/>
                  </a:cubicBezTo>
                  <a:cubicBezTo>
                    <a:pt x="8" y="22"/>
                    <a:pt x="7" y="16"/>
                    <a:pt x="7" y="11"/>
                  </a:cubicBezTo>
                  <a:cubicBezTo>
                    <a:pt x="9" y="11"/>
                    <a:pt x="11" y="9"/>
                    <a:pt x="11" y="6"/>
                  </a:cubicBezTo>
                  <a:cubicBezTo>
                    <a:pt x="11" y="2"/>
                    <a:pt x="10" y="4"/>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1" name="Freeform 44"/>
            <p:cNvSpPr>
              <a:spLocks/>
            </p:cNvSpPr>
            <p:nvPr/>
          </p:nvSpPr>
          <p:spPr bwMode="auto">
            <a:xfrm>
              <a:off x="7914" y="3181"/>
              <a:ext cx="33" cy="30"/>
            </a:xfrm>
            <a:custGeom>
              <a:avLst/>
              <a:gdLst>
                <a:gd name="T0" fmla="*/ 4 w 14"/>
                <a:gd name="T1" fmla="*/ 0 h 13"/>
                <a:gd name="T2" fmla="*/ 0 w 14"/>
                <a:gd name="T3" fmla="*/ 3 h 13"/>
                <a:gd name="T4" fmla="*/ 9 w 14"/>
                <a:gd name="T5" fmla="*/ 13 h 13"/>
                <a:gd name="T6" fmla="*/ 14 w 14"/>
                <a:gd name="T7" fmla="*/ 6 h 13"/>
                <a:gd name="T8" fmla="*/ 4 w 14"/>
                <a:gd name="T9" fmla="*/ 0 h 13"/>
              </a:gdLst>
              <a:ahLst/>
              <a:cxnLst>
                <a:cxn ang="0">
                  <a:pos x="T0" y="T1"/>
                </a:cxn>
                <a:cxn ang="0">
                  <a:pos x="T2" y="T3"/>
                </a:cxn>
                <a:cxn ang="0">
                  <a:pos x="T4" y="T5"/>
                </a:cxn>
                <a:cxn ang="0">
                  <a:pos x="T6" y="T7"/>
                </a:cxn>
                <a:cxn ang="0">
                  <a:pos x="T8" y="T9"/>
                </a:cxn>
              </a:cxnLst>
              <a:rect l="0" t="0" r="r" b="b"/>
              <a:pathLst>
                <a:path w="14" h="13">
                  <a:moveTo>
                    <a:pt x="4" y="0"/>
                  </a:moveTo>
                  <a:cubicBezTo>
                    <a:pt x="1" y="0"/>
                    <a:pt x="0" y="0"/>
                    <a:pt x="0" y="3"/>
                  </a:cubicBezTo>
                  <a:cubicBezTo>
                    <a:pt x="0" y="7"/>
                    <a:pt x="6" y="13"/>
                    <a:pt x="9" y="13"/>
                  </a:cubicBezTo>
                  <a:cubicBezTo>
                    <a:pt x="11" y="13"/>
                    <a:pt x="14" y="7"/>
                    <a:pt x="14" y="6"/>
                  </a:cubicBezTo>
                  <a:cubicBezTo>
                    <a:pt x="14"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2" name="Freeform 45"/>
            <p:cNvSpPr>
              <a:spLocks/>
            </p:cNvSpPr>
            <p:nvPr/>
          </p:nvSpPr>
          <p:spPr bwMode="auto">
            <a:xfrm>
              <a:off x="7978" y="3176"/>
              <a:ext cx="101" cy="28"/>
            </a:xfrm>
            <a:custGeom>
              <a:avLst/>
              <a:gdLst>
                <a:gd name="T0" fmla="*/ 27 w 43"/>
                <a:gd name="T1" fmla="*/ 0 h 12"/>
                <a:gd name="T2" fmla="*/ 4 w 43"/>
                <a:gd name="T3" fmla="*/ 0 h 12"/>
                <a:gd name="T4" fmla="*/ 0 w 43"/>
                <a:gd name="T5" fmla="*/ 5 h 12"/>
                <a:gd name="T6" fmla="*/ 10 w 43"/>
                <a:gd name="T7" fmla="*/ 7 h 12"/>
                <a:gd name="T8" fmla="*/ 22 w 43"/>
                <a:gd name="T9" fmla="*/ 7 h 12"/>
                <a:gd name="T10" fmla="*/ 40 w 43"/>
                <a:gd name="T11" fmla="*/ 12 h 12"/>
                <a:gd name="T12" fmla="*/ 43 w 43"/>
                <a:gd name="T13" fmla="*/ 11 h 12"/>
                <a:gd name="T14" fmla="*/ 37 w 43"/>
                <a:gd name="T15" fmla="*/ 2 h 12"/>
                <a:gd name="T16" fmla="*/ 35 w 43"/>
                <a:gd name="T17" fmla="*/ 2 h 12"/>
                <a:gd name="T18" fmla="*/ 31 w 43"/>
                <a:gd name="T19" fmla="*/ 2 h 12"/>
                <a:gd name="T20" fmla="*/ 27 w 4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12">
                  <a:moveTo>
                    <a:pt x="27" y="0"/>
                  </a:moveTo>
                  <a:cubicBezTo>
                    <a:pt x="4" y="0"/>
                    <a:pt x="4" y="0"/>
                    <a:pt x="4" y="0"/>
                  </a:cubicBezTo>
                  <a:cubicBezTo>
                    <a:pt x="3" y="1"/>
                    <a:pt x="0" y="2"/>
                    <a:pt x="0" y="5"/>
                  </a:cubicBezTo>
                  <a:cubicBezTo>
                    <a:pt x="0" y="5"/>
                    <a:pt x="7" y="7"/>
                    <a:pt x="10" y="7"/>
                  </a:cubicBezTo>
                  <a:cubicBezTo>
                    <a:pt x="14" y="7"/>
                    <a:pt x="16" y="7"/>
                    <a:pt x="22" y="7"/>
                  </a:cubicBezTo>
                  <a:cubicBezTo>
                    <a:pt x="29" y="7"/>
                    <a:pt x="33" y="12"/>
                    <a:pt x="40" y="12"/>
                  </a:cubicBezTo>
                  <a:cubicBezTo>
                    <a:pt x="41" y="12"/>
                    <a:pt x="43" y="12"/>
                    <a:pt x="43" y="11"/>
                  </a:cubicBezTo>
                  <a:cubicBezTo>
                    <a:pt x="43" y="7"/>
                    <a:pt x="38" y="6"/>
                    <a:pt x="37" y="2"/>
                  </a:cubicBezTo>
                  <a:cubicBezTo>
                    <a:pt x="35" y="2"/>
                    <a:pt x="35" y="2"/>
                    <a:pt x="35" y="2"/>
                  </a:cubicBezTo>
                  <a:cubicBezTo>
                    <a:pt x="34" y="2"/>
                    <a:pt x="32" y="2"/>
                    <a:pt x="31" y="2"/>
                  </a:cubicBezTo>
                  <a:cubicBezTo>
                    <a:pt x="29" y="2"/>
                    <a:pt x="28" y="2"/>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46"/>
            <p:cNvSpPr>
              <a:spLocks/>
            </p:cNvSpPr>
            <p:nvPr/>
          </p:nvSpPr>
          <p:spPr bwMode="auto">
            <a:xfrm>
              <a:off x="7961" y="2989"/>
              <a:ext cx="45" cy="99"/>
            </a:xfrm>
            <a:custGeom>
              <a:avLst/>
              <a:gdLst>
                <a:gd name="T0" fmla="*/ 5 w 19"/>
                <a:gd name="T1" fmla="*/ 0 h 42"/>
                <a:gd name="T2" fmla="*/ 0 w 19"/>
                <a:gd name="T3" fmla="*/ 10 h 42"/>
                <a:gd name="T4" fmla="*/ 4 w 19"/>
                <a:gd name="T5" fmla="*/ 25 h 42"/>
                <a:gd name="T6" fmla="*/ 4 w 19"/>
                <a:gd name="T7" fmla="*/ 32 h 42"/>
                <a:gd name="T8" fmla="*/ 11 w 19"/>
                <a:gd name="T9" fmla="*/ 42 h 42"/>
                <a:gd name="T10" fmla="*/ 5 w 19"/>
                <a:gd name="T11" fmla="*/ 33 h 42"/>
                <a:gd name="T12" fmla="*/ 5 w 19"/>
                <a:gd name="T13" fmla="*/ 29 h 42"/>
                <a:gd name="T14" fmla="*/ 18 w 19"/>
                <a:gd name="T15" fmla="*/ 28 h 42"/>
                <a:gd name="T16" fmla="*/ 13 w 19"/>
                <a:gd name="T17" fmla="*/ 20 h 42"/>
                <a:gd name="T18" fmla="*/ 19 w 19"/>
                <a:gd name="T19" fmla="*/ 13 h 42"/>
                <a:gd name="T20" fmla="*/ 5 w 19"/>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42">
                  <a:moveTo>
                    <a:pt x="5" y="0"/>
                  </a:moveTo>
                  <a:cubicBezTo>
                    <a:pt x="1" y="2"/>
                    <a:pt x="0" y="6"/>
                    <a:pt x="0" y="10"/>
                  </a:cubicBezTo>
                  <a:cubicBezTo>
                    <a:pt x="0" y="17"/>
                    <a:pt x="4" y="19"/>
                    <a:pt x="4" y="25"/>
                  </a:cubicBezTo>
                  <a:cubicBezTo>
                    <a:pt x="4" y="30"/>
                    <a:pt x="4" y="29"/>
                    <a:pt x="4" y="32"/>
                  </a:cubicBezTo>
                  <a:cubicBezTo>
                    <a:pt x="4" y="35"/>
                    <a:pt x="6" y="42"/>
                    <a:pt x="11" y="42"/>
                  </a:cubicBezTo>
                  <a:cubicBezTo>
                    <a:pt x="9" y="38"/>
                    <a:pt x="8" y="36"/>
                    <a:pt x="5" y="33"/>
                  </a:cubicBezTo>
                  <a:cubicBezTo>
                    <a:pt x="5" y="29"/>
                    <a:pt x="5" y="29"/>
                    <a:pt x="5" y="29"/>
                  </a:cubicBezTo>
                  <a:cubicBezTo>
                    <a:pt x="10" y="29"/>
                    <a:pt x="15" y="29"/>
                    <a:pt x="18" y="28"/>
                  </a:cubicBezTo>
                  <a:cubicBezTo>
                    <a:pt x="17" y="24"/>
                    <a:pt x="13" y="23"/>
                    <a:pt x="13" y="20"/>
                  </a:cubicBezTo>
                  <a:cubicBezTo>
                    <a:pt x="13" y="17"/>
                    <a:pt x="19" y="17"/>
                    <a:pt x="19" y="13"/>
                  </a:cubicBezTo>
                  <a:cubicBezTo>
                    <a:pt x="10" y="11"/>
                    <a:pt x="6" y="7"/>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Freeform 47"/>
            <p:cNvSpPr>
              <a:spLocks noEditPoints="1"/>
            </p:cNvSpPr>
            <p:nvPr/>
          </p:nvSpPr>
          <p:spPr bwMode="auto">
            <a:xfrm>
              <a:off x="8715" y="3218"/>
              <a:ext cx="139" cy="81"/>
            </a:xfrm>
            <a:custGeom>
              <a:avLst/>
              <a:gdLst>
                <a:gd name="T0" fmla="*/ 14 w 59"/>
                <a:gd name="T1" fmla="*/ 31 h 34"/>
                <a:gd name="T2" fmla="*/ 15 w 59"/>
                <a:gd name="T3" fmla="*/ 32 h 34"/>
                <a:gd name="T4" fmla="*/ 15 w 59"/>
                <a:gd name="T5" fmla="*/ 31 h 34"/>
                <a:gd name="T6" fmla="*/ 14 w 59"/>
                <a:gd name="T7" fmla="*/ 31 h 34"/>
                <a:gd name="T8" fmla="*/ 54 w 59"/>
                <a:gd name="T9" fmla="*/ 0 h 34"/>
                <a:gd name="T10" fmla="*/ 42 w 59"/>
                <a:gd name="T11" fmla="*/ 15 h 34"/>
                <a:gd name="T12" fmla="*/ 22 w 59"/>
                <a:gd name="T13" fmla="*/ 19 h 34"/>
                <a:gd name="T14" fmla="*/ 16 w 59"/>
                <a:gd name="T15" fmla="*/ 21 h 34"/>
                <a:gd name="T16" fmla="*/ 16 w 59"/>
                <a:gd name="T17" fmla="*/ 21 h 34"/>
                <a:gd name="T18" fmla="*/ 0 w 59"/>
                <a:gd name="T19" fmla="*/ 21 h 34"/>
                <a:gd name="T20" fmla="*/ 13 w 59"/>
                <a:gd name="T21" fmla="*/ 30 h 34"/>
                <a:gd name="T22" fmla="*/ 14 w 59"/>
                <a:gd name="T23" fmla="*/ 31 h 34"/>
                <a:gd name="T24" fmla="*/ 14 w 59"/>
                <a:gd name="T25" fmla="*/ 30 h 34"/>
                <a:gd name="T26" fmla="*/ 15 w 59"/>
                <a:gd name="T27" fmla="*/ 31 h 34"/>
                <a:gd name="T28" fmla="*/ 22 w 59"/>
                <a:gd name="T29" fmla="*/ 34 h 34"/>
                <a:gd name="T30" fmla="*/ 48 w 59"/>
                <a:gd name="T31" fmla="*/ 26 h 34"/>
                <a:gd name="T32" fmla="*/ 59 w 59"/>
                <a:gd name="T33" fmla="*/ 8 h 34"/>
                <a:gd name="T34" fmla="*/ 54 w 59"/>
                <a:gd name="T35"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34">
                  <a:moveTo>
                    <a:pt x="14" y="31"/>
                  </a:moveTo>
                  <a:cubicBezTo>
                    <a:pt x="15" y="32"/>
                    <a:pt x="15" y="32"/>
                    <a:pt x="15" y="32"/>
                  </a:cubicBezTo>
                  <a:cubicBezTo>
                    <a:pt x="15" y="31"/>
                    <a:pt x="15" y="31"/>
                    <a:pt x="15" y="31"/>
                  </a:cubicBezTo>
                  <a:cubicBezTo>
                    <a:pt x="15" y="31"/>
                    <a:pt x="15" y="31"/>
                    <a:pt x="14" y="31"/>
                  </a:cubicBezTo>
                  <a:moveTo>
                    <a:pt x="54" y="0"/>
                  </a:moveTo>
                  <a:cubicBezTo>
                    <a:pt x="47" y="0"/>
                    <a:pt x="50" y="12"/>
                    <a:pt x="42" y="15"/>
                  </a:cubicBezTo>
                  <a:cubicBezTo>
                    <a:pt x="38" y="17"/>
                    <a:pt x="30" y="17"/>
                    <a:pt x="22" y="19"/>
                  </a:cubicBezTo>
                  <a:cubicBezTo>
                    <a:pt x="22" y="19"/>
                    <a:pt x="18" y="21"/>
                    <a:pt x="16" y="21"/>
                  </a:cubicBezTo>
                  <a:cubicBezTo>
                    <a:pt x="16" y="21"/>
                    <a:pt x="16" y="21"/>
                    <a:pt x="16" y="21"/>
                  </a:cubicBezTo>
                  <a:cubicBezTo>
                    <a:pt x="0" y="21"/>
                    <a:pt x="0" y="21"/>
                    <a:pt x="0" y="21"/>
                  </a:cubicBezTo>
                  <a:cubicBezTo>
                    <a:pt x="1" y="27"/>
                    <a:pt x="8" y="27"/>
                    <a:pt x="13" y="30"/>
                  </a:cubicBezTo>
                  <a:cubicBezTo>
                    <a:pt x="13" y="30"/>
                    <a:pt x="14" y="30"/>
                    <a:pt x="14" y="31"/>
                  </a:cubicBezTo>
                  <a:cubicBezTo>
                    <a:pt x="14" y="30"/>
                    <a:pt x="14" y="30"/>
                    <a:pt x="14" y="30"/>
                  </a:cubicBezTo>
                  <a:cubicBezTo>
                    <a:pt x="14" y="30"/>
                    <a:pt x="15" y="31"/>
                    <a:pt x="15" y="31"/>
                  </a:cubicBezTo>
                  <a:cubicBezTo>
                    <a:pt x="17" y="33"/>
                    <a:pt x="21" y="34"/>
                    <a:pt x="22" y="34"/>
                  </a:cubicBezTo>
                  <a:cubicBezTo>
                    <a:pt x="33" y="34"/>
                    <a:pt x="38" y="28"/>
                    <a:pt x="48" y="26"/>
                  </a:cubicBezTo>
                  <a:cubicBezTo>
                    <a:pt x="48" y="17"/>
                    <a:pt x="59" y="19"/>
                    <a:pt x="59" y="8"/>
                  </a:cubicBezTo>
                  <a:cubicBezTo>
                    <a:pt x="59" y="5"/>
                    <a:pt x="57"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48"/>
            <p:cNvSpPr>
              <a:spLocks/>
            </p:cNvSpPr>
            <p:nvPr/>
          </p:nvSpPr>
          <p:spPr bwMode="auto">
            <a:xfrm>
              <a:off x="8079" y="3079"/>
              <a:ext cx="721" cy="376"/>
            </a:xfrm>
            <a:custGeom>
              <a:avLst/>
              <a:gdLst>
                <a:gd name="T0" fmla="*/ 7 w 305"/>
                <a:gd name="T1" fmla="*/ 9 h 159"/>
                <a:gd name="T2" fmla="*/ 16 w 305"/>
                <a:gd name="T3" fmla="*/ 26 h 159"/>
                <a:gd name="T4" fmla="*/ 27 w 305"/>
                <a:gd name="T5" fmla="*/ 32 h 159"/>
                <a:gd name="T6" fmla="*/ 46 w 305"/>
                <a:gd name="T7" fmla="*/ 30 h 159"/>
                <a:gd name="T8" fmla="*/ 28 w 305"/>
                <a:gd name="T9" fmla="*/ 45 h 159"/>
                <a:gd name="T10" fmla="*/ 36 w 305"/>
                <a:gd name="T11" fmla="*/ 58 h 159"/>
                <a:gd name="T12" fmla="*/ 44 w 305"/>
                <a:gd name="T13" fmla="*/ 54 h 159"/>
                <a:gd name="T14" fmla="*/ 64 w 305"/>
                <a:gd name="T15" fmla="*/ 65 h 159"/>
                <a:gd name="T16" fmla="*/ 114 w 305"/>
                <a:gd name="T17" fmla="*/ 85 h 159"/>
                <a:gd name="T18" fmla="*/ 108 w 305"/>
                <a:gd name="T19" fmla="*/ 118 h 159"/>
                <a:gd name="T20" fmla="*/ 128 w 305"/>
                <a:gd name="T21" fmla="*/ 122 h 159"/>
                <a:gd name="T22" fmla="*/ 167 w 305"/>
                <a:gd name="T23" fmla="*/ 135 h 159"/>
                <a:gd name="T24" fmla="*/ 189 w 305"/>
                <a:gd name="T25" fmla="*/ 123 h 159"/>
                <a:gd name="T26" fmla="*/ 246 w 305"/>
                <a:gd name="T27" fmla="*/ 135 h 159"/>
                <a:gd name="T28" fmla="*/ 272 w 305"/>
                <a:gd name="T29" fmla="*/ 152 h 159"/>
                <a:gd name="T30" fmla="*/ 295 w 305"/>
                <a:gd name="T31" fmla="*/ 159 h 159"/>
                <a:gd name="T32" fmla="*/ 305 w 305"/>
                <a:gd name="T33" fmla="*/ 150 h 159"/>
                <a:gd name="T34" fmla="*/ 290 w 305"/>
                <a:gd name="T35" fmla="*/ 142 h 159"/>
                <a:gd name="T36" fmla="*/ 287 w 305"/>
                <a:gd name="T37" fmla="*/ 142 h 159"/>
                <a:gd name="T38" fmla="*/ 283 w 305"/>
                <a:gd name="T39" fmla="*/ 141 h 159"/>
                <a:gd name="T40" fmla="*/ 267 w 305"/>
                <a:gd name="T41" fmla="*/ 130 h 159"/>
                <a:gd name="T42" fmla="*/ 249 w 305"/>
                <a:gd name="T43" fmla="*/ 102 h 159"/>
                <a:gd name="T44" fmla="*/ 251 w 305"/>
                <a:gd name="T45" fmla="*/ 86 h 159"/>
                <a:gd name="T46" fmla="*/ 248 w 305"/>
                <a:gd name="T47" fmla="*/ 86 h 159"/>
                <a:gd name="T48" fmla="*/ 214 w 305"/>
                <a:gd name="T49" fmla="*/ 59 h 159"/>
                <a:gd name="T50" fmla="*/ 191 w 305"/>
                <a:gd name="T51" fmla="*/ 46 h 159"/>
                <a:gd name="T52" fmla="*/ 155 w 305"/>
                <a:gd name="T53" fmla="*/ 35 h 159"/>
                <a:gd name="T54" fmla="*/ 152 w 305"/>
                <a:gd name="T55" fmla="*/ 33 h 159"/>
                <a:gd name="T56" fmla="*/ 144 w 305"/>
                <a:gd name="T57" fmla="*/ 30 h 159"/>
                <a:gd name="T58" fmla="*/ 116 w 305"/>
                <a:gd name="T59" fmla="*/ 20 h 159"/>
                <a:gd name="T60" fmla="*/ 93 w 305"/>
                <a:gd name="T61" fmla="*/ 29 h 159"/>
                <a:gd name="T62" fmla="*/ 71 w 305"/>
                <a:gd name="T63" fmla="*/ 45 h 159"/>
                <a:gd name="T64" fmla="*/ 52 w 305"/>
                <a:gd name="T65" fmla="*/ 30 h 159"/>
                <a:gd name="T66" fmla="*/ 27 w 305"/>
                <a:gd name="T6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159">
                  <a:moveTo>
                    <a:pt x="27" y="0"/>
                  </a:moveTo>
                  <a:cubicBezTo>
                    <a:pt x="17" y="0"/>
                    <a:pt x="14" y="9"/>
                    <a:pt x="7" y="9"/>
                  </a:cubicBezTo>
                  <a:cubicBezTo>
                    <a:pt x="4" y="9"/>
                    <a:pt x="0" y="11"/>
                    <a:pt x="0" y="14"/>
                  </a:cubicBezTo>
                  <a:cubicBezTo>
                    <a:pt x="0" y="21"/>
                    <a:pt x="12" y="18"/>
                    <a:pt x="16" y="26"/>
                  </a:cubicBezTo>
                  <a:cubicBezTo>
                    <a:pt x="17" y="27"/>
                    <a:pt x="18" y="30"/>
                    <a:pt x="19" y="30"/>
                  </a:cubicBezTo>
                  <a:cubicBezTo>
                    <a:pt x="22" y="31"/>
                    <a:pt x="24" y="32"/>
                    <a:pt x="27" y="32"/>
                  </a:cubicBezTo>
                  <a:cubicBezTo>
                    <a:pt x="32" y="32"/>
                    <a:pt x="36" y="31"/>
                    <a:pt x="42" y="30"/>
                  </a:cubicBezTo>
                  <a:cubicBezTo>
                    <a:pt x="46" y="30"/>
                    <a:pt x="46" y="30"/>
                    <a:pt x="46" y="30"/>
                  </a:cubicBezTo>
                  <a:cubicBezTo>
                    <a:pt x="42" y="36"/>
                    <a:pt x="26" y="35"/>
                    <a:pt x="19" y="39"/>
                  </a:cubicBezTo>
                  <a:cubicBezTo>
                    <a:pt x="20" y="43"/>
                    <a:pt x="26" y="41"/>
                    <a:pt x="28" y="45"/>
                  </a:cubicBezTo>
                  <a:cubicBezTo>
                    <a:pt x="31" y="49"/>
                    <a:pt x="28" y="52"/>
                    <a:pt x="31" y="57"/>
                  </a:cubicBezTo>
                  <a:cubicBezTo>
                    <a:pt x="31" y="58"/>
                    <a:pt x="35" y="58"/>
                    <a:pt x="36" y="58"/>
                  </a:cubicBezTo>
                  <a:cubicBezTo>
                    <a:pt x="40" y="58"/>
                    <a:pt x="43" y="53"/>
                    <a:pt x="44" y="49"/>
                  </a:cubicBezTo>
                  <a:cubicBezTo>
                    <a:pt x="44" y="54"/>
                    <a:pt x="44" y="54"/>
                    <a:pt x="44" y="54"/>
                  </a:cubicBezTo>
                  <a:cubicBezTo>
                    <a:pt x="45" y="53"/>
                    <a:pt x="46" y="53"/>
                    <a:pt x="46" y="53"/>
                  </a:cubicBezTo>
                  <a:cubicBezTo>
                    <a:pt x="53" y="53"/>
                    <a:pt x="56" y="65"/>
                    <a:pt x="64" y="65"/>
                  </a:cubicBezTo>
                  <a:cubicBezTo>
                    <a:pt x="72" y="65"/>
                    <a:pt x="86" y="67"/>
                    <a:pt x="92" y="70"/>
                  </a:cubicBezTo>
                  <a:cubicBezTo>
                    <a:pt x="97" y="73"/>
                    <a:pt x="112" y="78"/>
                    <a:pt x="114" y="85"/>
                  </a:cubicBezTo>
                  <a:cubicBezTo>
                    <a:pt x="117" y="93"/>
                    <a:pt x="114" y="100"/>
                    <a:pt x="121" y="107"/>
                  </a:cubicBezTo>
                  <a:cubicBezTo>
                    <a:pt x="118" y="109"/>
                    <a:pt x="108" y="112"/>
                    <a:pt x="108" y="118"/>
                  </a:cubicBezTo>
                  <a:cubicBezTo>
                    <a:pt x="108" y="122"/>
                    <a:pt x="113" y="122"/>
                    <a:pt x="116" y="122"/>
                  </a:cubicBezTo>
                  <a:cubicBezTo>
                    <a:pt x="128" y="122"/>
                    <a:pt x="128" y="122"/>
                    <a:pt x="128" y="122"/>
                  </a:cubicBezTo>
                  <a:cubicBezTo>
                    <a:pt x="128" y="120"/>
                    <a:pt x="133" y="119"/>
                    <a:pt x="135" y="119"/>
                  </a:cubicBezTo>
                  <a:cubicBezTo>
                    <a:pt x="149" y="119"/>
                    <a:pt x="153" y="135"/>
                    <a:pt x="167" y="135"/>
                  </a:cubicBezTo>
                  <a:cubicBezTo>
                    <a:pt x="172" y="135"/>
                    <a:pt x="175" y="135"/>
                    <a:pt x="187" y="135"/>
                  </a:cubicBezTo>
                  <a:cubicBezTo>
                    <a:pt x="187" y="132"/>
                    <a:pt x="191" y="130"/>
                    <a:pt x="189" y="123"/>
                  </a:cubicBezTo>
                  <a:cubicBezTo>
                    <a:pt x="197" y="119"/>
                    <a:pt x="196" y="110"/>
                    <a:pt x="209" y="110"/>
                  </a:cubicBezTo>
                  <a:cubicBezTo>
                    <a:pt x="226" y="110"/>
                    <a:pt x="236" y="124"/>
                    <a:pt x="246" y="135"/>
                  </a:cubicBezTo>
                  <a:cubicBezTo>
                    <a:pt x="247" y="136"/>
                    <a:pt x="252" y="137"/>
                    <a:pt x="252" y="139"/>
                  </a:cubicBezTo>
                  <a:cubicBezTo>
                    <a:pt x="252" y="145"/>
                    <a:pt x="264" y="151"/>
                    <a:pt x="272" y="152"/>
                  </a:cubicBezTo>
                  <a:cubicBezTo>
                    <a:pt x="285" y="152"/>
                    <a:pt x="285" y="152"/>
                    <a:pt x="285" y="152"/>
                  </a:cubicBezTo>
                  <a:cubicBezTo>
                    <a:pt x="286" y="153"/>
                    <a:pt x="294" y="159"/>
                    <a:pt x="295" y="159"/>
                  </a:cubicBezTo>
                  <a:cubicBezTo>
                    <a:pt x="296" y="159"/>
                    <a:pt x="298" y="159"/>
                    <a:pt x="299" y="159"/>
                  </a:cubicBezTo>
                  <a:cubicBezTo>
                    <a:pt x="299" y="155"/>
                    <a:pt x="302" y="152"/>
                    <a:pt x="305" y="150"/>
                  </a:cubicBezTo>
                  <a:cubicBezTo>
                    <a:pt x="304" y="150"/>
                    <a:pt x="296" y="151"/>
                    <a:pt x="295" y="148"/>
                  </a:cubicBezTo>
                  <a:cubicBezTo>
                    <a:pt x="294" y="146"/>
                    <a:pt x="293" y="143"/>
                    <a:pt x="290" y="142"/>
                  </a:cubicBezTo>
                  <a:cubicBezTo>
                    <a:pt x="289" y="142"/>
                    <a:pt x="289" y="142"/>
                    <a:pt x="289" y="142"/>
                  </a:cubicBezTo>
                  <a:cubicBezTo>
                    <a:pt x="288" y="142"/>
                    <a:pt x="288" y="142"/>
                    <a:pt x="287" y="142"/>
                  </a:cubicBezTo>
                  <a:cubicBezTo>
                    <a:pt x="287" y="142"/>
                    <a:pt x="286" y="142"/>
                    <a:pt x="285" y="142"/>
                  </a:cubicBezTo>
                  <a:cubicBezTo>
                    <a:pt x="285" y="142"/>
                    <a:pt x="284" y="142"/>
                    <a:pt x="283" y="141"/>
                  </a:cubicBezTo>
                  <a:cubicBezTo>
                    <a:pt x="282" y="139"/>
                    <a:pt x="281" y="135"/>
                    <a:pt x="279" y="135"/>
                  </a:cubicBezTo>
                  <a:cubicBezTo>
                    <a:pt x="275" y="135"/>
                    <a:pt x="269" y="132"/>
                    <a:pt x="267" y="130"/>
                  </a:cubicBezTo>
                  <a:cubicBezTo>
                    <a:pt x="263" y="123"/>
                    <a:pt x="264" y="120"/>
                    <a:pt x="259" y="114"/>
                  </a:cubicBezTo>
                  <a:cubicBezTo>
                    <a:pt x="258" y="113"/>
                    <a:pt x="249" y="104"/>
                    <a:pt x="249" y="102"/>
                  </a:cubicBezTo>
                  <a:cubicBezTo>
                    <a:pt x="249" y="97"/>
                    <a:pt x="259" y="99"/>
                    <a:pt x="259" y="93"/>
                  </a:cubicBezTo>
                  <a:cubicBezTo>
                    <a:pt x="259" y="86"/>
                    <a:pt x="255" y="86"/>
                    <a:pt x="251" y="86"/>
                  </a:cubicBezTo>
                  <a:cubicBezTo>
                    <a:pt x="250" y="86"/>
                    <a:pt x="250" y="86"/>
                    <a:pt x="249" y="86"/>
                  </a:cubicBezTo>
                  <a:cubicBezTo>
                    <a:pt x="249" y="86"/>
                    <a:pt x="248" y="86"/>
                    <a:pt x="248" y="86"/>
                  </a:cubicBezTo>
                  <a:cubicBezTo>
                    <a:pt x="246" y="86"/>
                    <a:pt x="244" y="85"/>
                    <a:pt x="243" y="85"/>
                  </a:cubicBezTo>
                  <a:cubicBezTo>
                    <a:pt x="230" y="78"/>
                    <a:pt x="231" y="64"/>
                    <a:pt x="214" y="59"/>
                  </a:cubicBezTo>
                  <a:cubicBezTo>
                    <a:pt x="211" y="58"/>
                    <a:pt x="207" y="58"/>
                    <a:pt x="207" y="54"/>
                  </a:cubicBezTo>
                  <a:cubicBezTo>
                    <a:pt x="200" y="54"/>
                    <a:pt x="197" y="46"/>
                    <a:pt x="191" y="46"/>
                  </a:cubicBezTo>
                  <a:cubicBezTo>
                    <a:pt x="179" y="46"/>
                    <a:pt x="163" y="41"/>
                    <a:pt x="155" y="35"/>
                  </a:cubicBezTo>
                  <a:cubicBezTo>
                    <a:pt x="155" y="35"/>
                    <a:pt x="155" y="35"/>
                    <a:pt x="155" y="35"/>
                  </a:cubicBezTo>
                  <a:cubicBezTo>
                    <a:pt x="155" y="35"/>
                    <a:pt x="154" y="34"/>
                    <a:pt x="154" y="34"/>
                  </a:cubicBezTo>
                  <a:cubicBezTo>
                    <a:pt x="153" y="34"/>
                    <a:pt x="153" y="33"/>
                    <a:pt x="152" y="33"/>
                  </a:cubicBezTo>
                  <a:cubicBezTo>
                    <a:pt x="154" y="34"/>
                    <a:pt x="154" y="34"/>
                    <a:pt x="154" y="34"/>
                  </a:cubicBezTo>
                  <a:cubicBezTo>
                    <a:pt x="151" y="34"/>
                    <a:pt x="147" y="32"/>
                    <a:pt x="144" y="30"/>
                  </a:cubicBezTo>
                  <a:cubicBezTo>
                    <a:pt x="130" y="30"/>
                    <a:pt x="130" y="30"/>
                    <a:pt x="130" y="30"/>
                  </a:cubicBezTo>
                  <a:cubicBezTo>
                    <a:pt x="127" y="28"/>
                    <a:pt x="123" y="22"/>
                    <a:pt x="116" y="20"/>
                  </a:cubicBezTo>
                  <a:cubicBezTo>
                    <a:pt x="115" y="19"/>
                    <a:pt x="111" y="20"/>
                    <a:pt x="110" y="17"/>
                  </a:cubicBezTo>
                  <a:cubicBezTo>
                    <a:pt x="104" y="18"/>
                    <a:pt x="97" y="28"/>
                    <a:pt x="93" y="29"/>
                  </a:cubicBezTo>
                  <a:cubicBezTo>
                    <a:pt x="85" y="31"/>
                    <a:pt x="84" y="32"/>
                    <a:pt x="80" y="36"/>
                  </a:cubicBezTo>
                  <a:cubicBezTo>
                    <a:pt x="79" y="37"/>
                    <a:pt x="74" y="45"/>
                    <a:pt x="71" y="45"/>
                  </a:cubicBezTo>
                  <a:cubicBezTo>
                    <a:pt x="67" y="45"/>
                    <a:pt x="60" y="37"/>
                    <a:pt x="60" y="35"/>
                  </a:cubicBezTo>
                  <a:cubicBezTo>
                    <a:pt x="55" y="35"/>
                    <a:pt x="52" y="32"/>
                    <a:pt x="52" y="30"/>
                  </a:cubicBezTo>
                  <a:cubicBezTo>
                    <a:pt x="52" y="26"/>
                    <a:pt x="52" y="18"/>
                    <a:pt x="52" y="11"/>
                  </a:cubicBezTo>
                  <a:cubicBezTo>
                    <a:pt x="43" y="9"/>
                    <a:pt x="36" y="0"/>
                    <a:pt x="2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49"/>
            <p:cNvSpPr>
              <a:spLocks/>
            </p:cNvSpPr>
            <p:nvPr/>
          </p:nvSpPr>
          <p:spPr bwMode="auto">
            <a:xfrm>
              <a:off x="8812" y="3162"/>
              <a:ext cx="73" cy="71"/>
            </a:xfrm>
            <a:custGeom>
              <a:avLst/>
              <a:gdLst>
                <a:gd name="T0" fmla="*/ 0 w 31"/>
                <a:gd name="T1" fmla="*/ 0 h 30"/>
                <a:gd name="T2" fmla="*/ 10 w 31"/>
                <a:gd name="T3" fmla="*/ 6 h 30"/>
                <a:gd name="T4" fmla="*/ 22 w 31"/>
                <a:gd name="T5" fmla="*/ 20 h 30"/>
                <a:gd name="T6" fmla="*/ 28 w 31"/>
                <a:gd name="T7" fmla="*/ 30 h 30"/>
                <a:gd name="T8" fmla="*/ 29 w 31"/>
                <a:gd name="T9" fmla="*/ 30 h 30"/>
                <a:gd name="T10" fmla="*/ 31 w 31"/>
                <a:gd name="T11" fmla="*/ 30 h 30"/>
                <a:gd name="T12" fmla="*/ 31 w 31"/>
                <a:gd name="T13" fmla="*/ 26 h 30"/>
                <a:gd name="T14" fmla="*/ 21 w 31"/>
                <a:gd name="T15" fmla="*/ 15 h 30"/>
                <a:gd name="T16" fmla="*/ 0 w 31"/>
                <a:gd name="T17"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30">
                  <a:moveTo>
                    <a:pt x="0" y="0"/>
                  </a:moveTo>
                  <a:cubicBezTo>
                    <a:pt x="2" y="4"/>
                    <a:pt x="6" y="4"/>
                    <a:pt x="10" y="6"/>
                  </a:cubicBezTo>
                  <a:cubicBezTo>
                    <a:pt x="17" y="11"/>
                    <a:pt x="16" y="17"/>
                    <a:pt x="22" y="20"/>
                  </a:cubicBezTo>
                  <a:cubicBezTo>
                    <a:pt x="21" y="25"/>
                    <a:pt x="21" y="29"/>
                    <a:pt x="28" y="30"/>
                  </a:cubicBezTo>
                  <a:cubicBezTo>
                    <a:pt x="28" y="30"/>
                    <a:pt x="28" y="30"/>
                    <a:pt x="29" y="30"/>
                  </a:cubicBezTo>
                  <a:cubicBezTo>
                    <a:pt x="29" y="30"/>
                    <a:pt x="30" y="30"/>
                    <a:pt x="31" y="30"/>
                  </a:cubicBezTo>
                  <a:cubicBezTo>
                    <a:pt x="30" y="29"/>
                    <a:pt x="31" y="27"/>
                    <a:pt x="31" y="26"/>
                  </a:cubicBezTo>
                  <a:cubicBezTo>
                    <a:pt x="31" y="19"/>
                    <a:pt x="25" y="20"/>
                    <a:pt x="21" y="15"/>
                  </a:cubicBezTo>
                  <a:cubicBezTo>
                    <a:pt x="15" y="10"/>
                    <a:pt x="10"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50"/>
            <p:cNvSpPr>
              <a:spLocks/>
            </p:cNvSpPr>
            <p:nvPr/>
          </p:nvSpPr>
          <p:spPr bwMode="auto">
            <a:xfrm>
              <a:off x="8940" y="3263"/>
              <a:ext cx="35" cy="48"/>
            </a:xfrm>
            <a:custGeom>
              <a:avLst/>
              <a:gdLst>
                <a:gd name="T0" fmla="*/ 1 w 15"/>
                <a:gd name="T1" fmla="*/ 0 h 20"/>
                <a:gd name="T2" fmla="*/ 9 w 15"/>
                <a:gd name="T3" fmla="*/ 12 h 20"/>
                <a:gd name="T4" fmla="*/ 9 w 15"/>
                <a:gd name="T5" fmla="*/ 16 h 20"/>
                <a:gd name="T6" fmla="*/ 12 w 15"/>
                <a:gd name="T7" fmla="*/ 20 h 20"/>
                <a:gd name="T8" fmla="*/ 15 w 15"/>
                <a:gd name="T9" fmla="*/ 16 h 20"/>
                <a:gd name="T10" fmla="*/ 1 w 15"/>
                <a:gd name="T11" fmla="*/ 0 h 20"/>
              </a:gdLst>
              <a:ahLst/>
              <a:cxnLst>
                <a:cxn ang="0">
                  <a:pos x="T0" y="T1"/>
                </a:cxn>
                <a:cxn ang="0">
                  <a:pos x="T2" y="T3"/>
                </a:cxn>
                <a:cxn ang="0">
                  <a:pos x="T4" y="T5"/>
                </a:cxn>
                <a:cxn ang="0">
                  <a:pos x="T6" y="T7"/>
                </a:cxn>
                <a:cxn ang="0">
                  <a:pos x="T8" y="T9"/>
                </a:cxn>
                <a:cxn ang="0">
                  <a:pos x="T10" y="T11"/>
                </a:cxn>
              </a:cxnLst>
              <a:rect l="0" t="0" r="r" b="b"/>
              <a:pathLst>
                <a:path w="15" h="20">
                  <a:moveTo>
                    <a:pt x="1" y="0"/>
                  </a:moveTo>
                  <a:cubicBezTo>
                    <a:pt x="0" y="6"/>
                    <a:pt x="2" y="11"/>
                    <a:pt x="9" y="12"/>
                  </a:cubicBezTo>
                  <a:cubicBezTo>
                    <a:pt x="9" y="14"/>
                    <a:pt x="9" y="15"/>
                    <a:pt x="9" y="16"/>
                  </a:cubicBezTo>
                  <a:cubicBezTo>
                    <a:pt x="9" y="18"/>
                    <a:pt x="10" y="20"/>
                    <a:pt x="12" y="20"/>
                  </a:cubicBezTo>
                  <a:cubicBezTo>
                    <a:pt x="13" y="20"/>
                    <a:pt x="15" y="17"/>
                    <a:pt x="15" y="16"/>
                  </a:cubicBezTo>
                  <a:cubicBezTo>
                    <a:pt x="15" y="14"/>
                    <a:pt x="4"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51"/>
            <p:cNvSpPr>
              <a:spLocks/>
            </p:cNvSpPr>
            <p:nvPr/>
          </p:nvSpPr>
          <p:spPr bwMode="auto">
            <a:xfrm>
              <a:off x="9183" y="3431"/>
              <a:ext cx="19" cy="26"/>
            </a:xfrm>
            <a:custGeom>
              <a:avLst/>
              <a:gdLst>
                <a:gd name="T0" fmla="*/ 0 w 8"/>
                <a:gd name="T1" fmla="*/ 0 h 11"/>
                <a:gd name="T2" fmla="*/ 8 w 8"/>
                <a:gd name="T3" fmla="*/ 11 h 11"/>
                <a:gd name="T4" fmla="*/ 8 w 8"/>
                <a:gd name="T5" fmla="*/ 8 h 11"/>
                <a:gd name="T6" fmla="*/ 0 w 8"/>
                <a:gd name="T7" fmla="*/ 0 h 11"/>
              </a:gdLst>
              <a:ahLst/>
              <a:cxnLst>
                <a:cxn ang="0">
                  <a:pos x="T0" y="T1"/>
                </a:cxn>
                <a:cxn ang="0">
                  <a:pos x="T2" y="T3"/>
                </a:cxn>
                <a:cxn ang="0">
                  <a:pos x="T4" y="T5"/>
                </a:cxn>
                <a:cxn ang="0">
                  <a:pos x="T6" y="T7"/>
                </a:cxn>
              </a:cxnLst>
              <a:rect l="0" t="0" r="r" b="b"/>
              <a:pathLst>
                <a:path w="8" h="11">
                  <a:moveTo>
                    <a:pt x="0" y="0"/>
                  </a:moveTo>
                  <a:cubicBezTo>
                    <a:pt x="0" y="3"/>
                    <a:pt x="3" y="11"/>
                    <a:pt x="8" y="11"/>
                  </a:cubicBezTo>
                  <a:cubicBezTo>
                    <a:pt x="8" y="10"/>
                    <a:pt x="8" y="9"/>
                    <a:pt x="8" y="8"/>
                  </a:cubicBezTo>
                  <a:cubicBezTo>
                    <a:pt x="8" y="4"/>
                    <a:pt x="4" y="3"/>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52"/>
            <p:cNvSpPr>
              <a:spLocks/>
            </p:cNvSpPr>
            <p:nvPr/>
          </p:nvSpPr>
          <p:spPr bwMode="auto">
            <a:xfrm>
              <a:off x="9129" y="3412"/>
              <a:ext cx="40" cy="19"/>
            </a:xfrm>
            <a:custGeom>
              <a:avLst/>
              <a:gdLst>
                <a:gd name="T0" fmla="*/ 0 w 17"/>
                <a:gd name="T1" fmla="*/ 0 h 8"/>
                <a:gd name="T2" fmla="*/ 15 w 17"/>
                <a:gd name="T3" fmla="*/ 8 h 8"/>
                <a:gd name="T4" fmla="*/ 17 w 17"/>
                <a:gd name="T5" fmla="*/ 7 h 8"/>
                <a:gd name="T6" fmla="*/ 0 w 17"/>
                <a:gd name="T7" fmla="*/ 0 h 8"/>
              </a:gdLst>
              <a:ahLst/>
              <a:cxnLst>
                <a:cxn ang="0">
                  <a:pos x="T0" y="T1"/>
                </a:cxn>
                <a:cxn ang="0">
                  <a:pos x="T2" y="T3"/>
                </a:cxn>
                <a:cxn ang="0">
                  <a:pos x="T4" y="T5"/>
                </a:cxn>
                <a:cxn ang="0">
                  <a:pos x="T6" y="T7"/>
                </a:cxn>
              </a:cxnLst>
              <a:rect l="0" t="0" r="r" b="b"/>
              <a:pathLst>
                <a:path w="17" h="8">
                  <a:moveTo>
                    <a:pt x="0" y="0"/>
                  </a:moveTo>
                  <a:cubicBezTo>
                    <a:pt x="0" y="6"/>
                    <a:pt x="8" y="8"/>
                    <a:pt x="15" y="8"/>
                  </a:cubicBezTo>
                  <a:cubicBezTo>
                    <a:pt x="15" y="8"/>
                    <a:pt x="17" y="7"/>
                    <a:pt x="17" y="7"/>
                  </a:cubicBezTo>
                  <a:cubicBezTo>
                    <a:pt x="14" y="2"/>
                    <a:pt x="8"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53"/>
            <p:cNvSpPr>
              <a:spLocks/>
            </p:cNvSpPr>
            <p:nvPr/>
          </p:nvSpPr>
          <p:spPr bwMode="auto">
            <a:xfrm>
              <a:off x="9133" y="3363"/>
              <a:ext cx="38" cy="40"/>
            </a:xfrm>
            <a:custGeom>
              <a:avLst/>
              <a:gdLst>
                <a:gd name="T0" fmla="*/ 0 w 16"/>
                <a:gd name="T1" fmla="*/ 0 h 17"/>
                <a:gd name="T2" fmla="*/ 16 w 16"/>
                <a:gd name="T3" fmla="*/ 17 h 17"/>
                <a:gd name="T4" fmla="*/ 0 w 16"/>
                <a:gd name="T5" fmla="*/ 0 h 17"/>
              </a:gdLst>
              <a:ahLst/>
              <a:cxnLst>
                <a:cxn ang="0">
                  <a:pos x="T0" y="T1"/>
                </a:cxn>
                <a:cxn ang="0">
                  <a:pos x="T2" y="T3"/>
                </a:cxn>
                <a:cxn ang="0">
                  <a:pos x="T4" y="T5"/>
                </a:cxn>
              </a:cxnLst>
              <a:rect l="0" t="0" r="r" b="b"/>
              <a:pathLst>
                <a:path w="16" h="17">
                  <a:moveTo>
                    <a:pt x="0" y="0"/>
                  </a:moveTo>
                  <a:cubicBezTo>
                    <a:pt x="1" y="4"/>
                    <a:pt x="10" y="17"/>
                    <a:pt x="16" y="17"/>
                  </a:cubicBezTo>
                  <a:cubicBezTo>
                    <a:pt x="13" y="9"/>
                    <a:pt x="8"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54"/>
            <p:cNvSpPr>
              <a:spLocks/>
            </p:cNvSpPr>
            <p:nvPr/>
          </p:nvSpPr>
          <p:spPr bwMode="auto">
            <a:xfrm>
              <a:off x="9058" y="3332"/>
              <a:ext cx="49" cy="28"/>
            </a:xfrm>
            <a:custGeom>
              <a:avLst/>
              <a:gdLst>
                <a:gd name="T0" fmla="*/ 2 w 21"/>
                <a:gd name="T1" fmla="*/ 0 h 12"/>
                <a:gd name="T2" fmla="*/ 1 w 21"/>
                <a:gd name="T3" fmla="*/ 2 h 12"/>
                <a:gd name="T4" fmla="*/ 0 w 21"/>
                <a:gd name="T5" fmla="*/ 2 h 12"/>
                <a:gd name="T6" fmla="*/ 17 w 21"/>
                <a:gd name="T7" fmla="*/ 12 h 12"/>
                <a:gd name="T8" fmla="*/ 21 w 21"/>
                <a:gd name="T9" fmla="*/ 11 h 12"/>
                <a:gd name="T10" fmla="*/ 2 w 21"/>
                <a:gd name="T11" fmla="*/ 0 h 12"/>
              </a:gdLst>
              <a:ahLst/>
              <a:cxnLst>
                <a:cxn ang="0">
                  <a:pos x="T0" y="T1"/>
                </a:cxn>
                <a:cxn ang="0">
                  <a:pos x="T2" y="T3"/>
                </a:cxn>
                <a:cxn ang="0">
                  <a:pos x="T4" y="T5"/>
                </a:cxn>
                <a:cxn ang="0">
                  <a:pos x="T6" y="T7"/>
                </a:cxn>
                <a:cxn ang="0">
                  <a:pos x="T8" y="T9"/>
                </a:cxn>
                <a:cxn ang="0">
                  <a:pos x="T10" y="T11"/>
                </a:cxn>
              </a:cxnLst>
              <a:rect l="0" t="0" r="r" b="b"/>
              <a:pathLst>
                <a:path w="21" h="12">
                  <a:moveTo>
                    <a:pt x="2" y="0"/>
                  </a:moveTo>
                  <a:cubicBezTo>
                    <a:pt x="1" y="2"/>
                    <a:pt x="1" y="2"/>
                    <a:pt x="1" y="2"/>
                  </a:cubicBezTo>
                  <a:cubicBezTo>
                    <a:pt x="0" y="2"/>
                    <a:pt x="0" y="2"/>
                    <a:pt x="0" y="2"/>
                  </a:cubicBezTo>
                  <a:cubicBezTo>
                    <a:pt x="0" y="8"/>
                    <a:pt x="12" y="12"/>
                    <a:pt x="17" y="12"/>
                  </a:cubicBezTo>
                  <a:cubicBezTo>
                    <a:pt x="18" y="12"/>
                    <a:pt x="20" y="12"/>
                    <a:pt x="21" y="11"/>
                  </a:cubicBezTo>
                  <a:cubicBezTo>
                    <a:pt x="18" y="6"/>
                    <a:pt x="7" y="3"/>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2" name="Freeform 55"/>
            <p:cNvSpPr>
              <a:spLocks noEditPoints="1"/>
            </p:cNvSpPr>
            <p:nvPr/>
          </p:nvSpPr>
          <p:spPr bwMode="auto">
            <a:xfrm>
              <a:off x="9001" y="3301"/>
              <a:ext cx="31" cy="19"/>
            </a:xfrm>
            <a:custGeom>
              <a:avLst/>
              <a:gdLst>
                <a:gd name="T0" fmla="*/ 3 w 13"/>
                <a:gd name="T1" fmla="*/ 2 h 8"/>
                <a:gd name="T2" fmla="*/ 0 w 13"/>
                <a:gd name="T3" fmla="*/ 2 h 8"/>
                <a:gd name="T4" fmla="*/ 8 w 13"/>
                <a:gd name="T5" fmla="*/ 8 h 8"/>
                <a:gd name="T6" fmla="*/ 13 w 13"/>
                <a:gd name="T7" fmla="*/ 8 h 8"/>
                <a:gd name="T8" fmla="*/ 3 w 13"/>
                <a:gd name="T9" fmla="*/ 2 h 8"/>
                <a:gd name="T10" fmla="*/ 0 w 13"/>
                <a:gd name="T11" fmla="*/ 0 h 8"/>
                <a:gd name="T12" fmla="*/ 3 w 13"/>
                <a:gd name="T13" fmla="*/ 2 h 8"/>
                <a:gd name="T14" fmla="*/ 3 w 13"/>
                <a:gd name="T15" fmla="*/ 2 h 8"/>
                <a:gd name="T16" fmla="*/ 0 w 1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8">
                  <a:moveTo>
                    <a:pt x="3" y="2"/>
                  </a:moveTo>
                  <a:cubicBezTo>
                    <a:pt x="3" y="2"/>
                    <a:pt x="1" y="2"/>
                    <a:pt x="0" y="2"/>
                  </a:cubicBezTo>
                  <a:cubicBezTo>
                    <a:pt x="8" y="8"/>
                    <a:pt x="8" y="8"/>
                    <a:pt x="8" y="8"/>
                  </a:cubicBezTo>
                  <a:cubicBezTo>
                    <a:pt x="13" y="8"/>
                    <a:pt x="13" y="8"/>
                    <a:pt x="13" y="8"/>
                  </a:cubicBezTo>
                  <a:cubicBezTo>
                    <a:pt x="10" y="4"/>
                    <a:pt x="7" y="4"/>
                    <a:pt x="3" y="2"/>
                  </a:cubicBezTo>
                  <a:moveTo>
                    <a:pt x="0" y="0"/>
                  </a:moveTo>
                  <a:cubicBezTo>
                    <a:pt x="1" y="1"/>
                    <a:pt x="2" y="1"/>
                    <a:pt x="3" y="2"/>
                  </a:cubicBezTo>
                  <a:cubicBezTo>
                    <a:pt x="3" y="2"/>
                    <a:pt x="3" y="2"/>
                    <a:pt x="3" y="2"/>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3" name="Freeform 56"/>
            <p:cNvSpPr>
              <a:spLocks/>
            </p:cNvSpPr>
            <p:nvPr/>
          </p:nvSpPr>
          <p:spPr bwMode="auto">
            <a:xfrm>
              <a:off x="8573" y="4607"/>
              <a:ext cx="137" cy="130"/>
            </a:xfrm>
            <a:custGeom>
              <a:avLst/>
              <a:gdLst>
                <a:gd name="T0" fmla="*/ 52 w 58"/>
                <a:gd name="T1" fmla="*/ 0 h 55"/>
                <a:gd name="T2" fmla="*/ 29 w 58"/>
                <a:gd name="T3" fmla="*/ 5 h 55"/>
                <a:gd name="T4" fmla="*/ 7 w 58"/>
                <a:gd name="T5" fmla="*/ 2 h 55"/>
                <a:gd name="T6" fmla="*/ 0 w 58"/>
                <a:gd name="T7" fmla="*/ 5 h 55"/>
                <a:gd name="T8" fmla="*/ 33 w 58"/>
                <a:gd name="T9" fmla="*/ 55 h 55"/>
                <a:gd name="T10" fmla="*/ 58 w 58"/>
                <a:gd name="T11" fmla="*/ 16 h 55"/>
                <a:gd name="T12" fmla="*/ 52 w 5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58" h="55">
                  <a:moveTo>
                    <a:pt x="52" y="0"/>
                  </a:moveTo>
                  <a:cubicBezTo>
                    <a:pt x="45" y="2"/>
                    <a:pt x="36" y="5"/>
                    <a:pt x="29" y="5"/>
                  </a:cubicBezTo>
                  <a:cubicBezTo>
                    <a:pt x="29" y="5"/>
                    <a:pt x="16" y="2"/>
                    <a:pt x="7" y="2"/>
                  </a:cubicBezTo>
                  <a:cubicBezTo>
                    <a:pt x="3" y="2"/>
                    <a:pt x="0" y="2"/>
                    <a:pt x="0" y="5"/>
                  </a:cubicBezTo>
                  <a:cubicBezTo>
                    <a:pt x="0" y="16"/>
                    <a:pt x="17" y="55"/>
                    <a:pt x="33" y="55"/>
                  </a:cubicBezTo>
                  <a:cubicBezTo>
                    <a:pt x="44" y="55"/>
                    <a:pt x="58" y="27"/>
                    <a:pt x="58" y="16"/>
                  </a:cubicBezTo>
                  <a:cubicBezTo>
                    <a:pt x="58" y="9"/>
                    <a:pt x="54" y="6"/>
                    <a:pt x="5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57"/>
            <p:cNvSpPr>
              <a:spLocks/>
            </p:cNvSpPr>
            <p:nvPr/>
          </p:nvSpPr>
          <p:spPr bwMode="auto">
            <a:xfrm>
              <a:off x="8691" y="4574"/>
              <a:ext cx="17" cy="21"/>
            </a:xfrm>
            <a:custGeom>
              <a:avLst/>
              <a:gdLst>
                <a:gd name="T0" fmla="*/ 7 w 7"/>
                <a:gd name="T1" fmla="*/ 0 h 9"/>
                <a:gd name="T2" fmla="*/ 4 w 7"/>
                <a:gd name="T3" fmla="*/ 0 h 9"/>
                <a:gd name="T4" fmla="*/ 0 w 7"/>
                <a:gd name="T5" fmla="*/ 0 h 9"/>
                <a:gd name="T6" fmla="*/ 5 w 7"/>
                <a:gd name="T7" fmla="*/ 9 h 9"/>
                <a:gd name="T8" fmla="*/ 7 w 7"/>
                <a:gd name="T9" fmla="*/ 0 h 9"/>
              </a:gdLst>
              <a:ahLst/>
              <a:cxnLst>
                <a:cxn ang="0">
                  <a:pos x="T0" y="T1"/>
                </a:cxn>
                <a:cxn ang="0">
                  <a:pos x="T2" y="T3"/>
                </a:cxn>
                <a:cxn ang="0">
                  <a:pos x="T4" y="T5"/>
                </a:cxn>
                <a:cxn ang="0">
                  <a:pos x="T6" y="T7"/>
                </a:cxn>
                <a:cxn ang="0">
                  <a:pos x="T8" y="T9"/>
                </a:cxn>
              </a:cxnLst>
              <a:rect l="0" t="0" r="r" b="b"/>
              <a:pathLst>
                <a:path w="7" h="9">
                  <a:moveTo>
                    <a:pt x="7" y="0"/>
                  </a:moveTo>
                  <a:cubicBezTo>
                    <a:pt x="6" y="0"/>
                    <a:pt x="5" y="0"/>
                    <a:pt x="4" y="0"/>
                  </a:cubicBezTo>
                  <a:cubicBezTo>
                    <a:pt x="3" y="0"/>
                    <a:pt x="1" y="0"/>
                    <a:pt x="0" y="0"/>
                  </a:cubicBezTo>
                  <a:cubicBezTo>
                    <a:pt x="0" y="4"/>
                    <a:pt x="1" y="7"/>
                    <a:pt x="5" y="9"/>
                  </a:cubicBezTo>
                  <a:cubicBezTo>
                    <a:pt x="6" y="6"/>
                    <a:pt x="7" y="5"/>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58"/>
            <p:cNvSpPr>
              <a:spLocks/>
            </p:cNvSpPr>
            <p:nvPr/>
          </p:nvSpPr>
          <p:spPr bwMode="auto">
            <a:xfrm>
              <a:off x="8285" y="4403"/>
              <a:ext cx="45" cy="15"/>
            </a:xfrm>
            <a:custGeom>
              <a:avLst/>
              <a:gdLst>
                <a:gd name="T0" fmla="*/ 10 w 19"/>
                <a:gd name="T1" fmla="*/ 0 h 6"/>
                <a:gd name="T2" fmla="*/ 0 w 19"/>
                <a:gd name="T3" fmla="*/ 3 h 6"/>
                <a:gd name="T4" fmla="*/ 9 w 19"/>
                <a:gd name="T5" fmla="*/ 6 h 6"/>
                <a:gd name="T6" fmla="*/ 19 w 19"/>
                <a:gd name="T7" fmla="*/ 3 h 6"/>
                <a:gd name="T8" fmla="*/ 10 w 19"/>
                <a:gd name="T9" fmla="*/ 0 h 6"/>
              </a:gdLst>
              <a:ahLst/>
              <a:cxnLst>
                <a:cxn ang="0">
                  <a:pos x="T0" y="T1"/>
                </a:cxn>
                <a:cxn ang="0">
                  <a:pos x="T2" y="T3"/>
                </a:cxn>
                <a:cxn ang="0">
                  <a:pos x="T4" y="T5"/>
                </a:cxn>
                <a:cxn ang="0">
                  <a:pos x="T6" y="T7"/>
                </a:cxn>
                <a:cxn ang="0">
                  <a:pos x="T8" y="T9"/>
                </a:cxn>
              </a:cxnLst>
              <a:rect l="0" t="0" r="r" b="b"/>
              <a:pathLst>
                <a:path w="19" h="6">
                  <a:moveTo>
                    <a:pt x="10" y="0"/>
                  </a:moveTo>
                  <a:cubicBezTo>
                    <a:pt x="8" y="0"/>
                    <a:pt x="5" y="1"/>
                    <a:pt x="0" y="3"/>
                  </a:cubicBezTo>
                  <a:cubicBezTo>
                    <a:pt x="3" y="5"/>
                    <a:pt x="6" y="6"/>
                    <a:pt x="9" y="6"/>
                  </a:cubicBezTo>
                  <a:cubicBezTo>
                    <a:pt x="12" y="6"/>
                    <a:pt x="16" y="5"/>
                    <a:pt x="19" y="3"/>
                  </a:cubicBezTo>
                  <a:cubicBezTo>
                    <a:pt x="15"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59"/>
            <p:cNvSpPr>
              <a:spLocks/>
            </p:cNvSpPr>
            <p:nvPr/>
          </p:nvSpPr>
          <p:spPr bwMode="auto">
            <a:xfrm>
              <a:off x="8053" y="3476"/>
              <a:ext cx="50" cy="19"/>
            </a:xfrm>
            <a:custGeom>
              <a:avLst/>
              <a:gdLst>
                <a:gd name="T0" fmla="*/ 17 w 21"/>
                <a:gd name="T1" fmla="*/ 0 h 8"/>
                <a:gd name="T2" fmla="*/ 0 w 21"/>
                <a:gd name="T3" fmla="*/ 3 h 8"/>
                <a:gd name="T4" fmla="*/ 16 w 21"/>
                <a:gd name="T5" fmla="*/ 8 h 8"/>
                <a:gd name="T6" fmla="*/ 21 w 21"/>
                <a:gd name="T7" fmla="*/ 8 h 8"/>
                <a:gd name="T8" fmla="*/ 21 w 21"/>
                <a:gd name="T9" fmla="*/ 0 h 8"/>
                <a:gd name="T10" fmla="*/ 17 w 21"/>
                <a:gd name="T11" fmla="*/ 0 h 8"/>
              </a:gdLst>
              <a:ahLst/>
              <a:cxnLst>
                <a:cxn ang="0">
                  <a:pos x="T0" y="T1"/>
                </a:cxn>
                <a:cxn ang="0">
                  <a:pos x="T2" y="T3"/>
                </a:cxn>
                <a:cxn ang="0">
                  <a:pos x="T4" y="T5"/>
                </a:cxn>
                <a:cxn ang="0">
                  <a:pos x="T6" y="T7"/>
                </a:cxn>
                <a:cxn ang="0">
                  <a:pos x="T8" y="T9"/>
                </a:cxn>
                <a:cxn ang="0">
                  <a:pos x="T10" y="T11"/>
                </a:cxn>
              </a:cxnLst>
              <a:rect l="0" t="0" r="r" b="b"/>
              <a:pathLst>
                <a:path w="21" h="8">
                  <a:moveTo>
                    <a:pt x="17" y="0"/>
                  </a:moveTo>
                  <a:cubicBezTo>
                    <a:pt x="12" y="0"/>
                    <a:pt x="8" y="1"/>
                    <a:pt x="0" y="3"/>
                  </a:cubicBezTo>
                  <a:cubicBezTo>
                    <a:pt x="2" y="5"/>
                    <a:pt x="9" y="8"/>
                    <a:pt x="16" y="8"/>
                  </a:cubicBezTo>
                  <a:cubicBezTo>
                    <a:pt x="17" y="8"/>
                    <a:pt x="19" y="8"/>
                    <a:pt x="21" y="8"/>
                  </a:cubicBezTo>
                  <a:cubicBezTo>
                    <a:pt x="21" y="0"/>
                    <a:pt x="21" y="0"/>
                    <a:pt x="21" y="0"/>
                  </a:cubicBezTo>
                  <a:cubicBezTo>
                    <a:pt x="19" y="0"/>
                    <a:pt x="1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60"/>
            <p:cNvSpPr>
              <a:spLocks/>
            </p:cNvSpPr>
            <p:nvPr/>
          </p:nvSpPr>
          <p:spPr bwMode="auto">
            <a:xfrm>
              <a:off x="7455" y="3457"/>
              <a:ext cx="1437" cy="1086"/>
            </a:xfrm>
            <a:custGeom>
              <a:avLst/>
              <a:gdLst>
                <a:gd name="T0" fmla="*/ 431 w 608"/>
                <a:gd name="T1" fmla="*/ 18 h 459"/>
                <a:gd name="T2" fmla="*/ 408 w 608"/>
                <a:gd name="T3" fmla="*/ 108 h 459"/>
                <a:gd name="T4" fmla="*/ 353 w 608"/>
                <a:gd name="T5" fmla="*/ 81 h 459"/>
                <a:gd name="T6" fmla="*/ 337 w 608"/>
                <a:gd name="T7" fmla="*/ 65 h 459"/>
                <a:gd name="T8" fmla="*/ 356 w 608"/>
                <a:gd name="T9" fmla="*/ 28 h 459"/>
                <a:gd name="T10" fmla="*/ 330 w 608"/>
                <a:gd name="T11" fmla="*/ 23 h 459"/>
                <a:gd name="T12" fmla="*/ 292 w 608"/>
                <a:gd name="T13" fmla="*/ 20 h 459"/>
                <a:gd name="T14" fmla="*/ 253 w 608"/>
                <a:gd name="T15" fmla="*/ 36 h 459"/>
                <a:gd name="T16" fmla="*/ 243 w 608"/>
                <a:gd name="T17" fmla="*/ 68 h 459"/>
                <a:gd name="T18" fmla="*/ 224 w 608"/>
                <a:gd name="T19" fmla="*/ 69 h 459"/>
                <a:gd name="T20" fmla="*/ 180 w 608"/>
                <a:gd name="T21" fmla="*/ 60 h 459"/>
                <a:gd name="T22" fmla="*/ 157 w 608"/>
                <a:gd name="T23" fmla="*/ 85 h 459"/>
                <a:gd name="T24" fmla="*/ 143 w 608"/>
                <a:gd name="T25" fmla="*/ 92 h 459"/>
                <a:gd name="T26" fmla="*/ 137 w 608"/>
                <a:gd name="T27" fmla="*/ 114 h 459"/>
                <a:gd name="T28" fmla="*/ 39 w 608"/>
                <a:gd name="T29" fmla="*/ 159 h 459"/>
                <a:gd name="T30" fmla="*/ 10 w 608"/>
                <a:gd name="T31" fmla="*/ 173 h 459"/>
                <a:gd name="T32" fmla="*/ 5 w 608"/>
                <a:gd name="T33" fmla="*/ 210 h 459"/>
                <a:gd name="T34" fmla="*/ 11 w 608"/>
                <a:gd name="T35" fmla="*/ 245 h 459"/>
                <a:gd name="T36" fmla="*/ 3 w 608"/>
                <a:gd name="T37" fmla="*/ 245 h 459"/>
                <a:gd name="T38" fmla="*/ 28 w 608"/>
                <a:gd name="T39" fmla="*/ 314 h 459"/>
                <a:gd name="T40" fmla="*/ 27 w 608"/>
                <a:gd name="T41" fmla="*/ 371 h 459"/>
                <a:gd name="T42" fmla="*/ 111 w 608"/>
                <a:gd name="T43" fmla="*/ 372 h 459"/>
                <a:gd name="T44" fmla="*/ 126 w 608"/>
                <a:gd name="T45" fmla="*/ 372 h 459"/>
                <a:gd name="T46" fmla="*/ 222 w 608"/>
                <a:gd name="T47" fmla="*/ 342 h 459"/>
                <a:gd name="T48" fmla="*/ 313 w 608"/>
                <a:gd name="T49" fmla="*/ 346 h 459"/>
                <a:gd name="T50" fmla="*/ 337 w 608"/>
                <a:gd name="T51" fmla="*/ 387 h 459"/>
                <a:gd name="T52" fmla="*/ 356 w 608"/>
                <a:gd name="T53" fmla="*/ 388 h 459"/>
                <a:gd name="T54" fmla="*/ 374 w 608"/>
                <a:gd name="T55" fmla="*/ 382 h 459"/>
                <a:gd name="T56" fmla="*/ 380 w 608"/>
                <a:gd name="T57" fmla="*/ 387 h 459"/>
                <a:gd name="T58" fmla="*/ 383 w 608"/>
                <a:gd name="T59" fmla="*/ 399 h 459"/>
                <a:gd name="T60" fmla="*/ 394 w 608"/>
                <a:gd name="T61" fmla="*/ 398 h 459"/>
                <a:gd name="T62" fmla="*/ 456 w 608"/>
                <a:gd name="T63" fmla="*/ 454 h 459"/>
                <a:gd name="T64" fmla="*/ 503 w 608"/>
                <a:gd name="T65" fmla="*/ 459 h 459"/>
                <a:gd name="T66" fmla="*/ 557 w 608"/>
                <a:gd name="T67" fmla="*/ 421 h 459"/>
                <a:gd name="T68" fmla="*/ 596 w 608"/>
                <a:gd name="T69" fmla="*/ 337 h 459"/>
                <a:gd name="T70" fmla="*/ 600 w 608"/>
                <a:gd name="T71" fmla="*/ 311 h 459"/>
                <a:gd name="T72" fmla="*/ 594 w 608"/>
                <a:gd name="T73" fmla="*/ 223 h 459"/>
                <a:gd name="T74" fmla="*/ 565 w 608"/>
                <a:gd name="T75" fmla="*/ 181 h 459"/>
                <a:gd name="T76" fmla="*/ 538 w 608"/>
                <a:gd name="T77" fmla="*/ 151 h 459"/>
                <a:gd name="T78" fmla="*/ 489 w 608"/>
                <a:gd name="T79" fmla="*/ 90 h 459"/>
                <a:gd name="T80" fmla="*/ 462 w 608"/>
                <a:gd name="T81" fmla="*/ 55 h 459"/>
                <a:gd name="T82" fmla="*/ 445 w 608"/>
                <a:gd name="T8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8" h="459">
                  <a:moveTo>
                    <a:pt x="445" y="0"/>
                  </a:moveTo>
                  <a:cubicBezTo>
                    <a:pt x="436" y="4"/>
                    <a:pt x="439" y="11"/>
                    <a:pt x="431" y="18"/>
                  </a:cubicBezTo>
                  <a:cubicBezTo>
                    <a:pt x="431" y="65"/>
                    <a:pt x="431" y="65"/>
                    <a:pt x="431" y="65"/>
                  </a:cubicBezTo>
                  <a:cubicBezTo>
                    <a:pt x="428" y="77"/>
                    <a:pt x="425" y="108"/>
                    <a:pt x="408" y="108"/>
                  </a:cubicBezTo>
                  <a:cubicBezTo>
                    <a:pt x="398" y="108"/>
                    <a:pt x="396" y="97"/>
                    <a:pt x="388" y="94"/>
                  </a:cubicBezTo>
                  <a:cubicBezTo>
                    <a:pt x="375" y="89"/>
                    <a:pt x="367" y="86"/>
                    <a:pt x="353" y="81"/>
                  </a:cubicBezTo>
                  <a:cubicBezTo>
                    <a:pt x="351" y="81"/>
                    <a:pt x="351" y="73"/>
                    <a:pt x="348" y="70"/>
                  </a:cubicBezTo>
                  <a:cubicBezTo>
                    <a:pt x="345" y="68"/>
                    <a:pt x="337" y="69"/>
                    <a:pt x="337" y="65"/>
                  </a:cubicBezTo>
                  <a:cubicBezTo>
                    <a:pt x="344" y="39"/>
                    <a:pt x="344" y="39"/>
                    <a:pt x="344" y="39"/>
                  </a:cubicBezTo>
                  <a:cubicBezTo>
                    <a:pt x="348" y="36"/>
                    <a:pt x="356" y="35"/>
                    <a:pt x="356" y="28"/>
                  </a:cubicBezTo>
                  <a:cubicBezTo>
                    <a:pt x="356" y="24"/>
                    <a:pt x="348" y="19"/>
                    <a:pt x="345" y="19"/>
                  </a:cubicBezTo>
                  <a:cubicBezTo>
                    <a:pt x="339" y="19"/>
                    <a:pt x="337" y="23"/>
                    <a:pt x="330" y="23"/>
                  </a:cubicBezTo>
                  <a:cubicBezTo>
                    <a:pt x="311" y="23"/>
                    <a:pt x="301" y="16"/>
                    <a:pt x="283" y="8"/>
                  </a:cubicBezTo>
                  <a:cubicBezTo>
                    <a:pt x="284" y="14"/>
                    <a:pt x="289" y="16"/>
                    <a:pt x="292" y="20"/>
                  </a:cubicBezTo>
                  <a:cubicBezTo>
                    <a:pt x="291" y="21"/>
                    <a:pt x="286" y="24"/>
                    <a:pt x="283" y="24"/>
                  </a:cubicBezTo>
                  <a:cubicBezTo>
                    <a:pt x="274" y="24"/>
                    <a:pt x="253" y="29"/>
                    <a:pt x="253" y="36"/>
                  </a:cubicBezTo>
                  <a:cubicBezTo>
                    <a:pt x="253" y="44"/>
                    <a:pt x="245" y="47"/>
                    <a:pt x="245" y="55"/>
                  </a:cubicBezTo>
                  <a:cubicBezTo>
                    <a:pt x="245" y="59"/>
                    <a:pt x="246" y="63"/>
                    <a:pt x="243" y="68"/>
                  </a:cubicBezTo>
                  <a:cubicBezTo>
                    <a:pt x="242" y="67"/>
                    <a:pt x="238" y="64"/>
                    <a:pt x="235" y="64"/>
                  </a:cubicBezTo>
                  <a:cubicBezTo>
                    <a:pt x="231" y="64"/>
                    <a:pt x="226" y="66"/>
                    <a:pt x="224" y="69"/>
                  </a:cubicBezTo>
                  <a:cubicBezTo>
                    <a:pt x="223" y="60"/>
                    <a:pt x="217" y="49"/>
                    <a:pt x="208" y="49"/>
                  </a:cubicBezTo>
                  <a:cubicBezTo>
                    <a:pt x="197" y="49"/>
                    <a:pt x="194" y="60"/>
                    <a:pt x="180" y="60"/>
                  </a:cubicBezTo>
                  <a:cubicBezTo>
                    <a:pt x="179" y="72"/>
                    <a:pt x="168" y="74"/>
                    <a:pt x="168" y="89"/>
                  </a:cubicBezTo>
                  <a:cubicBezTo>
                    <a:pt x="164" y="89"/>
                    <a:pt x="161" y="87"/>
                    <a:pt x="157" y="85"/>
                  </a:cubicBezTo>
                  <a:cubicBezTo>
                    <a:pt x="154" y="91"/>
                    <a:pt x="157" y="98"/>
                    <a:pt x="151" y="102"/>
                  </a:cubicBezTo>
                  <a:cubicBezTo>
                    <a:pt x="149" y="98"/>
                    <a:pt x="146" y="96"/>
                    <a:pt x="143" y="92"/>
                  </a:cubicBezTo>
                  <a:cubicBezTo>
                    <a:pt x="138" y="94"/>
                    <a:pt x="137" y="100"/>
                    <a:pt x="137" y="105"/>
                  </a:cubicBezTo>
                  <a:cubicBezTo>
                    <a:pt x="137" y="108"/>
                    <a:pt x="137" y="111"/>
                    <a:pt x="137" y="114"/>
                  </a:cubicBezTo>
                  <a:cubicBezTo>
                    <a:pt x="137" y="132"/>
                    <a:pt x="93" y="147"/>
                    <a:pt x="74" y="150"/>
                  </a:cubicBezTo>
                  <a:cubicBezTo>
                    <a:pt x="64" y="151"/>
                    <a:pt x="45" y="152"/>
                    <a:pt x="39" y="159"/>
                  </a:cubicBezTo>
                  <a:cubicBezTo>
                    <a:pt x="33" y="164"/>
                    <a:pt x="21" y="178"/>
                    <a:pt x="11" y="179"/>
                  </a:cubicBezTo>
                  <a:cubicBezTo>
                    <a:pt x="11" y="177"/>
                    <a:pt x="11" y="175"/>
                    <a:pt x="10" y="173"/>
                  </a:cubicBezTo>
                  <a:cubicBezTo>
                    <a:pt x="8" y="174"/>
                    <a:pt x="5" y="176"/>
                    <a:pt x="5" y="180"/>
                  </a:cubicBezTo>
                  <a:cubicBezTo>
                    <a:pt x="5" y="194"/>
                    <a:pt x="5" y="195"/>
                    <a:pt x="5" y="210"/>
                  </a:cubicBezTo>
                  <a:cubicBezTo>
                    <a:pt x="5" y="224"/>
                    <a:pt x="11" y="230"/>
                    <a:pt x="11" y="238"/>
                  </a:cubicBezTo>
                  <a:cubicBezTo>
                    <a:pt x="11" y="240"/>
                    <a:pt x="12" y="243"/>
                    <a:pt x="11" y="245"/>
                  </a:cubicBezTo>
                  <a:cubicBezTo>
                    <a:pt x="9" y="243"/>
                    <a:pt x="7" y="240"/>
                    <a:pt x="6" y="238"/>
                  </a:cubicBezTo>
                  <a:cubicBezTo>
                    <a:pt x="5" y="240"/>
                    <a:pt x="4" y="243"/>
                    <a:pt x="3" y="245"/>
                  </a:cubicBezTo>
                  <a:cubicBezTo>
                    <a:pt x="0" y="253"/>
                    <a:pt x="11" y="255"/>
                    <a:pt x="14" y="263"/>
                  </a:cubicBezTo>
                  <a:cubicBezTo>
                    <a:pt x="20" y="284"/>
                    <a:pt x="22" y="291"/>
                    <a:pt x="28" y="314"/>
                  </a:cubicBezTo>
                  <a:cubicBezTo>
                    <a:pt x="31" y="324"/>
                    <a:pt x="39" y="332"/>
                    <a:pt x="39" y="348"/>
                  </a:cubicBezTo>
                  <a:cubicBezTo>
                    <a:pt x="39" y="360"/>
                    <a:pt x="27" y="364"/>
                    <a:pt x="27" y="371"/>
                  </a:cubicBezTo>
                  <a:cubicBezTo>
                    <a:pt x="27" y="379"/>
                    <a:pt x="52" y="390"/>
                    <a:pt x="61" y="390"/>
                  </a:cubicBezTo>
                  <a:cubicBezTo>
                    <a:pt x="85" y="390"/>
                    <a:pt x="93" y="372"/>
                    <a:pt x="111" y="372"/>
                  </a:cubicBezTo>
                  <a:cubicBezTo>
                    <a:pt x="115" y="372"/>
                    <a:pt x="117" y="371"/>
                    <a:pt x="120" y="371"/>
                  </a:cubicBezTo>
                  <a:cubicBezTo>
                    <a:pt x="121" y="371"/>
                    <a:pt x="123" y="371"/>
                    <a:pt x="126" y="372"/>
                  </a:cubicBezTo>
                  <a:cubicBezTo>
                    <a:pt x="138" y="372"/>
                    <a:pt x="147" y="370"/>
                    <a:pt x="158" y="369"/>
                  </a:cubicBezTo>
                  <a:cubicBezTo>
                    <a:pt x="162" y="342"/>
                    <a:pt x="195" y="351"/>
                    <a:pt x="222" y="342"/>
                  </a:cubicBezTo>
                  <a:cubicBezTo>
                    <a:pt x="234" y="339"/>
                    <a:pt x="237" y="330"/>
                    <a:pt x="256" y="330"/>
                  </a:cubicBezTo>
                  <a:cubicBezTo>
                    <a:pt x="274" y="330"/>
                    <a:pt x="305" y="336"/>
                    <a:pt x="313" y="346"/>
                  </a:cubicBezTo>
                  <a:cubicBezTo>
                    <a:pt x="318" y="352"/>
                    <a:pt x="329" y="378"/>
                    <a:pt x="333" y="378"/>
                  </a:cubicBezTo>
                  <a:cubicBezTo>
                    <a:pt x="333" y="378"/>
                    <a:pt x="331" y="387"/>
                    <a:pt x="337" y="387"/>
                  </a:cubicBezTo>
                  <a:cubicBezTo>
                    <a:pt x="348" y="387"/>
                    <a:pt x="361" y="360"/>
                    <a:pt x="371" y="350"/>
                  </a:cubicBezTo>
                  <a:cubicBezTo>
                    <a:pt x="371" y="358"/>
                    <a:pt x="369" y="386"/>
                    <a:pt x="356" y="388"/>
                  </a:cubicBezTo>
                  <a:cubicBezTo>
                    <a:pt x="356" y="391"/>
                    <a:pt x="358" y="394"/>
                    <a:pt x="361" y="394"/>
                  </a:cubicBezTo>
                  <a:cubicBezTo>
                    <a:pt x="369" y="394"/>
                    <a:pt x="369" y="384"/>
                    <a:pt x="374" y="382"/>
                  </a:cubicBezTo>
                  <a:cubicBezTo>
                    <a:pt x="374" y="380"/>
                    <a:pt x="375" y="378"/>
                    <a:pt x="375" y="377"/>
                  </a:cubicBezTo>
                  <a:cubicBezTo>
                    <a:pt x="377" y="379"/>
                    <a:pt x="380" y="381"/>
                    <a:pt x="380" y="387"/>
                  </a:cubicBezTo>
                  <a:cubicBezTo>
                    <a:pt x="380" y="393"/>
                    <a:pt x="378" y="396"/>
                    <a:pt x="377" y="399"/>
                  </a:cubicBezTo>
                  <a:cubicBezTo>
                    <a:pt x="383" y="399"/>
                    <a:pt x="383" y="399"/>
                    <a:pt x="383" y="399"/>
                  </a:cubicBezTo>
                  <a:cubicBezTo>
                    <a:pt x="387" y="398"/>
                    <a:pt x="390" y="397"/>
                    <a:pt x="394" y="395"/>
                  </a:cubicBezTo>
                  <a:cubicBezTo>
                    <a:pt x="394" y="396"/>
                    <a:pt x="394" y="398"/>
                    <a:pt x="394" y="398"/>
                  </a:cubicBezTo>
                  <a:cubicBezTo>
                    <a:pt x="395" y="405"/>
                    <a:pt x="402" y="411"/>
                    <a:pt x="402" y="419"/>
                  </a:cubicBezTo>
                  <a:cubicBezTo>
                    <a:pt x="402" y="441"/>
                    <a:pt x="435" y="454"/>
                    <a:pt x="456" y="454"/>
                  </a:cubicBezTo>
                  <a:cubicBezTo>
                    <a:pt x="469" y="454"/>
                    <a:pt x="465" y="444"/>
                    <a:pt x="477" y="443"/>
                  </a:cubicBezTo>
                  <a:cubicBezTo>
                    <a:pt x="478" y="446"/>
                    <a:pt x="499" y="458"/>
                    <a:pt x="503" y="459"/>
                  </a:cubicBezTo>
                  <a:cubicBezTo>
                    <a:pt x="508" y="433"/>
                    <a:pt x="551" y="444"/>
                    <a:pt x="557" y="420"/>
                  </a:cubicBezTo>
                  <a:cubicBezTo>
                    <a:pt x="557" y="421"/>
                    <a:pt x="557" y="421"/>
                    <a:pt x="557" y="421"/>
                  </a:cubicBezTo>
                  <a:cubicBezTo>
                    <a:pt x="557" y="403"/>
                    <a:pt x="568" y="386"/>
                    <a:pt x="572" y="374"/>
                  </a:cubicBezTo>
                  <a:cubicBezTo>
                    <a:pt x="577" y="357"/>
                    <a:pt x="587" y="351"/>
                    <a:pt x="596" y="337"/>
                  </a:cubicBezTo>
                  <a:cubicBezTo>
                    <a:pt x="599" y="332"/>
                    <a:pt x="597" y="330"/>
                    <a:pt x="600" y="326"/>
                  </a:cubicBezTo>
                  <a:cubicBezTo>
                    <a:pt x="600" y="311"/>
                    <a:pt x="600" y="311"/>
                    <a:pt x="600" y="311"/>
                  </a:cubicBezTo>
                  <a:cubicBezTo>
                    <a:pt x="605" y="306"/>
                    <a:pt x="608" y="290"/>
                    <a:pt x="608" y="279"/>
                  </a:cubicBezTo>
                  <a:cubicBezTo>
                    <a:pt x="608" y="263"/>
                    <a:pt x="603" y="234"/>
                    <a:pt x="594" y="223"/>
                  </a:cubicBezTo>
                  <a:cubicBezTo>
                    <a:pt x="595" y="221"/>
                    <a:pt x="595" y="221"/>
                    <a:pt x="595" y="221"/>
                  </a:cubicBezTo>
                  <a:cubicBezTo>
                    <a:pt x="585" y="211"/>
                    <a:pt x="565" y="202"/>
                    <a:pt x="565" y="181"/>
                  </a:cubicBezTo>
                  <a:cubicBezTo>
                    <a:pt x="558" y="181"/>
                    <a:pt x="549" y="181"/>
                    <a:pt x="547" y="174"/>
                  </a:cubicBezTo>
                  <a:cubicBezTo>
                    <a:pt x="545" y="167"/>
                    <a:pt x="544" y="157"/>
                    <a:pt x="538" y="151"/>
                  </a:cubicBezTo>
                  <a:cubicBezTo>
                    <a:pt x="529" y="142"/>
                    <a:pt x="506" y="137"/>
                    <a:pt x="502" y="124"/>
                  </a:cubicBezTo>
                  <a:cubicBezTo>
                    <a:pt x="498" y="111"/>
                    <a:pt x="493" y="104"/>
                    <a:pt x="489" y="90"/>
                  </a:cubicBezTo>
                  <a:cubicBezTo>
                    <a:pt x="486" y="82"/>
                    <a:pt x="486" y="65"/>
                    <a:pt x="480" y="60"/>
                  </a:cubicBezTo>
                  <a:cubicBezTo>
                    <a:pt x="478" y="59"/>
                    <a:pt x="468" y="56"/>
                    <a:pt x="462" y="55"/>
                  </a:cubicBezTo>
                  <a:cubicBezTo>
                    <a:pt x="456" y="50"/>
                    <a:pt x="459" y="41"/>
                    <a:pt x="457" y="34"/>
                  </a:cubicBezTo>
                  <a:cubicBezTo>
                    <a:pt x="454" y="23"/>
                    <a:pt x="447" y="14"/>
                    <a:pt x="445"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61"/>
            <p:cNvSpPr>
              <a:spLocks/>
            </p:cNvSpPr>
            <p:nvPr/>
          </p:nvSpPr>
          <p:spPr bwMode="auto">
            <a:xfrm>
              <a:off x="9351" y="4607"/>
              <a:ext cx="269" cy="267"/>
            </a:xfrm>
            <a:custGeom>
              <a:avLst/>
              <a:gdLst>
                <a:gd name="T0" fmla="*/ 92 w 114"/>
                <a:gd name="T1" fmla="*/ 0 h 113"/>
                <a:gd name="T2" fmla="*/ 80 w 114"/>
                <a:gd name="T3" fmla="*/ 17 h 113"/>
                <a:gd name="T4" fmla="*/ 79 w 114"/>
                <a:gd name="T5" fmla="*/ 21 h 113"/>
                <a:gd name="T6" fmla="*/ 69 w 114"/>
                <a:gd name="T7" fmla="*/ 26 h 113"/>
                <a:gd name="T8" fmla="*/ 69 w 114"/>
                <a:gd name="T9" fmla="*/ 32 h 113"/>
                <a:gd name="T10" fmla="*/ 59 w 114"/>
                <a:gd name="T11" fmla="*/ 44 h 113"/>
                <a:gd name="T12" fmla="*/ 29 w 114"/>
                <a:gd name="T13" fmla="*/ 62 h 113"/>
                <a:gd name="T14" fmla="*/ 21 w 114"/>
                <a:gd name="T15" fmla="*/ 69 h 113"/>
                <a:gd name="T16" fmla="*/ 0 w 114"/>
                <a:gd name="T17" fmla="*/ 98 h 113"/>
                <a:gd name="T18" fmla="*/ 2 w 114"/>
                <a:gd name="T19" fmla="*/ 100 h 113"/>
                <a:gd name="T20" fmla="*/ 26 w 114"/>
                <a:gd name="T21" fmla="*/ 110 h 113"/>
                <a:gd name="T22" fmla="*/ 38 w 114"/>
                <a:gd name="T23" fmla="*/ 113 h 113"/>
                <a:gd name="T24" fmla="*/ 58 w 114"/>
                <a:gd name="T25" fmla="*/ 100 h 113"/>
                <a:gd name="T26" fmla="*/ 74 w 114"/>
                <a:gd name="T27" fmla="*/ 63 h 113"/>
                <a:gd name="T28" fmla="*/ 94 w 114"/>
                <a:gd name="T29" fmla="*/ 61 h 113"/>
                <a:gd name="T30" fmla="*/ 94 w 114"/>
                <a:gd name="T31" fmla="*/ 44 h 113"/>
                <a:gd name="T32" fmla="*/ 114 w 114"/>
                <a:gd name="T33" fmla="*/ 18 h 113"/>
                <a:gd name="T34" fmla="*/ 111 w 114"/>
                <a:gd name="T35" fmla="*/ 10 h 113"/>
                <a:gd name="T36" fmla="*/ 107 w 114"/>
                <a:gd name="T37" fmla="*/ 8 h 113"/>
                <a:gd name="T38" fmla="*/ 98 w 114"/>
                <a:gd name="T39" fmla="*/ 13 h 113"/>
                <a:gd name="T40" fmla="*/ 96 w 114"/>
                <a:gd name="T41" fmla="*/ 5 h 113"/>
                <a:gd name="T42" fmla="*/ 92 w 114"/>
                <a:gd name="T43" fmla="*/ 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3">
                  <a:moveTo>
                    <a:pt x="92" y="0"/>
                  </a:moveTo>
                  <a:cubicBezTo>
                    <a:pt x="87" y="2"/>
                    <a:pt x="80" y="9"/>
                    <a:pt x="80" y="17"/>
                  </a:cubicBezTo>
                  <a:cubicBezTo>
                    <a:pt x="80" y="18"/>
                    <a:pt x="79" y="20"/>
                    <a:pt x="79" y="21"/>
                  </a:cubicBezTo>
                  <a:cubicBezTo>
                    <a:pt x="75" y="21"/>
                    <a:pt x="72" y="22"/>
                    <a:pt x="69" y="26"/>
                  </a:cubicBezTo>
                  <a:cubicBezTo>
                    <a:pt x="69" y="28"/>
                    <a:pt x="69" y="32"/>
                    <a:pt x="69" y="32"/>
                  </a:cubicBezTo>
                  <a:cubicBezTo>
                    <a:pt x="69" y="32"/>
                    <a:pt x="62" y="43"/>
                    <a:pt x="59" y="44"/>
                  </a:cubicBezTo>
                  <a:cubicBezTo>
                    <a:pt x="50" y="49"/>
                    <a:pt x="42" y="62"/>
                    <a:pt x="29" y="62"/>
                  </a:cubicBezTo>
                  <a:cubicBezTo>
                    <a:pt x="26" y="62"/>
                    <a:pt x="23" y="65"/>
                    <a:pt x="21" y="69"/>
                  </a:cubicBezTo>
                  <a:cubicBezTo>
                    <a:pt x="16" y="77"/>
                    <a:pt x="0" y="84"/>
                    <a:pt x="0" y="98"/>
                  </a:cubicBezTo>
                  <a:cubicBezTo>
                    <a:pt x="0" y="99"/>
                    <a:pt x="1" y="100"/>
                    <a:pt x="2" y="100"/>
                  </a:cubicBezTo>
                  <a:cubicBezTo>
                    <a:pt x="2" y="102"/>
                    <a:pt x="23" y="110"/>
                    <a:pt x="26" y="110"/>
                  </a:cubicBezTo>
                  <a:cubicBezTo>
                    <a:pt x="29" y="110"/>
                    <a:pt x="36" y="113"/>
                    <a:pt x="38" y="113"/>
                  </a:cubicBezTo>
                  <a:cubicBezTo>
                    <a:pt x="44" y="113"/>
                    <a:pt x="53" y="105"/>
                    <a:pt x="58" y="100"/>
                  </a:cubicBezTo>
                  <a:cubicBezTo>
                    <a:pt x="58" y="100"/>
                    <a:pt x="73" y="70"/>
                    <a:pt x="74" y="63"/>
                  </a:cubicBezTo>
                  <a:cubicBezTo>
                    <a:pt x="78" y="63"/>
                    <a:pt x="91" y="61"/>
                    <a:pt x="94" y="61"/>
                  </a:cubicBezTo>
                  <a:cubicBezTo>
                    <a:pt x="95" y="54"/>
                    <a:pt x="92" y="52"/>
                    <a:pt x="94" y="44"/>
                  </a:cubicBezTo>
                  <a:cubicBezTo>
                    <a:pt x="102" y="44"/>
                    <a:pt x="113" y="25"/>
                    <a:pt x="114" y="18"/>
                  </a:cubicBezTo>
                  <a:cubicBezTo>
                    <a:pt x="112" y="17"/>
                    <a:pt x="111" y="14"/>
                    <a:pt x="111" y="10"/>
                  </a:cubicBezTo>
                  <a:cubicBezTo>
                    <a:pt x="110" y="10"/>
                    <a:pt x="108" y="9"/>
                    <a:pt x="107" y="8"/>
                  </a:cubicBezTo>
                  <a:cubicBezTo>
                    <a:pt x="105" y="9"/>
                    <a:pt x="102" y="13"/>
                    <a:pt x="98" y="13"/>
                  </a:cubicBezTo>
                  <a:cubicBezTo>
                    <a:pt x="95" y="13"/>
                    <a:pt x="96" y="9"/>
                    <a:pt x="96" y="5"/>
                  </a:cubicBezTo>
                  <a:cubicBezTo>
                    <a:pt x="94" y="5"/>
                    <a:pt x="92" y="4"/>
                    <a:pt x="9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62"/>
            <p:cNvSpPr>
              <a:spLocks/>
            </p:cNvSpPr>
            <p:nvPr/>
          </p:nvSpPr>
          <p:spPr bwMode="auto">
            <a:xfrm>
              <a:off x="9571" y="4349"/>
              <a:ext cx="203" cy="296"/>
            </a:xfrm>
            <a:custGeom>
              <a:avLst/>
              <a:gdLst>
                <a:gd name="T0" fmla="*/ 0 w 86"/>
                <a:gd name="T1" fmla="*/ 0 h 125"/>
                <a:gd name="T2" fmla="*/ 23 w 86"/>
                <a:gd name="T3" fmla="*/ 32 h 125"/>
                <a:gd name="T4" fmla="*/ 21 w 86"/>
                <a:gd name="T5" fmla="*/ 38 h 125"/>
                <a:gd name="T6" fmla="*/ 27 w 86"/>
                <a:gd name="T7" fmla="*/ 48 h 125"/>
                <a:gd name="T8" fmla="*/ 27 w 86"/>
                <a:gd name="T9" fmla="*/ 47 h 125"/>
                <a:gd name="T10" fmla="*/ 29 w 86"/>
                <a:gd name="T11" fmla="*/ 58 h 125"/>
                <a:gd name="T12" fmla="*/ 23 w 86"/>
                <a:gd name="T13" fmla="*/ 78 h 125"/>
                <a:gd name="T14" fmla="*/ 16 w 86"/>
                <a:gd name="T15" fmla="*/ 87 h 125"/>
                <a:gd name="T16" fmla="*/ 35 w 86"/>
                <a:gd name="T17" fmla="*/ 103 h 125"/>
                <a:gd name="T18" fmla="*/ 29 w 86"/>
                <a:gd name="T19" fmla="*/ 118 h 125"/>
                <a:gd name="T20" fmla="*/ 37 w 86"/>
                <a:gd name="T21" fmla="*/ 125 h 125"/>
                <a:gd name="T22" fmla="*/ 56 w 86"/>
                <a:gd name="T23" fmla="*/ 106 h 125"/>
                <a:gd name="T24" fmla="*/ 64 w 86"/>
                <a:gd name="T25" fmla="*/ 96 h 125"/>
                <a:gd name="T26" fmla="*/ 61 w 86"/>
                <a:gd name="T27" fmla="*/ 91 h 125"/>
                <a:gd name="T28" fmla="*/ 72 w 86"/>
                <a:gd name="T29" fmla="*/ 84 h 125"/>
                <a:gd name="T30" fmla="*/ 74 w 86"/>
                <a:gd name="T31" fmla="*/ 82 h 125"/>
                <a:gd name="T32" fmla="*/ 76 w 86"/>
                <a:gd name="T33" fmla="*/ 85 h 125"/>
                <a:gd name="T34" fmla="*/ 86 w 86"/>
                <a:gd name="T35" fmla="*/ 58 h 125"/>
                <a:gd name="T36" fmla="*/ 82 w 86"/>
                <a:gd name="T37" fmla="*/ 55 h 125"/>
                <a:gd name="T38" fmla="*/ 64 w 86"/>
                <a:gd name="T39" fmla="*/ 60 h 125"/>
                <a:gd name="T40" fmla="*/ 45 w 86"/>
                <a:gd name="T41" fmla="*/ 39 h 125"/>
                <a:gd name="T42" fmla="*/ 41 w 86"/>
                <a:gd name="T43" fmla="*/ 39 h 125"/>
                <a:gd name="T44" fmla="*/ 37 w 86"/>
                <a:gd name="T45" fmla="*/ 44 h 125"/>
                <a:gd name="T46" fmla="*/ 33 w 86"/>
                <a:gd name="T47" fmla="*/ 44 h 125"/>
                <a:gd name="T48" fmla="*/ 25 w 86"/>
                <a:gd name="T49" fmla="*/ 27 h 125"/>
                <a:gd name="T50" fmla="*/ 27 w 86"/>
                <a:gd name="T51" fmla="*/ 23 h 125"/>
                <a:gd name="T52" fmla="*/ 20 w 86"/>
                <a:gd name="T53" fmla="*/ 15 h 125"/>
                <a:gd name="T54" fmla="*/ 0 w 86"/>
                <a:gd name="T55"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6" h="125">
                  <a:moveTo>
                    <a:pt x="0" y="0"/>
                  </a:moveTo>
                  <a:cubicBezTo>
                    <a:pt x="3" y="13"/>
                    <a:pt x="11" y="30"/>
                    <a:pt x="23" y="32"/>
                  </a:cubicBezTo>
                  <a:cubicBezTo>
                    <a:pt x="22" y="34"/>
                    <a:pt x="21" y="36"/>
                    <a:pt x="21" y="38"/>
                  </a:cubicBezTo>
                  <a:cubicBezTo>
                    <a:pt x="21" y="42"/>
                    <a:pt x="26" y="44"/>
                    <a:pt x="27" y="48"/>
                  </a:cubicBezTo>
                  <a:cubicBezTo>
                    <a:pt x="27" y="47"/>
                    <a:pt x="27" y="47"/>
                    <a:pt x="27" y="47"/>
                  </a:cubicBezTo>
                  <a:cubicBezTo>
                    <a:pt x="28" y="50"/>
                    <a:pt x="29" y="55"/>
                    <a:pt x="29" y="58"/>
                  </a:cubicBezTo>
                  <a:cubicBezTo>
                    <a:pt x="29" y="66"/>
                    <a:pt x="28" y="73"/>
                    <a:pt x="23" y="78"/>
                  </a:cubicBezTo>
                  <a:cubicBezTo>
                    <a:pt x="20" y="81"/>
                    <a:pt x="16" y="82"/>
                    <a:pt x="16" y="87"/>
                  </a:cubicBezTo>
                  <a:cubicBezTo>
                    <a:pt x="16" y="96"/>
                    <a:pt x="35" y="92"/>
                    <a:pt x="35" y="103"/>
                  </a:cubicBezTo>
                  <a:cubicBezTo>
                    <a:pt x="35" y="109"/>
                    <a:pt x="29" y="112"/>
                    <a:pt x="29" y="118"/>
                  </a:cubicBezTo>
                  <a:cubicBezTo>
                    <a:pt x="29" y="122"/>
                    <a:pt x="32" y="125"/>
                    <a:pt x="37" y="125"/>
                  </a:cubicBezTo>
                  <a:cubicBezTo>
                    <a:pt x="48" y="125"/>
                    <a:pt x="51" y="114"/>
                    <a:pt x="56" y="106"/>
                  </a:cubicBezTo>
                  <a:cubicBezTo>
                    <a:pt x="57" y="105"/>
                    <a:pt x="64" y="99"/>
                    <a:pt x="64" y="96"/>
                  </a:cubicBezTo>
                  <a:cubicBezTo>
                    <a:pt x="64" y="94"/>
                    <a:pt x="61" y="92"/>
                    <a:pt x="61" y="91"/>
                  </a:cubicBezTo>
                  <a:cubicBezTo>
                    <a:pt x="61" y="86"/>
                    <a:pt x="67" y="85"/>
                    <a:pt x="72" y="84"/>
                  </a:cubicBezTo>
                  <a:cubicBezTo>
                    <a:pt x="73" y="84"/>
                    <a:pt x="73" y="82"/>
                    <a:pt x="74" y="82"/>
                  </a:cubicBezTo>
                  <a:cubicBezTo>
                    <a:pt x="76" y="85"/>
                    <a:pt x="76" y="85"/>
                    <a:pt x="76" y="85"/>
                  </a:cubicBezTo>
                  <a:cubicBezTo>
                    <a:pt x="81" y="77"/>
                    <a:pt x="79" y="66"/>
                    <a:pt x="86" y="58"/>
                  </a:cubicBezTo>
                  <a:cubicBezTo>
                    <a:pt x="85" y="57"/>
                    <a:pt x="84" y="55"/>
                    <a:pt x="82" y="55"/>
                  </a:cubicBezTo>
                  <a:cubicBezTo>
                    <a:pt x="74" y="55"/>
                    <a:pt x="74" y="60"/>
                    <a:pt x="64" y="60"/>
                  </a:cubicBezTo>
                  <a:cubicBezTo>
                    <a:pt x="51" y="60"/>
                    <a:pt x="45" y="53"/>
                    <a:pt x="45" y="39"/>
                  </a:cubicBezTo>
                  <a:cubicBezTo>
                    <a:pt x="44" y="39"/>
                    <a:pt x="42" y="39"/>
                    <a:pt x="41" y="39"/>
                  </a:cubicBezTo>
                  <a:cubicBezTo>
                    <a:pt x="39" y="39"/>
                    <a:pt x="37" y="41"/>
                    <a:pt x="37" y="44"/>
                  </a:cubicBezTo>
                  <a:cubicBezTo>
                    <a:pt x="33" y="44"/>
                    <a:pt x="33" y="44"/>
                    <a:pt x="33" y="44"/>
                  </a:cubicBezTo>
                  <a:cubicBezTo>
                    <a:pt x="31" y="41"/>
                    <a:pt x="25" y="30"/>
                    <a:pt x="25" y="27"/>
                  </a:cubicBezTo>
                  <a:cubicBezTo>
                    <a:pt x="25" y="26"/>
                    <a:pt x="26" y="25"/>
                    <a:pt x="27" y="23"/>
                  </a:cubicBezTo>
                  <a:cubicBezTo>
                    <a:pt x="23" y="22"/>
                    <a:pt x="23" y="18"/>
                    <a:pt x="20" y="15"/>
                  </a:cubicBezTo>
                  <a:cubicBezTo>
                    <a:pt x="15" y="10"/>
                    <a:pt x="6" y="9"/>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63"/>
            <p:cNvSpPr>
              <a:spLocks/>
            </p:cNvSpPr>
            <p:nvPr/>
          </p:nvSpPr>
          <p:spPr bwMode="auto">
            <a:xfrm>
              <a:off x="9724" y="3694"/>
              <a:ext cx="45" cy="31"/>
            </a:xfrm>
            <a:custGeom>
              <a:avLst/>
              <a:gdLst>
                <a:gd name="T0" fmla="*/ 12 w 19"/>
                <a:gd name="T1" fmla="*/ 0 h 13"/>
                <a:gd name="T2" fmla="*/ 0 w 19"/>
                <a:gd name="T3" fmla="*/ 10 h 13"/>
                <a:gd name="T4" fmla="*/ 11 w 19"/>
                <a:gd name="T5" fmla="*/ 13 h 13"/>
                <a:gd name="T6" fmla="*/ 15 w 19"/>
                <a:gd name="T7" fmla="*/ 13 h 13"/>
                <a:gd name="T8" fmla="*/ 19 w 19"/>
                <a:gd name="T9" fmla="*/ 11 h 13"/>
                <a:gd name="T10" fmla="*/ 19 w 19"/>
                <a:gd name="T11" fmla="*/ 5 h 13"/>
                <a:gd name="T12" fmla="*/ 12 w 19"/>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9" h="13">
                  <a:moveTo>
                    <a:pt x="12" y="0"/>
                  </a:moveTo>
                  <a:cubicBezTo>
                    <a:pt x="8" y="2"/>
                    <a:pt x="0" y="3"/>
                    <a:pt x="0" y="10"/>
                  </a:cubicBezTo>
                  <a:cubicBezTo>
                    <a:pt x="0" y="12"/>
                    <a:pt x="7" y="13"/>
                    <a:pt x="11" y="13"/>
                  </a:cubicBezTo>
                  <a:cubicBezTo>
                    <a:pt x="13" y="13"/>
                    <a:pt x="14" y="13"/>
                    <a:pt x="15" y="13"/>
                  </a:cubicBezTo>
                  <a:cubicBezTo>
                    <a:pt x="16" y="13"/>
                    <a:pt x="17" y="13"/>
                    <a:pt x="19" y="11"/>
                  </a:cubicBezTo>
                  <a:cubicBezTo>
                    <a:pt x="19" y="5"/>
                    <a:pt x="19" y="5"/>
                    <a:pt x="19" y="5"/>
                  </a:cubicBezTo>
                  <a:cubicBezTo>
                    <a:pt x="16" y="4"/>
                    <a:pt x="14"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1" name="Freeform 64"/>
            <p:cNvSpPr>
              <a:spLocks/>
            </p:cNvSpPr>
            <p:nvPr/>
          </p:nvSpPr>
          <p:spPr bwMode="auto">
            <a:xfrm>
              <a:off x="9774" y="3658"/>
              <a:ext cx="40" cy="26"/>
            </a:xfrm>
            <a:custGeom>
              <a:avLst/>
              <a:gdLst>
                <a:gd name="T0" fmla="*/ 17 w 17"/>
                <a:gd name="T1" fmla="*/ 0 h 11"/>
                <a:gd name="T2" fmla="*/ 0 w 17"/>
                <a:gd name="T3" fmla="*/ 7 h 11"/>
                <a:gd name="T4" fmla="*/ 3 w 17"/>
                <a:gd name="T5" fmla="*/ 11 h 11"/>
                <a:gd name="T6" fmla="*/ 17 w 17"/>
                <a:gd name="T7" fmla="*/ 4 h 11"/>
                <a:gd name="T8" fmla="*/ 17 w 17"/>
                <a:gd name="T9" fmla="*/ 0 h 11"/>
              </a:gdLst>
              <a:ahLst/>
              <a:cxnLst>
                <a:cxn ang="0">
                  <a:pos x="T0" y="T1"/>
                </a:cxn>
                <a:cxn ang="0">
                  <a:pos x="T2" y="T3"/>
                </a:cxn>
                <a:cxn ang="0">
                  <a:pos x="T4" y="T5"/>
                </a:cxn>
                <a:cxn ang="0">
                  <a:pos x="T6" y="T7"/>
                </a:cxn>
                <a:cxn ang="0">
                  <a:pos x="T8" y="T9"/>
                </a:cxn>
              </a:cxnLst>
              <a:rect l="0" t="0" r="r" b="b"/>
              <a:pathLst>
                <a:path w="17" h="11">
                  <a:moveTo>
                    <a:pt x="17" y="0"/>
                  </a:moveTo>
                  <a:cubicBezTo>
                    <a:pt x="13" y="0"/>
                    <a:pt x="0" y="0"/>
                    <a:pt x="0" y="7"/>
                  </a:cubicBezTo>
                  <a:cubicBezTo>
                    <a:pt x="0" y="8"/>
                    <a:pt x="2" y="11"/>
                    <a:pt x="3" y="11"/>
                  </a:cubicBezTo>
                  <a:cubicBezTo>
                    <a:pt x="9" y="11"/>
                    <a:pt x="10" y="6"/>
                    <a:pt x="17" y="4"/>
                  </a:cubicBezTo>
                  <a:cubicBezTo>
                    <a:pt x="17" y="3"/>
                    <a:pt x="17" y="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65"/>
            <p:cNvSpPr>
              <a:spLocks/>
            </p:cNvSpPr>
            <p:nvPr/>
          </p:nvSpPr>
          <p:spPr bwMode="auto">
            <a:xfrm>
              <a:off x="7774" y="2719"/>
              <a:ext cx="163" cy="152"/>
            </a:xfrm>
            <a:custGeom>
              <a:avLst/>
              <a:gdLst>
                <a:gd name="T0" fmla="*/ 50 w 69"/>
                <a:gd name="T1" fmla="*/ 0 h 64"/>
                <a:gd name="T2" fmla="*/ 48 w 69"/>
                <a:gd name="T3" fmla="*/ 11 h 64"/>
                <a:gd name="T4" fmla="*/ 38 w 69"/>
                <a:gd name="T5" fmla="*/ 18 h 64"/>
                <a:gd name="T6" fmla="*/ 33 w 69"/>
                <a:gd name="T7" fmla="*/ 24 h 64"/>
                <a:gd name="T8" fmla="*/ 30 w 69"/>
                <a:gd name="T9" fmla="*/ 24 h 64"/>
                <a:gd name="T10" fmla="*/ 22 w 69"/>
                <a:gd name="T11" fmla="*/ 16 h 64"/>
                <a:gd name="T12" fmla="*/ 22 w 69"/>
                <a:gd name="T13" fmla="*/ 16 h 64"/>
                <a:gd name="T14" fmla="*/ 14 w 69"/>
                <a:gd name="T15" fmla="*/ 21 h 64"/>
                <a:gd name="T16" fmla="*/ 6 w 69"/>
                <a:gd name="T17" fmla="*/ 26 h 64"/>
                <a:gd name="T18" fmla="*/ 5 w 69"/>
                <a:gd name="T19" fmla="*/ 26 h 64"/>
                <a:gd name="T20" fmla="*/ 2 w 69"/>
                <a:gd name="T21" fmla="*/ 38 h 64"/>
                <a:gd name="T22" fmla="*/ 4 w 69"/>
                <a:gd name="T23" fmla="*/ 43 h 64"/>
                <a:gd name="T24" fmla="*/ 4 w 69"/>
                <a:gd name="T25" fmla="*/ 53 h 64"/>
                <a:gd name="T26" fmla="*/ 4 w 69"/>
                <a:gd name="T27" fmla="*/ 53 h 64"/>
                <a:gd name="T28" fmla="*/ 13 w 69"/>
                <a:gd name="T29" fmla="*/ 34 h 64"/>
                <a:gd name="T30" fmla="*/ 18 w 69"/>
                <a:gd name="T31" fmla="*/ 38 h 64"/>
                <a:gd name="T32" fmla="*/ 20 w 69"/>
                <a:gd name="T33" fmla="*/ 36 h 64"/>
                <a:gd name="T34" fmla="*/ 24 w 69"/>
                <a:gd name="T35" fmla="*/ 38 h 64"/>
                <a:gd name="T36" fmla="*/ 24 w 69"/>
                <a:gd name="T37" fmla="*/ 34 h 64"/>
                <a:gd name="T38" fmla="*/ 31 w 69"/>
                <a:gd name="T39" fmla="*/ 34 h 64"/>
                <a:gd name="T40" fmla="*/ 33 w 69"/>
                <a:gd name="T41" fmla="*/ 39 h 64"/>
                <a:gd name="T42" fmla="*/ 31 w 69"/>
                <a:gd name="T43" fmla="*/ 44 h 64"/>
                <a:gd name="T44" fmla="*/ 43 w 69"/>
                <a:gd name="T45" fmla="*/ 60 h 64"/>
                <a:gd name="T46" fmla="*/ 45 w 69"/>
                <a:gd name="T47" fmla="*/ 61 h 64"/>
                <a:gd name="T48" fmla="*/ 48 w 69"/>
                <a:gd name="T49" fmla="*/ 60 h 64"/>
                <a:gd name="T50" fmla="*/ 50 w 69"/>
                <a:gd name="T51" fmla="*/ 64 h 64"/>
                <a:gd name="T52" fmla="*/ 50 w 69"/>
                <a:gd name="T53" fmla="*/ 64 h 64"/>
                <a:gd name="T54" fmla="*/ 55 w 69"/>
                <a:gd name="T55" fmla="*/ 57 h 64"/>
                <a:gd name="T56" fmla="*/ 50 w 69"/>
                <a:gd name="T57" fmla="*/ 48 h 64"/>
                <a:gd name="T58" fmla="*/ 54 w 69"/>
                <a:gd name="T59" fmla="*/ 41 h 64"/>
                <a:gd name="T60" fmla="*/ 57 w 69"/>
                <a:gd name="T61" fmla="*/ 45 h 64"/>
                <a:gd name="T62" fmla="*/ 57 w 69"/>
                <a:gd name="T63" fmla="*/ 44 h 64"/>
                <a:gd name="T64" fmla="*/ 63 w 69"/>
                <a:gd name="T65" fmla="*/ 55 h 64"/>
                <a:gd name="T66" fmla="*/ 69 w 69"/>
                <a:gd name="T67" fmla="*/ 39 h 64"/>
                <a:gd name="T68" fmla="*/ 57 w 69"/>
                <a:gd name="T69" fmla="*/ 4 h 64"/>
                <a:gd name="T70" fmla="*/ 50 w 69"/>
                <a:gd name="T71"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 h="64">
                  <a:moveTo>
                    <a:pt x="50" y="0"/>
                  </a:moveTo>
                  <a:cubicBezTo>
                    <a:pt x="49" y="1"/>
                    <a:pt x="50" y="8"/>
                    <a:pt x="48" y="11"/>
                  </a:cubicBezTo>
                  <a:cubicBezTo>
                    <a:pt x="46" y="14"/>
                    <a:pt x="38" y="12"/>
                    <a:pt x="38" y="18"/>
                  </a:cubicBezTo>
                  <a:cubicBezTo>
                    <a:pt x="35" y="18"/>
                    <a:pt x="33" y="21"/>
                    <a:pt x="33" y="24"/>
                  </a:cubicBezTo>
                  <a:cubicBezTo>
                    <a:pt x="32" y="24"/>
                    <a:pt x="31" y="24"/>
                    <a:pt x="30" y="24"/>
                  </a:cubicBezTo>
                  <a:cubicBezTo>
                    <a:pt x="27" y="24"/>
                    <a:pt x="28" y="17"/>
                    <a:pt x="22" y="16"/>
                  </a:cubicBezTo>
                  <a:cubicBezTo>
                    <a:pt x="22" y="16"/>
                    <a:pt x="22" y="16"/>
                    <a:pt x="22" y="16"/>
                  </a:cubicBezTo>
                  <a:cubicBezTo>
                    <a:pt x="18" y="16"/>
                    <a:pt x="16" y="19"/>
                    <a:pt x="14" y="21"/>
                  </a:cubicBezTo>
                  <a:cubicBezTo>
                    <a:pt x="12" y="24"/>
                    <a:pt x="10" y="26"/>
                    <a:pt x="6" y="26"/>
                  </a:cubicBezTo>
                  <a:cubicBezTo>
                    <a:pt x="6" y="26"/>
                    <a:pt x="5" y="26"/>
                    <a:pt x="5" y="26"/>
                  </a:cubicBezTo>
                  <a:cubicBezTo>
                    <a:pt x="4" y="31"/>
                    <a:pt x="2" y="34"/>
                    <a:pt x="2" y="38"/>
                  </a:cubicBezTo>
                  <a:cubicBezTo>
                    <a:pt x="2" y="40"/>
                    <a:pt x="4" y="41"/>
                    <a:pt x="4" y="43"/>
                  </a:cubicBezTo>
                  <a:cubicBezTo>
                    <a:pt x="4" y="45"/>
                    <a:pt x="0" y="53"/>
                    <a:pt x="4" y="53"/>
                  </a:cubicBezTo>
                  <a:cubicBezTo>
                    <a:pt x="4" y="53"/>
                    <a:pt x="4" y="53"/>
                    <a:pt x="4" y="53"/>
                  </a:cubicBezTo>
                  <a:cubicBezTo>
                    <a:pt x="9" y="53"/>
                    <a:pt x="9" y="38"/>
                    <a:pt x="13" y="34"/>
                  </a:cubicBezTo>
                  <a:cubicBezTo>
                    <a:pt x="13" y="34"/>
                    <a:pt x="17" y="37"/>
                    <a:pt x="18" y="38"/>
                  </a:cubicBezTo>
                  <a:cubicBezTo>
                    <a:pt x="19" y="38"/>
                    <a:pt x="20" y="36"/>
                    <a:pt x="20" y="36"/>
                  </a:cubicBezTo>
                  <a:cubicBezTo>
                    <a:pt x="21" y="37"/>
                    <a:pt x="22" y="38"/>
                    <a:pt x="24" y="38"/>
                  </a:cubicBezTo>
                  <a:cubicBezTo>
                    <a:pt x="24" y="37"/>
                    <a:pt x="24" y="35"/>
                    <a:pt x="24" y="34"/>
                  </a:cubicBezTo>
                  <a:cubicBezTo>
                    <a:pt x="31" y="34"/>
                    <a:pt x="31" y="34"/>
                    <a:pt x="31" y="34"/>
                  </a:cubicBezTo>
                  <a:cubicBezTo>
                    <a:pt x="32" y="35"/>
                    <a:pt x="33" y="37"/>
                    <a:pt x="33" y="39"/>
                  </a:cubicBezTo>
                  <a:cubicBezTo>
                    <a:pt x="32" y="40"/>
                    <a:pt x="31" y="41"/>
                    <a:pt x="31" y="44"/>
                  </a:cubicBezTo>
                  <a:cubicBezTo>
                    <a:pt x="30" y="53"/>
                    <a:pt x="36" y="60"/>
                    <a:pt x="43" y="60"/>
                  </a:cubicBezTo>
                  <a:cubicBezTo>
                    <a:pt x="44" y="60"/>
                    <a:pt x="44" y="61"/>
                    <a:pt x="45" y="61"/>
                  </a:cubicBezTo>
                  <a:cubicBezTo>
                    <a:pt x="46" y="61"/>
                    <a:pt x="47" y="60"/>
                    <a:pt x="48" y="60"/>
                  </a:cubicBezTo>
                  <a:cubicBezTo>
                    <a:pt x="48" y="61"/>
                    <a:pt x="49" y="64"/>
                    <a:pt x="50" y="64"/>
                  </a:cubicBezTo>
                  <a:cubicBezTo>
                    <a:pt x="50" y="64"/>
                    <a:pt x="50" y="64"/>
                    <a:pt x="50" y="64"/>
                  </a:cubicBezTo>
                  <a:cubicBezTo>
                    <a:pt x="53" y="64"/>
                    <a:pt x="55" y="61"/>
                    <a:pt x="55" y="57"/>
                  </a:cubicBezTo>
                  <a:cubicBezTo>
                    <a:pt x="55" y="52"/>
                    <a:pt x="50" y="51"/>
                    <a:pt x="50" y="48"/>
                  </a:cubicBezTo>
                  <a:cubicBezTo>
                    <a:pt x="50" y="45"/>
                    <a:pt x="52" y="44"/>
                    <a:pt x="54" y="41"/>
                  </a:cubicBezTo>
                  <a:cubicBezTo>
                    <a:pt x="55" y="43"/>
                    <a:pt x="57" y="44"/>
                    <a:pt x="57" y="45"/>
                  </a:cubicBezTo>
                  <a:cubicBezTo>
                    <a:pt x="57" y="44"/>
                    <a:pt x="57" y="44"/>
                    <a:pt x="57" y="44"/>
                  </a:cubicBezTo>
                  <a:cubicBezTo>
                    <a:pt x="58" y="47"/>
                    <a:pt x="61" y="54"/>
                    <a:pt x="63" y="55"/>
                  </a:cubicBezTo>
                  <a:cubicBezTo>
                    <a:pt x="63" y="47"/>
                    <a:pt x="69" y="44"/>
                    <a:pt x="69" y="39"/>
                  </a:cubicBezTo>
                  <a:cubicBezTo>
                    <a:pt x="69" y="35"/>
                    <a:pt x="61" y="8"/>
                    <a:pt x="57" y="4"/>
                  </a:cubicBezTo>
                  <a:cubicBezTo>
                    <a:pt x="55" y="2"/>
                    <a:pt x="53"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Freeform 66"/>
            <p:cNvSpPr>
              <a:spLocks/>
            </p:cNvSpPr>
            <p:nvPr/>
          </p:nvSpPr>
          <p:spPr bwMode="auto">
            <a:xfrm>
              <a:off x="7625" y="2679"/>
              <a:ext cx="81" cy="83"/>
            </a:xfrm>
            <a:custGeom>
              <a:avLst/>
              <a:gdLst>
                <a:gd name="T0" fmla="*/ 30 w 34"/>
                <a:gd name="T1" fmla="*/ 0 h 35"/>
                <a:gd name="T2" fmla="*/ 27 w 34"/>
                <a:gd name="T3" fmla="*/ 6 h 35"/>
                <a:gd name="T4" fmla="*/ 0 w 34"/>
                <a:gd name="T5" fmla="*/ 35 h 35"/>
                <a:gd name="T6" fmla="*/ 3 w 34"/>
                <a:gd name="T7" fmla="*/ 35 h 35"/>
                <a:gd name="T8" fmla="*/ 21 w 34"/>
                <a:gd name="T9" fmla="*/ 15 h 35"/>
                <a:gd name="T10" fmla="*/ 21 w 34"/>
                <a:gd name="T11" fmla="*/ 15 h 35"/>
                <a:gd name="T12" fmla="*/ 29 w 34"/>
                <a:gd name="T13" fmla="*/ 10 h 35"/>
                <a:gd name="T14" fmla="*/ 29 w 34"/>
                <a:gd name="T15" fmla="*/ 10 h 35"/>
                <a:gd name="T16" fmla="*/ 34 w 34"/>
                <a:gd name="T17" fmla="*/ 8 h 35"/>
                <a:gd name="T18" fmla="*/ 30 w 34"/>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5">
                  <a:moveTo>
                    <a:pt x="30" y="0"/>
                  </a:moveTo>
                  <a:cubicBezTo>
                    <a:pt x="28" y="2"/>
                    <a:pt x="28" y="4"/>
                    <a:pt x="27" y="6"/>
                  </a:cubicBezTo>
                  <a:cubicBezTo>
                    <a:pt x="22" y="16"/>
                    <a:pt x="5" y="21"/>
                    <a:pt x="0" y="35"/>
                  </a:cubicBezTo>
                  <a:cubicBezTo>
                    <a:pt x="3" y="35"/>
                    <a:pt x="3" y="35"/>
                    <a:pt x="3" y="35"/>
                  </a:cubicBezTo>
                  <a:cubicBezTo>
                    <a:pt x="9" y="32"/>
                    <a:pt x="19" y="26"/>
                    <a:pt x="21" y="15"/>
                  </a:cubicBezTo>
                  <a:cubicBezTo>
                    <a:pt x="21" y="15"/>
                    <a:pt x="21" y="15"/>
                    <a:pt x="21" y="15"/>
                  </a:cubicBezTo>
                  <a:cubicBezTo>
                    <a:pt x="25" y="15"/>
                    <a:pt x="28" y="14"/>
                    <a:pt x="29" y="10"/>
                  </a:cubicBezTo>
                  <a:cubicBezTo>
                    <a:pt x="29" y="10"/>
                    <a:pt x="29" y="10"/>
                    <a:pt x="29" y="10"/>
                  </a:cubicBezTo>
                  <a:cubicBezTo>
                    <a:pt x="31" y="10"/>
                    <a:pt x="32" y="9"/>
                    <a:pt x="34" y="8"/>
                  </a:cubicBezTo>
                  <a:cubicBezTo>
                    <a:pt x="32" y="6"/>
                    <a:pt x="30"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4" name="Freeform 67"/>
            <p:cNvSpPr>
              <a:spLocks/>
            </p:cNvSpPr>
            <p:nvPr/>
          </p:nvSpPr>
          <p:spPr bwMode="auto">
            <a:xfrm>
              <a:off x="7684" y="2407"/>
              <a:ext cx="154" cy="218"/>
            </a:xfrm>
            <a:custGeom>
              <a:avLst/>
              <a:gdLst>
                <a:gd name="T0" fmla="*/ 11 w 65"/>
                <a:gd name="T1" fmla="*/ 0 h 92"/>
                <a:gd name="T2" fmla="*/ 6 w 65"/>
                <a:gd name="T3" fmla="*/ 9 h 92"/>
                <a:gd name="T4" fmla="*/ 8 w 65"/>
                <a:gd name="T5" fmla="*/ 24 h 92"/>
                <a:gd name="T6" fmla="*/ 5 w 65"/>
                <a:gd name="T7" fmla="*/ 37 h 92"/>
                <a:gd name="T8" fmla="*/ 4 w 65"/>
                <a:gd name="T9" fmla="*/ 37 h 92"/>
                <a:gd name="T10" fmla="*/ 2 w 65"/>
                <a:gd name="T11" fmla="*/ 53 h 92"/>
                <a:gd name="T12" fmla="*/ 12 w 65"/>
                <a:gd name="T13" fmla="*/ 62 h 92"/>
                <a:gd name="T14" fmla="*/ 12 w 65"/>
                <a:gd name="T15" fmla="*/ 62 h 92"/>
                <a:gd name="T16" fmla="*/ 16 w 65"/>
                <a:gd name="T17" fmla="*/ 59 h 92"/>
                <a:gd name="T18" fmla="*/ 19 w 65"/>
                <a:gd name="T19" fmla="*/ 59 h 92"/>
                <a:gd name="T20" fmla="*/ 19 w 65"/>
                <a:gd name="T21" fmla="*/ 63 h 92"/>
                <a:gd name="T22" fmla="*/ 16 w 65"/>
                <a:gd name="T23" fmla="*/ 68 h 92"/>
                <a:gd name="T24" fmla="*/ 23 w 65"/>
                <a:gd name="T25" fmla="*/ 75 h 92"/>
                <a:gd name="T26" fmla="*/ 23 w 65"/>
                <a:gd name="T27" fmla="*/ 75 h 92"/>
                <a:gd name="T28" fmla="*/ 27 w 65"/>
                <a:gd name="T29" fmla="*/ 73 h 92"/>
                <a:gd name="T30" fmla="*/ 30 w 65"/>
                <a:gd name="T31" fmla="*/ 72 h 92"/>
                <a:gd name="T32" fmla="*/ 30 w 65"/>
                <a:gd name="T33" fmla="*/ 72 h 92"/>
                <a:gd name="T34" fmla="*/ 44 w 65"/>
                <a:gd name="T35" fmla="*/ 82 h 92"/>
                <a:gd name="T36" fmla="*/ 44 w 65"/>
                <a:gd name="T37" fmla="*/ 74 h 92"/>
                <a:gd name="T38" fmla="*/ 61 w 65"/>
                <a:gd name="T39" fmla="*/ 88 h 92"/>
                <a:gd name="T40" fmla="*/ 63 w 65"/>
                <a:gd name="T41" fmla="*/ 92 h 92"/>
                <a:gd name="T42" fmla="*/ 63 w 65"/>
                <a:gd name="T43" fmla="*/ 92 h 92"/>
                <a:gd name="T44" fmla="*/ 65 w 65"/>
                <a:gd name="T45" fmla="*/ 89 h 92"/>
                <a:gd name="T46" fmla="*/ 65 w 65"/>
                <a:gd name="T47" fmla="*/ 85 h 92"/>
                <a:gd name="T48" fmla="*/ 59 w 65"/>
                <a:gd name="T49" fmla="*/ 80 h 92"/>
                <a:gd name="T50" fmla="*/ 57 w 65"/>
                <a:gd name="T51" fmla="*/ 80 h 92"/>
                <a:gd name="T52" fmla="*/ 56 w 65"/>
                <a:gd name="T53" fmla="*/ 79 h 92"/>
                <a:gd name="T54" fmla="*/ 59 w 65"/>
                <a:gd name="T55" fmla="*/ 74 h 92"/>
                <a:gd name="T56" fmla="*/ 56 w 65"/>
                <a:gd name="T57" fmla="*/ 73 h 92"/>
                <a:gd name="T58" fmla="*/ 56 w 65"/>
                <a:gd name="T59" fmla="*/ 73 h 92"/>
                <a:gd name="T60" fmla="*/ 54 w 65"/>
                <a:gd name="T61" fmla="*/ 75 h 92"/>
                <a:gd name="T62" fmla="*/ 52 w 65"/>
                <a:gd name="T63" fmla="*/ 76 h 92"/>
                <a:gd name="T64" fmla="*/ 52 w 65"/>
                <a:gd name="T65" fmla="*/ 76 h 92"/>
                <a:gd name="T66" fmla="*/ 42 w 65"/>
                <a:gd name="T67" fmla="*/ 65 h 92"/>
                <a:gd name="T68" fmla="*/ 42 w 65"/>
                <a:gd name="T69" fmla="*/ 65 h 92"/>
                <a:gd name="T70" fmla="*/ 36 w 65"/>
                <a:gd name="T71" fmla="*/ 69 h 92"/>
                <a:gd name="T72" fmla="*/ 36 w 65"/>
                <a:gd name="T73" fmla="*/ 71 h 92"/>
                <a:gd name="T74" fmla="*/ 25 w 65"/>
                <a:gd name="T75" fmla="*/ 50 h 92"/>
                <a:gd name="T76" fmla="*/ 34 w 65"/>
                <a:gd name="T77" fmla="*/ 30 h 92"/>
                <a:gd name="T78" fmla="*/ 28 w 65"/>
                <a:gd name="T79" fmla="*/ 9 h 92"/>
                <a:gd name="T80" fmla="*/ 27 w 65"/>
                <a:gd name="T81" fmla="*/ 6 h 92"/>
                <a:gd name="T82" fmla="*/ 26 w 65"/>
                <a:gd name="T83" fmla="*/ 4 h 92"/>
                <a:gd name="T84" fmla="*/ 20 w 65"/>
                <a:gd name="T85" fmla="*/ 8 h 92"/>
                <a:gd name="T86" fmla="*/ 19 w 65"/>
                <a:gd name="T87" fmla="*/ 8 h 92"/>
                <a:gd name="T88" fmla="*/ 11 w 65"/>
                <a:gd name="T89" fmla="*/ 0 h 92"/>
                <a:gd name="T90" fmla="*/ 11 w 65"/>
                <a:gd name="T91"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5" h="92">
                  <a:moveTo>
                    <a:pt x="11" y="0"/>
                  </a:moveTo>
                  <a:cubicBezTo>
                    <a:pt x="7" y="0"/>
                    <a:pt x="6" y="4"/>
                    <a:pt x="6" y="9"/>
                  </a:cubicBezTo>
                  <a:cubicBezTo>
                    <a:pt x="6" y="14"/>
                    <a:pt x="8" y="18"/>
                    <a:pt x="8" y="24"/>
                  </a:cubicBezTo>
                  <a:cubicBezTo>
                    <a:pt x="8" y="28"/>
                    <a:pt x="7" y="34"/>
                    <a:pt x="5" y="37"/>
                  </a:cubicBezTo>
                  <a:cubicBezTo>
                    <a:pt x="5" y="37"/>
                    <a:pt x="5" y="37"/>
                    <a:pt x="4" y="37"/>
                  </a:cubicBezTo>
                  <a:cubicBezTo>
                    <a:pt x="0" y="37"/>
                    <a:pt x="2" y="46"/>
                    <a:pt x="2" y="53"/>
                  </a:cubicBezTo>
                  <a:cubicBezTo>
                    <a:pt x="2" y="56"/>
                    <a:pt x="10" y="62"/>
                    <a:pt x="12" y="62"/>
                  </a:cubicBezTo>
                  <a:cubicBezTo>
                    <a:pt x="12" y="62"/>
                    <a:pt x="12" y="62"/>
                    <a:pt x="12" y="62"/>
                  </a:cubicBezTo>
                  <a:cubicBezTo>
                    <a:pt x="14" y="62"/>
                    <a:pt x="15" y="60"/>
                    <a:pt x="16" y="59"/>
                  </a:cubicBezTo>
                  <a:cubicBezTo>
                    <a:pt x="19" y="59"/>
                    <a:pt x="19" y="59"/>
                    <a:pt x="19" y="59"/>
                  </a:cubicBezTo>
                  <a:cubicBezTo>
                    <a:pt x="19" y="63"/>
                    <a:pt x="19" y="63"/>
                    <a:pt x="19" y="63"/>
                  </a:cubicBezTo>
                  <a:cubicBezTo>
                    <a:pt x="18" y="64"/>
                    <a:pt x="16" y="65"/>
                    <a:pt x="16" y="68"/>
                  </a:cubicBezTo>
                  <a:cubicBezTo>
                    <a:pt x="16" y="70"/>
                    <a:pt x="19" y="75"/>
                    <a:pt x="23" y="75"/>
                  </a:cubicBezTo>
                  <a:cubicBezTo>
                    <a:pt x="23" y="75"/>
                    <a:pt x="23" y="75"/>
                    <a:pt x="23" y="75"/>
                  </a:cubicBezTo>
                  <a:cubicBezTo>
                    <a:pt x="24" y="75"/>
                    <a:pt x="25" y="74"/>
                    <a:pt x="27" y="73"/>
                  </a:cubicBezTo>
                  <a:cubicBezTo>
                    <a:pt x="28" y="73"/>
                    <a:pt x="29" y="72"/>
                    <a:pt x="30" y="72"/>
                  </a:cubicBezTo>
                  <a:cubicBezTo>
                    <a:pt x="30" y="72"/>
                    <a:pt x="30" y="72"/>
                    <a:pt x="30" y="72"/>
                  </a:cubicBezTo>
                  <a:cubicBezTo>
                    <a:pt x="37" y="72"/>
                    <a:pt x="37" y="82"/>
                    <a:pt x="44" y="82"/>
                  </a:cubicBezTo>
                  <a:cubicBezTo>
                    <a:pt x="43" y="79"/>
                    <a:pt x="41" y="77"/>
                    <a:pt x="44" y="74"/>
                  </a:cubicBezTo>
                  <a:cubicBezTo>
                    <a:pt x="47" y="78"/>
                    <a:pt x="58" y="82"/>
                    <a:pt x="61" y="88"/>
                  </a:cubicBezTo>
                  <a:cubicBezTo>
                    <a:pt x="61" y="89"/>
                    <a:pt x="62" y="92"/>
                    <a:pt x="63" y="92"/>
                  </a:cubicBezTo>
                  <a:cubicBezTo>
                    <a:pt x="63" y="92"/>
                    <a:pt x="63" y="92"/>
                    <a:pt x="63" y="92"/>
                  </a:cubicBezTo>
                  <a:cubicBezTo>
                    <a:pt x="64" y="92"/>
                    <a:pt x="65" y="90"/>
                    <a:pt x="65" y="89"/>
                  </a:cubicBezTo>
                  <a:cubicBezTo>
                    <a:pt x="65" y="87"/>
                    <a:pt x="65" y="87"/>
                    <a:pt x="65" y="85"/>
                  </a:cubicBezTo>
                  <a:cubicBezTo>
                    <a:pt x="62" y="85"/>
                    <a:pt x="59" y="83"/>
                    <a:pt x="59" y="80"/>
                  </a:cubicBezTo>
                  <a:cubicBezTo>
                    <a:pt x="59" y="80"/>
                    <a:pt x="58" y="80"/>
                    <a:pt x="57" y="80"/>
                  </a:cubicBezTo>
                  <a:cubicBezTo>
                    <a:pt x="56" y="80"/>
                    <a:pt x="56" y="80"/>
                    <a:pt x="56" y="79"/>
                  </a:cubicBezTo>
                  <a:cubicBezTo>
                    <a:pt x="56" y="77"/>
                    <a:pt x="58" y="77"/>
                    <a:pt x="59" y="74"/>
                  </a:cubicBezTo>
                  <a:cubicBezTo>
                    <a:pt x="58" y="74"/>
                    <a:pt x="57" y="73"/>
                    <a:pt x="56" y="73"/>
                  </a:cubicBezTo>
                  <a:cubicBezTo>
                    <a:pt x="56" y="73"/>
                    <a:pt x="56" y="73"/>
                    <a:pt x="56" y="73"/>
                  </a:cubicBezTo>
                  <a:cubicBezTo>
                    <a:pt x="55" y="73"/>
                    <a:pt x="54" y="74"/>
                    <a:pt x="54" y="75"/>
                  </a:cubicBezTo>
                  <a:cubicBezTo>
                    <a:pt x="53" y="75"/>
                    <a:pt x="53" y="76"/>
                    <a:pt x="52" y="76"/>
                  </a:cubicBezTo>
                  <a:cubicBezTo>
                    <a:pt x="52" y="76"/>
                    <a:pt x="52" y="76"/>
                    <a:pt x="52" y="76"/>
                  </a:cubicBezTo>
                  <a:cubicBezTo>
                    <a:pt x="49" y="76"/>
                    <a:pt x="47" y="66"/>
                    <a:pt x="42" y="65"/>
                  </a:cubicBezTo>
                  <a:cubicBezTo>
                    <a:pt x="42" y="65"/>
                    <a:pt x="42" y="65"/>
                    <a:pt x="42" y="65"/>
                  </a:cubicBezTo>
                  <a:cubicBezTo>
                    <a:pt x="39" y="65"/>
                    <a:pt x="36" y="67"/>
                    <a:pt x="36" y="69"/>
                  </a:cubicBezTo>
                  <a:cubicBezTo>
                    <a:pt x="36" y="69"/>
                    <a:pt x="36" y="71"/>
                    <a:pt x="36" y="71"/>
                  </a:cubicBezTo>
                  <a:cubicBezTo>
                    <a:pt x="31" y="69"/>
                    <a:pt x="24" y="57"/>
                    <a:pt x="25" y="50"/>
                  </a:cubicBezTo>
                  <a:cubicBezTo>
                    <a:pt x="25" y="41"/>
                    <a:pt x="33" y="40"/>
                    <a:pt x="34" y="30"/>
                  </a:cubicBezTo>
                  <a:cubicBezTo>
                    <a:pt x="34" y="22"/>
                    <a:pt x="28" y="15"/>
                    <a:pt x="28" y="9"/>
                  </a:cubicBezTo>
                  <a:cubicBezTo>
                    <a:pt x="28" y="8"/>
                    <a:pt x="27" y="7"/>
                    <a:pt x="27" y="6"/>
                  </a:cubicBezTo>
                  <a:cubicBezTo>
                    <a:pt x="27" y="5"/>
                    <a:pt x="26" y="4"/>
                    <a:pt x="26" y="4"/>
                  </a:cubicBezTo>
                  <a:cubicBezTo>
                    <a:pt x="24" y="4"/>
                    <a:pt x="22" y="8"/>
                    <a:pt x="20" y="8"/>
                  </a:cubicBezTo>
                  <a:cubicBezTo>
                    <a:pt x="20" y="8"/>
                    <a:pt x="19" y="8"/>
                    <a:pt x="19" y="8"/>
                  </a:cubicBezTo>
                  <a:cubicBezTo>
                    <a:pt x="15" y="8"/>
                    <a:pt x="16" y="0"/>
                    <a:pt x="11" y="0"/>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68"/>
            <p:cNvSpPr>
              <a:spLocks/>
            </p:cNvSpPr>
            <p:nvPr/>
          </p:nvSpPr>
          <p:spPr bwMode="auto">
            <a:xfrm>
              <a:off x="7845" y="2627"/>
              <a:ext cx="50" cy="85"/>
            </a:xfrm>
            <a:custGeom>
              <a:avLst/>
              <a:gdLst>
                <a:gd name="T0" fmla="*/ 4 w 21"/>
                <a:gd name="T1" fmla="*/ 0 h 36"/>
                <a:gd name="T2" fmla="*/ 0 w 21"/>
                <a:gd name="T3" fmla="*/ 1 h 36"/>
                <a:gd name="T4" fmla="*/ 11 w 21"/>
                <a:gd name="T5" fmla="*/ 15 h 36"/>
                <a:gd name="T6" fmla="*/ 8 w 21"/>
                <a:gd name="T7" fmla="*/ 18 h 36"/>
                <a:gd name="T8" fmla="*/ 2 w 21"/>
                <a:gd name="T9" fmla="*/ 17 h 36"/>
                <a:gd name="T10" fmla="*/ 2 w 21"/>
                <a:gd name="T11" fmla="*/ 20 h 36"/>
                <a:gd name="T12" fmla="*/ 9 w 21"/>
                <a:gd name="T13" fmla="*/ 26 h 36"/>
                <a:gd name="T14" fmla="*/ 9 w 21"/>
                <a:gd name="T15" fmla="*/ 29 h 36"/>
                <a:gd name="T16" fmla="*/ 12 w 21"/>
                <a:gd name="T17" fmla="*/ 36 h 36"/>
                <a:gd name="T18" fmla="*/ 16 w 21"/>
                <a:gd name="T19" fmla="*/ 36 h 36"/>
                <a:gd name="T20" fmla="*/ 16 w 21"/>
                <a:gd name="T21" fmla="*/ 33 h 36"/>
                <a:gd name="T22" fmla="*/ 12 w 21"/>
                <a:gd name="T23" fmla="*/ 24 h 36"/>
                <a:gd name="T24" fmla="*/ 19 w 21"/>
                <a:gd name="T25" fmla="*/ 24 h 36"/>
                <a:gd name="T26" fmla="*/ 21 w 21"/>
                <a:gd name="T27" fmla="*/ 18 h 36"/>
                <a:gd name="T28" fmla="*/ 17 w 21"/>
                <a:gd name="T29" fmla="*/ 14 h 36"/>
                <a:gd name="T30" fmla="*/ 17 w 21"/>
                <a:gd name="T31" fmla="*/ 6 h 36"/>
                <a:gd name="T32" fmla="*/ 14 w 21"/>
                <a:gd name="T33" fmla="*/ 6 h 36"/>
                <a:gd name="T34" fmla="*/ 14 w 21"/>
                <a:gd name="T35" fmla="*/ 2 h 36"/>
                <a:gd name="T36" fmla="*/ 4 w 21"/>
                <a:gd name="T3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36">
                  <a:moveTo>
                    <a:pt x="4" y="0"/>
                  </a:moveTo>
                  <a:cubicBezTo>
                    <a:pt x="3" y="0"/>
                    <a:pt x="1" y="1"/>
                    <a:pt x="0" y="1"/>
                  </a:cubicBezTo>
                  <a:cubicBezTo>
                    <a:pt x="0" y="5"/>
                    <a:pt x="11" y="8"/>
                    <a:pt x="11" y="15"/>
                  </a:cubicBezTo>
                  <a:cubicBezTo>
                    <a:pt x="11" y="16"/>
                    <a:pt x="9" y="18"/>
                    <a:pt x="8" y="18"/>
                  </a:cubicBezTo>
                  <a:cubicBezTo>
                    <a:pt x="8" y="18"/>
                    <a:pt x="5" y="18"/>
                    <a:pt x="2" y="17"/>
                  </a:cubicBezTo>
                  <a:cubicBezTo>
                    <a:pt x="2" y="20"/>
                    <a:pt x="2" y="20"/>
                    <a:pt x="2" y="20"/>
                  </a:cubicBezTo>
                  <a:cubicBezTo>
                    <a:pt x="3" y="22"/>
                    <a:pt x="6" y="26"/>
                    <a:pt x="9" y="26"/>
                  </a:cubicBezTo>
                  <a:cubicBezTo>
                    <a:pt x="9" y="29"/>
                    <a:pt x="9" y="29"/>
                    <a:pt x="9" y="29"/>
                  </a:cubicBezTo>
                  <a:cubicBezTo>
                    <a:pt x="7" y="32"/>
                    <a:pt x="8" y="36"/>
                    <a:pt x="12" y="36"/>
                  </a:cubicBezTo>
                  <a:cubicBezTo>
                    <a:pt x="13" y="36"/>
                    <a:pt x="14" y="36"/>
                    <a:pt x="16" y="36"/>
                  </a:cubicBezTo>
                  <a:cubicBezTo>
                    <a:pt x="16" y="33"/>
                    <a:pt x="16" y="33"/>
                    <a:pt x="16" y="33"/>
                  </a:cubicBezTo>
                  <a:cubicBezTo>
                    <a:pt x="14" y="32"/>
                    <a:pt x="12" y="27"/>
                    <a:pt x="12" y="24"/>
                  </a:cubicBezTo>
                  <a:cubicBezTo>
                    <a:pt x="19" y="24"/>
                    <a:pt x="19" y="24"/>
                    <a:pt x="19" y="24"/>
                  </a:cubicBezTo>
                  <a:cubicBezTo>
                    <a:pt x="19" y="22"/>
                    <a:pt x="20" y="21"/>
                    <a:pt x="21" y="18"/>
                  </a:cubicBezTo>
                  <a:cubicBezTo>
                    <a:pt x="20" y="18"/>
                    <a:pt x="17" y="14"/>
                    <a:pt x="17" y="14"/>
                  </a:cubicBezTo>
                  <a:cubicBezTo>
                    <a:pt x="17" y="14"/>
                    <a:pt x="18" y="9"/>
                    <a:pt x="17" y="6"/>
                  </a:cubicBezTo>
                  <a:cubicBezTo>
                    <a:pt x="16" y="6"/>
                    <a:pt x="15" y="6"/>
                    <a:pt x="14" y="6"/>
                  </a:cubicBezTo>
                  <a:cubicBezTo>
                    <a:pt x="15" y="5"/>
                    <a:pt x="14" y="3"/>
                    <a:pt x="14" y="2"/>
                  </a:cubicBezTo>
                  <a:cubicBezTo>
                    <a:pt x="11" y="2"/>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Freeform 69"/>
            <p:cNvSpPr>
              <a:spLocks noEditPoints="1"/>
            </p:cNvSpPr>
            <p:nvPr/>
          </p:nvSpPr>
          <p:spPr bwMode="auto">
            <a:xfrm>
              <a:off x="7770" y="2648"/>
              <a:ext cx="40" cy="55"/>
            </a:xfrm>
            <a:custGeom>
              <a:avLst/>
              <a:gdLst>
                <a:gd name="T0" fmla="*/ 4 w 17"/>
                <a:gd name="T1" fmla="*/ 1 h 23"/>
                <a:gd name="T2" fmla="*/ 3 w 17"/>
                <a:gd name="T3" fmla="*/ 1 h 23"/>
                <a:gd name="T4" fmla="*/ 4 w 17"/>
                <a:gd name="T5" fmla="*/ 1 h 23"/>
                <a:gd name="T6" fmla="*/ 3 w 17"/>
                <a:gd name="T7" fmla="*/ 0 h 23"/>
                <a:gd name="T8" fmla="*/ 0 w 17"/>
                <a:gd name="T9" fmla="*/ 2 h 23"/>
                <a:gd name="T10" fmla="*/ 2 w 17"/>
                <a:gd name="T11" fmla="*/ 23 h 23"/>
                <a:gd name="T12" fmla="*/ 17 w 17"/>
                <a:gd name="T13" fmla="*/ 9 h 23"/>
                <a:gd name="T14" fmla="*/ 5 w 17"/>
                <a:gd name="T15" fmla="*/ 2 h 23"/>
                <a:gd name="T16" fmla="*/ 3 w 17"/>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3">
                  <a:moveTo>
                    <a:pt x="4" y="1"/>
                  </a:moveTo>
                  <a:cubicBezTo>
                    <a:pt x="4" y="1"/>
                    <a:pt x="4" y="1"/>
                    <a:pt x="3" y="1"/>
                  </a:cubicBezTo>
                  <a:cubicBezTo>
                    <a:pt x="4" y="1"/>
                    <a:pt x="4" y="1"/>
                    <a:pt x="4" y="1"/>
                  </a:cubicBezTo>
                  <a:moveTo>
                    <a:pt x="3" y="0"/>
                  </a:moveTo>
                  <a:cubicBezTo>
                    <a:pt x="2" y="0"/>
                    <a:pt x="0" y="1"/>
                    <a:pt x="0" y="2"/>
                  </a:cubicBezTo>
                  <a:cubicBezTo>
                    <a:pt x="0" y="7"/>
                    <a:pt x="2" y="15"/>
                    <a:pt x="2" y="23"/>
                  </a:cubicBezTo>
                  <a:cubicBezTo>
                    <a:pt x="6" y="20"/>
                    <a:pt x="17" y="16"/>
                    <a:pt x="17" y="9"/>
                  </a:cubicBezTo>
                  <a:cubicBezTo>
                    <a:pt x="17" y="5"/>
                    <a:pt x="9" y="4"/>
                    <a:pt x="5" y="2"/>
                  </a:cubicBezTo>
                  <a:cubicBezTo>
                    <a:pt x="5" y="1"/>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7" name="Freeform 70"/>
            <p:cNvSpPr>
              <a:spLocks/>
            </p:cNvSpPr>
            <p:nvPr/>
          </p:nvSpPr>
          <p:spPr bwMode="auto">
            <a:xfrm>
              <a:off x="7793" y="2684"/>
              <a:ext cx="40" cy="66"/>
            </a:xfrm>
            <a:custGeom>
              <a:avLst/>
              <a:gdLst>
                <a:gd name="T0" fmla="*/ 12 w 17"/>
                <a:gd name="T1" fmla="*/ 0 h 28"/>
                <a:gd name="T2" fmla="*/ 10 w 17"/>
                <a:gd name="T3" fmla="*/ 0 h 28"/>
                <a:gd name="T4" fmla="*/ 5 w 17"/>
                <a:gd name="T5" fmla="*/ 13 h 28"/>
                <a:gd name="T6" fmla="*/ 5 w 17"/>
                <a:gd name="T7" fmla="*/ 13 h 28"/>
                <a:gd name="T8" fmla="*/ 0 w 17"/>
                <a:gd name="T9" fmla="*/ 16 h 28"/>
                <a:gd name="T10" fmla="*/ 11 w 17"/>
                <a:gd name="T11" fmla="*/ 28 h 28"/>
                <a:gd name="T12" fmla="*/ 14 w 17"/>
                <a:gd name="T13" fmla="*/ 26 h 28"/>
                <a:gd name="T14" fmla="*/ 11 w 17"/>
                <a:gd name="T15" fmla="*/ 20 h 28"/>
                <a:gd name="T16" fmla="*/ 17 w 17"/>
                <a:gd name="T17" fmla="*/ 5 h 28"/>
                <a:gd name="T18" fmla="*/ 12 w 17"/>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28">
                  <a:moveTo>
                    <a:pt x="12" y="0"/>
                  </a:moveTo>
                  <a:cubicBezTo>
                    <a:pt x="11" y="0"/>
                    <a:pt x="10" y="0"/>
                    <a:pt x="10" y="0"/>
                  </a:cubicBezTo>
                  <a:cubicBezTo>
                    <a:pt x="7" y="1"/>
                    <a:pt x="5" y="12"/>
                    <a:pt x="5" y="13"/>
                  </a:cubicBezTo>
                  <a:cubicBezTo>
                    <a:pt x="5" y="13"/>
                    <a:pt x="5" y="13"/>
                    <a:pt x="5" y="13"/>
                  </a:cubicBezTo>
                  <a:cubicBezTo>
                    <a:pt x="3" y="13"/>
                    <a:pt x="0" y="15"/>
                    <a:pt x="0" y="16"/>
                  </a:cubicBezTo>
                  <a:cubicBezTo>
                    <a:pt x="0" y="19"/>
                    <a:pt x="9" y="28"/>
                    <a:pt x="11" y="28"/>
                  </a:cubicBezTo>
                  <a:cubicBezTo>
                    <a:pt x="12" y="28"/>
                    <a:pt x="13" y="27"/>
                    <a:pt x="14" y="26"/>
                  </a:cubicBezTo>
                  <a:cubicBezTo>
                    <a:pt x="14" y="23"/>
                    <a:pt x="11" y="24"/>
                    <a:pt x="11" y="20"/>
                  </a:cubicBezTo>
                  <a:cubicBezTo>
                    <a:pt x="11" y="14"/>
                    <a:pt x="17" y="11"/>
                    <a:pt x="17" y="5"/>
                  </a:cubicBezTo>
                  <a:cubicBezTo>
                    <a:pt x="17" y="3"/>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71"/>
            <p:cNvSpPr>
              <a:spLocks/>
            </p:cNvSpPr>
            <p:nvPr/>
          </p:nvSpPr>
          <p:spPr bwMode="auto">
            <a:xfrm>
              <a:off x="7826" y="2686"/>
              <a:ext cx="22" cy="40"/>
            </a:xfrm>
            <a:custGeom>
              <a:avLst/>
              <a:gdLst>
                <a:gd name="T0" fmla="*/ 5 w 9"/>
                <a:gd name="T1" fmla="*/ 0 h 17"/>
                <a:gd name="T2" fmla="*/ 0 w 9"/>
                <a:gd name="T3" fmla="*/ 17 h 17"/>
                <a:gd name="T4" fmla="*/ 3 w 9"/>
                <a:gd name="T5" fmla="*/ 17 h 17"/>
                <a:gd name="T6" fmla="*/ 9 w 9"/>
                <a:gd name="T7" fmla="*/ 0 h 17"/>
                <a:gd name="T8" fmla="*/ 5 w 9"/>
                <a:gd name="T9" fmla="*/ 0 h 17"/>
              </a:gdLst>
              <a:ahLst/>
              <a:cxnLst>
                <a:cxn ang="0">
                  <a:pos x="T0" y="T1"/>
                </a:cxn>
                <a:cxn ang="0">
                  <a:pos x="T2" y="T3"/>
                </a:cxn>
                <a:cxn ang="0">
                  <a:pos x="T4" y="T5"/>
                </a:cxn>
                <a:cxn ang="0">
                  <a:pos x="T6" y="T7"/>
                </a:cxn>
                <a:cxn ang="0">
                  <a:pos x="T8" y="T9"/>
                </a:cxn>
              </a:cxnLst>
              <a:rect l="0" t="0" r="r" b="b"/>
              <a:pathLst>
                <a:path w="9" h="17">
                  <a:moveTo>
                    <a:pt x="5" y="0"/>
                  </a:moveTo>
                  <a:cubicBezTo>
                    <a:pt x="5" y="8"/>
                    <a:pt x="2" y="12"/>
                    <a:pt x="0" y="17"/>
                  </a:cubicBezTo>
                  <a:cubicBezTo>
                    <a:pt x="1" y="17"/>
                    <a:pt x="2" y="17"/>
                    <a:pt x="3" y="17"/>
                  </a:cubicBezTo>
                  <a:cubicBezTo>
                    <a:pt x="3" y="10"/>
                    <a:pt x="9" y="8"/>
                    <a:pt x="9" y="0"/>
                  </a:cubicBezTo>
                  <a:cubicBezTo>
                    <a:pt x="8" y="0"/>
                    <a:pt x="6"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Freeform 72"/>
            <p:cNvSpPr>
              <a:spLocks/>
            </p:cNvSpPr>
            <p:nvPr/>
          </p:nvSpPr>
          <p:spPr bwMode="auto">
            <a:xfrm>
              <a:off x="7836" y="2712"/>
              <a:ext cx="26" cy="22"/>
            </a:xfrm>
            <a:custGeom>
              <a:avLst/>
              <a:gdLst>
                <a:gd name="T0" fmla="*/ 5 w 11"/>
                <a:gd name="T1" fmla="*/ 0 h 9"/>
                <a:gd name="T2" fmla="*/ 0 w 11"/>
                <a:gd name="T3" fmla="*/ 7 h 9"/>
                <a:gd name="T4" fmla="*/ 3 w 11"/>
                <a:gd name="T5" fmla="*/ 9 h 9"/>
                <a:gd name="T6" fmla="*/ 4 w 11"/>
                <a:gd name="T7" fmla="*/ 9 h 9"/>
                <a:gd name="T8" fmla="*/ 11 w 11"/>
                <a:gd name="T9" fmla="*/ 0 h 9"/>
                <a:gd name="T10" fmla="*/ 9 w 11"/>
                <a:gd name="T11" fmla="*/ 1 h 9"/>
                <a:gd name="T12" fmla="*/ 5 w 11"/>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5" y="0"/>
                  </a:moveTo>
                  <a:cubicBezTo>
                    <a:pt x="3" y="3"/>
                    <a:pt x="0" y="4"/>
                    <a:pt x="0" y="7"/>
                  </a:cubicBezTo>
                  <a:cubicBezTo>
                    <a:pt x="0" y="8"/>
                    <a:pt x="2" y="9"/>
                    <a:pt x="3" y="9"/>
                  </a:cubicBezTo>
                  <a:cubicBezTo>
                    <a:pt x="3" y="9"/>
                    <a:pt x="3" y="9"/>
                    <a:pt x="4" y="9"/>
                  </a:cubicBezTo>
                  <a:cubicBezTo>
                    <a:pt x="8" y="9"/>
                    <a:pt x="11" y="5"/>
                    <a:pt x="11" y="0"/>
                  </a:cubicBezTo>
                  <a:cubicBezTo>
                    <a:pt x="11" y="1"/>
                    <a:pt x="10" y="1"/>
                    <a:pt x="9" y="1"/>
                  </a:cubicBezTo>
                  <a:cubicBezTo>
                    <a:pt x="8" y="1"/>
                    <a:pt x="6" y="1"/>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73"/>
            <p:cNvSpPr>
              <a:spLocks/>
            </p:cNvSpPr>
            <p:nvPr/>
          </p:nvSpPr>
          <p:spPr bwMode="auto">
            <a:xfrm>
              <a:off x="7810" y="2625"/>
              <a:ext cx="28" cy="31"/>
            </a:xfrm>
            <a:custGeom>
              <a:avLst/>
              <a:gdLst>
                <a:gd name="T0" fmla="*/ 0 w 12"/>
                <a:gd name="T1" fmla="*/ 0 h 13"/>
                <a:gd name="T2" fmla="*/ 0 w 12"/>
                <a:gd name="T3" fmla="*/ 7 h 13"/>
                <a:gd name="T4" fmla="*/ 0 w 12"/>
                <a:gd name="T5" fmla="*/ 7 h 13"/>
                <a:gd name="T6" fmla="*/ 2 w 12"/>
                <a:gd name="T7" fmla="*/ 7 h 13"/>
                <a:gd name="T8" fmla="*/ 4 w 12"/>
                <a:gd name="T9" fmla="*/ 7 h 13"/>
                <a:gd name="T10" fmla="*/ 7 w 12"/>
                <a:gd name="T11" fmla="*/ 7 h 13"/>
                <a:gd name="T12" fmla="*/ 11 w 12"/>
                <a:gd name="T13" fmla="*/ 13 h 13"/>
                <a:gd name="T14" fmla="*/ 12 w 12"/>
                <a:gd name="T15" fmla="*/ 12 h 13"/>
                <a:gd name="T16" fmla="*/ 4 w 12"/>
                <a:gd name="T17" fmla="*/ 0 h 13"/>
                <a:gd name="T18" fmla="*/ 0 w 12"/>
                <a:gd name="T1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3">
                  <a:moveTo>
                    <a:pt x="0" y="0"/>
                  </a:moveTo>
                  <a:cubicBezTo>
                    <a:pt x="0" y="2"/>
                    <a:pt x="0" y="4"/>
                    <a:pt x="0" y="7"/>
                  </a:cubicBezTo>
                  <a:cubicBezTo>
                    <a:pt x="0" y="7"/>
                    <a:pt x="0" y="7"/>
                    <a:pt x="0" y="7"/>
                  </a:cubicBezTo>
                  <a:cubicBezTo>
                    <a:pt x="1" y="7"/>
                    <a:pt x="2" y="7"/>
                    <a:pt x="2" y="7"/>
                  </a:cubicBezTo>
                  <a:cubicBezTo>
                    <a:pt x="3" y="7"/>
                    <a:pt x="4" y="7"/>
                    <a:pt x="4" y="7"/>
                  </a:cubicBezTo>
                  <a:cubicBezTo>
                    <a:pt x="5" y="7"/>
                    <a:pt x="6" y="7"/>
                    <a:pt x="7" y="7"/>
                  </a:cubicBezTo>
                  <a:cubicBezTo>
                    <a:pt x="7" y="9"/>
                    <a:pt x="10" y="13"/>
                    <a:pt x="11" y="13"/>
                  </a:cubicBezTo>
                  <a:cubicBezTo>
                    <a:pt x="12" y="13"/>
                    <a:pt x="12" y="12"/>
                    <a:pt x="12" y="12"/>
                  </a:cubicBezTo>
                  <a:cubicBezTo>
                    <a:pt x="12" y="6"/>
                    <a:pt x="6" y="5"/>
                    <a:pt x="4"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74"/>
            <p:cNvSpPr>
              <a:spLocks/>
            </p:cNvSpPr>
            <p:nvPr/>
          </p:nvSpPr>
          <p:spPr bwMode="auto">
            <a:xfrm>
              <a:off x="7715" y="2592"/>
              <a:ext cx="43" cy="42"/>
            </a:xfrm>
            <a:custGeom>
              <a:avLst/>
              <a:gdLst>
                <a:gd name="T0" fmla="*/ 0 w 18"/>
                <a:gd name="T1" fmla="*/ 0 h 18"/>
                <a:gd name="T2" fmla="*/ 14 w 18"/>
                <a:gd name="T3" fmla="*/ 18 h 18"/>
                <a:gd name="T4" fmla="*/ 17 w 18"/>
                <a:gd name="T5" fmla="*/ 8 h 18"/>
                <a:gd name="T6" fmla="*/ 5 w 18"/>
                <a:gd name="T7" fmla="*/ 0 h 18"/>
                <a:gd name="T8" fmla="*/ 0 w 18"/>
                <a:gd name="T9" fmla="*/ 0 h 18"/>
              </a:gdLst>
              <a:ahLst/>
              <a:cxnLst>
                <a:cxn ang="0">
                  <a:pos x="T0" y="T1"/>
                </a:cxn>
                <a:cxn ang="0">
                  <a:pos x="T2" y="T3"/>
                </a:cxn>
                <a:cxn ang="0">
                  <a:pos x="T4" y="T5"/>
                </a:cxn>
                <a:cxn ang="0">
                  <a:pos x="T6" y="T7"/>
                </a:cxn>
                <a:cxn ang="0">
                  <a:pos x="T8" y="T9"/>
                </a:cxn>
              </a:cxnLst>
              <a:rect l="0" t="0" r="r" b="b"/>
              <a:pathLst>
                <a:path w="18" h="18">
                  <a:moveTo>
                    <a:pt x="0" y="0"/>
                  </a:moveTo>
                  <a:cubicBezTo>
                    <a:pt x="0" y="0"/>
                    <a:pt x="11" y="17"/>
                    <a:pt x="14" y="18"/>
                  </a:cubicBezTo>
                  <a:cubicBezTo>
                    <a:pt x="16" y="18"/>
                    <a:pt x="18" y="12"/>
                    <a:pt x="17" y="8"/>
                  </a:cubicBezTo>
                  <a:cubicBezTo>
                    <a:pt x="16" y="3"/>
                    <a:pt x="11" y="4"/>
                    <a:pt x="5"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75"/>
            <p:cNvSpPr>
              <a:spLocks/>
            </p:cNvSpPr>
            <p:nvPr/>
          </p:nvSpPr>
          <p:spPr bwMode="auto">
            <a:xfrm>
              <a:off x="7760" y="2596"/>
              <a:ext cx="12" cy="3"/>
            </a:xfrm>
            <a:custGeom>
              <a:avLst/>
              <a:gdLst>
                <a:gd name="T0" fmla="*/ 2 w 5"/>
                <a:gd name="T1" fmla="*/ 0 h 1"/>
                <a:gd name="T2" fmla="*/ 0 w 5"/>
                <a:gd name="T3" fmla="*/ 1 h 1"/>
                <a:gd name="T4" fmla="*/ 2 w 5"/>
                <a:gd name="T5" fmla="*/ 1 h 1"/>
                <a:gd name="T6" fmla="*/ 5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1" y="0"/>
                    <a:pt x="0" y="1"/>
                    <a:pt x="0" y="1"/>
                  </a:cubicBezTo>
                  <a:cubicBezTo>
                    <a:pt x="0" y="1"/>
                    <a:pt x="1" y="1"/>
                    <a:pt x="2" y="1"/>
                  </a:cubicBezTo>
                  <a:cubicBezTo>
                    <a:pt x="3" y="1"/>
                    <a:pt x="4" y="1"/>
                    <a:pt x="5"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76"/>
            <p:cNvSpPr>
              <a:spLocks/>
            </p:cNvSpPr>
            <p:nvPr/>
          </p:nvSpPr>
          <p:spPr bwMode="auto">
            <a:xfrm>
              <a:off x="7696" y="2147"/>
              <a:ext cx="78" cy="109"/>
            </a:xfrm>
            <a:custGeom>
              <a:avLst/>
              <a:gdLst>
                <a:gd name="T0" fmla="*/ 20 w 33"/>
                <a:gd name="T1" fmla="*/ 0 h 46"/>
                <a:gd name="T2" fmla="*/ 1 w 33"/>
                <a:gd name="T3" fmla="*/ 32 h 46"/>
                <a:gd name="T4" fmla="*/ 9 w 33"/>
                <a:gd name="T5" fmla="*/ 46 h 46"/>
                <a:gd name="T6" fmla="*/ 20 w 33"/>
                <a:gd name="T7" fmla="*/ 0 h 46"/>
              </a:gdLst>
              <a:ahLst/>
              <a:cxnLst>
                <a:cxn ang="0">
                  <a:pos x="T0" y="T1"/>
                </a:cxn>
                <a:cxn ang="0">
                  <a:pos x="T2" y="T3"/>
                </a:cxn>
                <a:cxn ang="0">
                  <a:pos x="T4" y="T5"/>
                </a:cxn>
                <a:cxn ang="0">
                  <a:pos x="T6" y="T7"/>
                </a:cxn>
              </a:cxnLst>
              <a:rect l="0" t="0" r="r" b="b"/>
              <a:pathLst>
                <a:path w="33" h="46">
                  <a:moveTo>
                    <a:pt x="20" y="0"/>
                  </a:moveTo>
                  <a:cubicBezTo>
                    <a:pt x="12" y="0"/>
                    <a:pt x="1" y="20"/>
                    <a:pt x="1" y="32"/>
                  </a:cubicBezTo>
                  <a:cubicBezTo>
                    <a:pt x="1" y="40"/>
                    <a:pt x="0" y="46"/>
                    <a:pt x="9" y="46"/>
                  </a:cubicBezTo>
                  <a:cubicBezTo>
                    <a:pt x="21" y="46"/>
                    <a:pt x="33"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77"/>
            <p:cNvSpPr>
              <a:spLocks/>
            </p:cNvSpPr>
            <p:nvPr/>
          </p:nvSpPr>
          <p:spPr bwMode="auto">
            <a:xfrm>
              <a:off x="7285" y="2341"/>
              <a:ext cx="90" cy="73"/>
            </a:xfrm>
            <a:custGeom>
              <a:avLst/>
              <a:gdLst>
                <a:gd name="T0" fmla="*/ 32 w 38"/>
                <a:gd name="T1" fmla="*/ 0 h 31"/>
                <a:gd name="T2" fmla="*/ 3 w 38"/>
                <a:gd name="T3" fmla="*/ 13 h 31"/>
                <a:gd name="T4" fmla="*/ 3 w 38"/>
                <a:gd name="T5" fmla="*/ 21 h 31"/>
                <a:gd name="T6" fmla="*/ 14 w 38"/>
                <a:gd name="T7" fmla="*/ 31 h 31"/>
                <a:gd name="T8" fmla="*/ 38 w 38"/>
                <a:gd name="T9" fmla="*/ 8 h 31"/>
                <a:gd name="T10" fmla="*/ 32 w 38"/>
                <a:gd name="T11" fmla="*/ 0 h 31"/>
              </a:gdLst>
              <a:ahLst/>
              <a:cxnLst>
                <a:cxn ang="0">
                  <a:pos x="T0" y="T1"/>
                </a:cxn>
                <a:cxn ang="0">
                  <a:pos x="T2" y="T3"/>
                </a:cxn>
                <a:cxn ang="0">
                  <a:pos x="T4" y="T5"/>
                </a:cxn>
                <a:cxn ang="0">
                  <a:pos x="T6" y="T7"/>
                </a:cxn>
                <a:cxn ang="0">
                  <a:pos x="T8" y="T9"/>
                </a:cxn>
                <a:cxn ang="0">
                  <a:pos x="T10" y="T11"/>
                </a:cxn>
              </a:cxnLst>
              <a:rect l="0" t="0" r="r" b="b"/>
              <a:pathLst>
                <a:path w="38" h="31">
                  <a:moveTo>
                    <a:pt x="32" y="0"/>
                  </a:moveTo>
                  <a:cubicBezTo>
                    <a:pt x="25" y="0"/>
                    <a:pt x="7" y="13"/>
                    <a:pt x="3" y="13"/>
                  </a:cubicBezTo>
                  <a:cubicBezTo>
                    <a:pt x="0" y="13"/>
                    <a:pt x="3" y="18"/>
                    <a:pt x="3" y="21"/>
                  </a:cubicBezTo>
                  <a:cubicBezTo>
                    <a:pt x="3" y="28"/>
                    <a:pt x="6" y="31"/>
                    <a:pt x="14" y="31"/>
                  </a:cubicBezTo>
                  <a:cubicBezTo>
                    <a:pt x="22" y="31"/>
                    <a:pt x="38" y="15"/>
                    <a:pt x="38" y="8"/>
                  </a:cubicBezTo>
                  <a:cubicBezTo>
                    <a:pt x="38" y="5"/>
                    <a:pt x="34"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78"/>
            <p:cNvSpPr>
              <a:spLocks/>
            </p:cNvSpPr>
            <p:nvPr/>
          </p:nvSpPr>
          <p:spPr bwMode="auto">
            <a:xfrm>
              <a:off x="6907" y="2220"/>
              <a:ext cx="413" cy="800"/>
            </a:xfrm>
            <a:custGeom>
              <a:avLst/>
              <a:gdLst>
                <a:gd name="T0" fmla="*/ 95 w 175"/>
                <a:gd name="T1" fmla="*/ 8 h 338"/>
                <a:gd name="T2" fmla="*/ 76 w 175"/>
                <a:gd name="T3" fmla="*/ 7 h 338"/>
                <a:gd name="T4" fmla="*/ 61 w 175"/>
                <a:gd name="T5" fmla="*/ 11 h 338"/>
                <a:gd name="T6" fmla="*/ 61 w 175"/>
                <a:gd name="T7" fmla="*/ 24 h 338"/>
                <a:gd name="T8" fmla="*/ 59 w 175"/>
                <a:gd name="T9" fmla="*/ 29 h 338"/>
                <a:gd name="T10" fmla="*/ 52 w 175"/>
                <a:gd name="T11" fmla="*/ 23 h 338"/>
                <a:gd name="T12" fmla="*/ 21 w 175"/>
                <a:gd name="T13" fmla="*/ 52 h 338"/>
                <a:gd name="T14" fmla="*/ 0 w 175"/>
                <a:gd name="T15" fmla="*/ 78 h 338"/>
                <a:gd name="T16" fmla="*/ 10 w 175"/>
                <a:gd name="T17" fmla="*/ 92 h 338"/>
                <a:gd name="T18" fmla="*/ 14 w 175"/>
                <a:gd name="T19" fmla="*/ 116 h 338"/>
                <a:gd name="T20" fmla="*/ 8 w 175"/>
                <a:gd name="T21" fmla="*/ 126 h 338"/>
                <a:gd name="T22" fmla="*/ 8 w 175"/>
                <a:gd name="T23" fmla="*/ 131 h 338"/>
                <a:gd name="T24" fmla="*/ 29 w 175"/>
                <a:gd name="T25" fmla="*/ 176 h 338"/>
                <a:gd name="T26" fmla="*/ 24 w 175"/>
                <a:gd name="T27" fmla="*/ 182 h 338"/>
                <a:gd name="T28" fmla="*/ 14 w 175"/>
                <a:gd name="T29" fmla="*/ 207 h 338"/>
                <a:gd name="T30" fmla="*/ 11 w 175"/>
                <a:gd name="T31" fmla="*/ 207 h 338"/>
                <a:gd name="T32" fmla="*/ 8 w 175"/>
                <a:gd name="T33" fmla="*/ 230 h 338"/>
                <a:gd name="T34" fmla="*/ 15 w 175"/>
                <a:gd name="T35" fmla="*/ 230 h 338"/>
                <a:gd name="T36" fmla="*/ 43 w 175"/>
                <a:gd name="T37" fmla="*/ 295 h 338"/>
                <a:gd name="T38" fmla="*/ 89 w 175"/>
                <a:gd name="T39" fmla="*/ 338 h 338"/>
                <a:gd name="T40" fmla="*/ 99 w 175"/>
                <a:gd name="T41" fmla="*/ 335 h 338"/>
                <a:gd name="T42" fmla="*/ 85 w 175"/>
                <a:gd name="T43" fmla="*/ 301 h 338"/>
                <a:gd name="T44" fmla="*/ 41 w 175"/>
                <a:gd name="T45" fmla="*/ 247 h 338"/>
                <a:gd name="T46" fmla="*/ 36 w 175"/>
                <a:gd name="T47" fmla="*/ 230 h 338"/>
                <a:gd name="T48" fmla="*/ 33 w 175"/>
                <a:gd name="T49" fmla="*/ 171 h 338"/>
                <a:gd name="T50" fmla="*/ 34 w 175"/>
                <a:gd name="T51" fmla="*/ 155 h 338"/>
                <a:gd name="T52" fmla="*/ 51 w 175"/>
                <a:gd name="T53" fmla="*/ 168 h 338"/>
                <a:gd name="T54" fmla="*/ 86 w 175"/>
                <a:gd name="T55" fmla="*/ 193 h 338"/>
                <a:gd name="T56" fmla="*/ 108 w 175"/>
                <a:gd name="T57" fmla="*/ 212 h 338"/>
                <a:gd name="T58" fmla="*/ 110 w 175"/>
                <a:gd name="T59" fmla="*/ 230 h 338"/>
                <a:gd name="T60" fmla="*/ 123 w 175"/>
                <a:gd name="T61" fmla="*/ 211 h 338"/>
                <a:gd name="T62" fmla="*/ 136 w 175"/>
                <a:gd name="T63" fmla="*/ 204 h 338"/>
                <a:gd name="T64" fmla="*/ 175 w 175"/>
                <a:gd name="T65" fmla="*/ 161 h 338"/>
                <a:gd name="T66" fmla="*/ 123 w 175"/>
                <a:gd name="T67" fmla="*/ 77 h 338"/>
                <a:gd name="T68" fmla="*/ 155 w 175"/>
                <a:gd name="T69" fmla="*/ 26 h 338"/>
                <a:gd name="T70" fmla="*/ 114 w 175"/>
                <a:gd name="T7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5" h="338">
                  <a:moveTo>
                    <a:pt x="114" y="0"/>
                  </a:moveTo>
                  <a:cubicBezTo>
                    <a:pt x="107" y="0"/>
                    <a:pt x="102" y="8"/>
                    <a:pt x="95" y="8"/>
                  </a:cubicBezTo>
                  <a:cubicBezTo>
                    <a:pt x="95" y="8"/>
                    <a:pt x="93" y="8"/>
                    <a:pt x="92" y="7"/>
                  </a:cubicBezTo>
                  <a:cubicBezTo>
                    <a:pt x="76" y="7"/>
                    <a:pt x="76" y="7"/>
                    <a:pt x="76" y="7"/>
                  </a:cubicBezTo>
                  <a:cubicBezTo>
                    <a:pt x="75" y="7"/>
                    <a:pt x="75" y="7"/>
                    <a:pt x="75" y="7"/>
                  </a:cubicBezTo>
                  <a:cubicBezTo>
                    <a:pt x="72" y="7"/>
                    <a:pt x="61" y="11"/>
                    <a:pt x="61" y="11"/>
                  </a:cubicBezTo>
                  <a:cubicBezTo>
                    <a:pt x="61" y="16"/>
                    <a:pt x="61" y="19"/>
                    <a:pt x="61" y="24"/>
                  </a:cubicBezTo>
                  <a:cubicBezTo>
                    <a:pt x="61" y="24"/>
                    <a:pt x="61" y="24"/>
                    <a:pt x="61" y="24"/>
                  </a:cubicBezTo>
                  <a:cubicBezTo>
                    <a:pt x="61" y="24"/>
                    <a:pt x="61" y="24"/>
                    <a:pt x="61" y="24"/>
                  </a:cubicBezTo>
                  <a:cubicBezTo>
                    <a:pt x="61" y="26"/>
                    <a:pt x="60" y="29"/>
                    <a:pt x="59" y="29"/>
                  </a:cubicBezTo>
                  <a:cubicBezTo>
                    <a:pt x="58" y="29"/>
                    <a:pt x="55" y="28"/>
                    <a:pt x="55" y="23"/>
                  </a:cubicBezTo>
                  <a:cubicBezTo>
                    <a:pt x="52" y="23"/>
                    <a:pt x="52" y="23"/>
                    <a:pt x="52" y="23"/>
                  </a:cubicBezTo>
                  <a:cubicBezTo>
                    <a:pt x="52" y="23"/>
                    <a:pt x="52" y="23"/>
                    <a:pt x="52" y="23"/>
                  </a:cubicBezTo>
                  <a:cubicBezTo>
                    <a:pt x="42" y="39"/>
                    <a:pt x="34" y="43"/>
                    <a:pt x="21" y="52"/>
                  </a:cubicBezTo>
                  <a:cubicBezTo>
                    <a:pt x="17" y="54"/>
                    <a:pt x="11" y="53"/>
                    <a:pt x="8" y="56"/>
                  </a:cubicBezTo>
                  <a:cubicBezTo>
                    <a:pt x="3" y="61"/>
                    <a:pt x="0" y="69"/>
                    <a:pt x="0" y="78"/>
                  </a:cubicBezTo>
                  <a:cubicBezTo>
                    <a:pt x="0" y="78"/>
                    <a:pt x="0" y="78"/>
                    <a:pt x="0" y="78"/>
                  </a:cubicBezTo>
                  <a:cubicBezTo>
                    <a:pt x="0" y="88"/>
                    <a:pt x="6" y="88"/>
                    <a:pt x="10" y="92"/>
                  </a:cubicBezTo>
                  <a:cubicBezTo>
                    <a:pt x="13" y="98"/>
                    <a:pt x="14" y="109"/>
                    <a:pt x="14" y="116"/>
                  </a:cubicBezTo>
                  <a:cubicBezTo>
                    <a:pt x="14" y="116"/>
                    <a:pt x="14" y="116"/>
                    <a:pt x="14" y="116"/>
                  </a:cubicBezTo>
                  <a:cubicBezTo>
                    <a:pt x="14" y="120"/>
                    <a:pt x="10" y="126"/>
                    <a:pt x="8" y="127"/>
                  </a:cubicBezTo>
                  <a:cubicBezTo>
                    <a:pt x="8" y="126"/>
                    <a:pt x="8" y="126"/>
                    <a:pt x="8" y="126"/>
                  </a:cubicBezTo>
                  <a:cubicBezTo>
                    <a:pt x="8" y="128"/>
                    <a:pt x="8" y="129"/>
                    <a:pt x="8" y="131"/>
                  </a:cubicBezTo>
                  <a:cubicBezTo>
                    <a:pt x="8" y="131"/>
                    <a:pt x="8" y="131"/>
                    <a:pt x="8" y="131"/>
                  </a:cubicBezTo>
                  <a:cubicBezTo>
                    <a:pt x="8" y="137"/>
                    <a:pt x="14" y="139"/>
                    <a:pt x="17" y="143"/>
                  </a:cubicBezTo>
                  <a:cubicBezTo>
                    <a:pt x="21" y="147"/>
                    <a:pt x="29" y="172"/>
                    <a:pt x="29" y="176"/>
                  </a:cubicBezTo>
                  <a:cubicBezTo>
                    <a:pt x="29" y="176"/>
                    <a:pt x="29" y="176"/>
                    <a:pt x="29" y="176"/>
                  </a:cubicBezTo>
                  <a:cubicBezTo>
                    <a:pt x="29" y="179"/>
                    <a:pt x="25" y="180"/>
                    <a:pt x="24" y="182"/>
                  </a:cubicBezTo>
                  <a:cubicBezTo>
                    <a:pt x="20" y="192"/>
                    <a:pt x="18" y="198"/>
                    <a:pt x="14" y="207"/>
                  </a:cubicBezTo>
                  <a:cubicBezTo>
                    <a:pt x="14" y="207"/>
                    <a:pt x="14" y="207"/>
                    <a:pt x="14" y="207"/>
                  </a:cubicBezTo>
                  <a:cubicBezTo>
                    <a:pt x="12" y="207"/>
                    <a:pt x="12" y="207"/>
                    <a:pt x="12" y="207"/>
                  </a:cubicBezTo>
                  <a:cubicBezTo>
                    <a:pt x="11" y="207"/>
                    <a:pt x="11" y="207"/>
                    <a:pt x="11" y="207"/>
                  </a:cubicBezTo>
                  <a:cubicBezTo>
                    <a:pt x="10" y="214"/>
                    <a:pt x="8" y="219"/>
                    <a:pt x="8" y="227"/>
                  </a:cubicBezTo>
                  <a:cubicBezTo>
                    <a:pt x="8" y="228"/>
                    <a:pt x="7" y="230"/>
                    <a:pt x="8" y="230"/>
                  </a:cubicBezTo>
                  <a:cubicBezTo>
                    <a:pt x="10" y="231"/>
                    <a:pt x="11" y="231"/>
                    <a:pt x="11" y="231"/>
                  </a:cubicBezTo>
                  <a:cubicBezTo>
                    <a:pt x="12" y="231"/>
                    <a:pt x="12" y="230"/>
                    <a:pt x="15" y="230"/>
                  </a:cubicBezTo>
                  <a:cubicBezTo>
                    <a:pt x="24" y="230"/>
                    <a:pt x="28" y="249"/>
                    <a:pt x="31" y="256"/>
                  </a:cubicBezTo>
                  <a:cubicBezTo>
                    <a:pt x="37" y="268"/>
                    <a:pt x="38" y="279"/>
                    <a:pt x="43" y="295"/>
                  </a:cubicBezTo>
                  <a:cubicBezTo>
                    <a:pt x="49" y="312"/>
                    <a:pt x="63" y="328"/>
                    <a:pt x="80" y="333"/>
                  </a:cubicBezTo>
                  <a:cubicBezTo>
                    <a:pt x="83" y="334"/>
                    <a:pt x="83" y="338"/>
                    <a:pt x="89" y="338"/>
                  </a:cubicBezTo>
                  <a:cubicBezTo>
                    <a:pt x="90" y="338"/>
                    <a:pt x="91" y="336"/>
                    <a:pt x="92" y="336"/>
                  </a:cubicBezTo>
                  <a:cubicBezTo>
                    <a:pt x="95" y="336"/>
                    <a:pt x="95" y="336"/>
                    <a:pt x="99" y="335"/>
                  </a:cubicBezTo>
                  <a:cubicBezTo>
                    <a:pt x="97" y="330"/>
                    <a:pt x="97" y="327"/>
                    <a:pt x="95" y="320"/>
                  </a:cubicBezTo>
                  <a:cubicBezTo>
                    <a:pt x="92" y="314"/>
                    <a:pt x="85" y="310"/>
                    <a:pt x="85" y="301"/>
                  </a:cubicBezTo>
                  <a:cubicBezTo>
                    <a:pt x="85" y="296"/>
                    <a:pt x="87" y="296"/>
                    <a:pt x="87" y="291"/>
                  </a:cubicBezTo>
                  <a:cubicBezTo>
                    <a:pt x="87" y="265"/>
                    <a:pt x="55" y="261"/>
                    <a:pt x="41" y="247"/>
                  </a:cubicBezTo>
                  <a:cubicBezTo>
                    <a:pt x="38" y="243"/>
                    <a:pt x="37" y="234"/>
                    <a:pt x="35" y="230"/>
                  </a:cubicBezTo>
                  <a:cubicBezTo>
                    <a:pt x="36" y="230"/>
                    <a:pt x="36" y="230"/>
                    <a:pt x="36" y="230"/>
                  </a:cubicBezTo>
                  <a:cubicBezTo>
                    <a:pt x="36" y="215"/>
                    <a:pt x="18" y="221"/>
                    <a:pt x="18" y="205"/>
                  </a:cubicBezTo>
                  <a:cubicBezTo>
                    <a:pt x="18" y="191"/>
                    <a:pt x="33" y="186"/>
                    <a:pt x="33" y="171"/>
                  </a:cubicBezTo>
                  <a:cubicBezTo>
                    <a:pt x="33" y="166"/>
                    <a:pt x="31" y="165"/>
                    <a:pt x="31" y="161"/>
                  </a:cubicBezTo>
                  <a:cubicBezTo>
                    <a:pt x="31" y="158"/>
                    <a:pt x="30" y="155"/>
                    <a:pt x="34" y="155"/>
                  </a:cubicBezTo>
                  <a:cubicBezTo>
                    <a:pt x="40" y="155"/>
                    <a:pt x="46" y="156"/>
                    <a:pt x="48" y="162"/>
                  </a:cubicBezTo>
                  <a:cubicBezTo>
                    <a:pt x="48" y="162"/>
                    <a:pt x="50" y="168"/>
                    <a:pt x="51" y="168"/>
                  </a:cubicBezTo>
                  <a:cubicBezTo>
                    <a:pt x="59" y="171"/>
                    <a:pt x="67" y="172"/>
                    <a:pt x="74" y="179"/>
                  </a:cubicBezTo>
                  <a:cubicBezTo>
                    <a:pt x="80" y="185"/>
                    <a:pt x="74" y="193"/>
                    <a:pt x="86" y="193"/>
                  </a:cubicBezTo>
                  <a:cubicBezTo>
                    <a:pt x="86" y="201"/>
                    <a:pt x="97" y="204"/>
                    <a:pt x="105" y="204"/>
                  </a:cubicBezTo>
                  <a:cubicBezTo>
                    <a:pt x="105" y="207"/>
                    <a:pt x="106" y="211"/>
                    <a:pt x="108" y="212"/>
                  </a:cubicBezTo>
                  <a:cubicBezTo>
                    <a:pt x="106" y="213"/>
                    <a:pt x="106" y="215"/>
                    <a:pt x="106" y="219"/>
                  </a:cubicBezTo>
                  <a:cubicBezTo>
                    <a:pt x="106" y="222"/>
                    <a:pt x="108" y="230"/>
                    <a:pt x="110" y="230"/>
                  </a:cubicBezTo>
                  <a:cubicBezTo>
                    <a:pt x="112" y="230"/>
                    <a:pt x="123" y="222"/>
                    <a:pt x="123" y="217"/>
                  </a:cubicBezTo>
                  <a:cubicBezTo>
                    <a:pt x="123" y="216"/>
                    <a:pt x="123" y="214"/>
                    <a:pt x="123" y="211"/>
                  </a:cubicBezTo>
                  <a:cubicBezTo>
                    <a:pt x="123" y="212"/>
                    <a:pt x="123" y="215"/>
                    <a:pt x="125" y="215"/>
                  </a:cubicBezTo>
                  <a:cubicBezTo>
                    <a:pt x="131" y="215"/>
                    <a:pt x="130" y="207"/>
                    <a:pt x="136" y="204"/>
                  </a:cubicBezTo>
                  <a:cubicBezTo>
                    <a:pt x="150" y="197"/>
                    <a:pt x="152" y="191"/>
                    <a:pt x="168" y="187"/>
                  </a:cubicBezTo>
                  <a:cubicBezTo>
                    <a:pt x="168" y="177"/>
                    <a:pt x="175" y="173"/>
                    <a:pt x="175" y="161"/>
                  </a:cubicBezTo>
                  <a:cubicBezTo>
                    <a:pt x="175" y="143"/>
                    <a:pt x="166" y="120"/>
                    <a:pt x="154" y="111"/>
                  </a:cubicBezTo>
                  <a:cubicBezTo>
                    <a:pt x="140" y="103"/>
                    <a:pt x="135" y="89"/>
                    <a:pt x="123" y="77"/>
                  </a:cubicBezTo>
                  <a:cubicBezTo>
                    <a:pt x="121" y="75"/>
                    <a:pt x="118" y="74"/>
                    <a:pt x="118" y="69"/>
                  </a:cubicBezTo>
                  <a:cubicBezTo>
                    <a:pt x="118" y="47"/>
                    <a:pt x="144" y="43"/>
                    <a:pt x="155" y="26"/>
                  </a:cubicBezTo>
                  <a:cubicBezTo>
                    <a:pt x="147" y="24"/>
                    <a:pt x="136" y="20"/>
                    <a:pt x="136" y="6"/>
                  </a:cubicBezTo>
                  <a:cubicBezTo>
                    <a:pt x="127" y="6"/>
                    <a:pt x="122" y="0"/>
                    <a:pt x="114"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79"/>
            <p:cNvSpPr>
              <a:spLocks/>
            </p:cNvSpPr>
            <p:nvPr/>
          </p:nvSpPr>
          <p:spPr bwMode="auto">
            <a:xfrm>
              <a:off x="7172" y="3121"/>
              <a:ext cx="59" cy="55"/>
            </a:xfrm>
            <a:custGeom>
              <a:avLst/>
              <a:gdLst>
                <a:gd name="T0" fmla="*/ 12 w 25"/>
                <a:gd name="T1" fmla="*/ 0 h 23"/>
                <a:gd name="T2" fmla="*/ 0 w 25"/>
                <a:gd name="T3" fmla="*/ 7 h 23"/>
                <a:gd name="T4" fmla="*/ 11 w 25"/>
                <a:gd name="T5" fmla="*/ 12 h 23"/>
                <a:gd name="T6" fmla="*/ 15 w 25"/>
                <a:gd name="T7" fmla="*/ 20 h 23"/>
                <a:gd name="T8" fmla="*/ 22 w 25"/>
                <a:gd name="T9" fmla="*/ 23 h 23"/>
                <a:gd name="T10" fmla="*/ 25 w 25"/>
                <a:gd name="T11" fmla="*/ 23 h 23"/>
                <a:gd name="T12" fmla="*/ 25 w 25"/>
                <a:gd name="T13" fmla="*/ 18 h 23"/>
                <a:gd name="T14" fmla="*/ 12 w 2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3">
                  <a:moveTo>
                    <a:pt x="12" y="0"/>
                  </a:moveTo>
                  <a:cubicBezTo>
                    <a:pt x="8" y="0"/>
                    <a:pt x="0" y="4"/>
                    <a:pt x="0" y="7"/>
                  </a:cubicBezTo>
                  <a:cubicBezTo>
                    <a:pt x="0" y="11"/>
                    <a:pt x="9" y="8"/>
                    <a:pt x="11" y="12"/>
                  </a:cubicBezTo>
                  <a:cubicBezTo>
                    <a:pt x="12" y="14"/>
                    <a:pt x="14" y="20"/>
                    <a:pt x="15" y="20"/>
                  </a:cubicBezTo>
                  <a:cubicBezTo>
                    <a:pt x="17" y="20"/>
                    <a:pt x="18" y="23"/>
                    <a:pt x="22" y="23"/>
                  </a:cubicBezTo>
                  <a:cubicBezTo>
                    <a:pt x="23" y="23"/>
                    <a:pt x="24" y="23"/>
                    <a:pt x="25" y="23"/>
                  </a:cubicBezTo>
                  <a:cubicBezTo>
                    <a:pt x="25" y="21"/>
                    <a:pt x="25" y="19"/>
                    <a:pt x="25" y="18"/>
                  </a:cubicBezTo>
                  <a:cubicBezTo>
                    <a:pt x="17" y="18"/>
                    <a:pt x="14" y="8"/>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Freeform 80"/>
            <p:cNvSpPr>
              <a:spLocks/>
            </p:cNvSpPr>
            <p:nvPr/>
          </p:nvSpPr>
          <p:spPr bwMode="auto">
            <a:xfrm>
              <a:off x="7261" y="3162"/>
              <a:ext cx="26" cy="21"/>
            </a:xfrm>
            <a:custGeom>
              <a:avLst/>
              <a:gdLst>
                <a:gd name="T0" fmla="*/ 6 w 11"/>
                <a:gd name="T1" fmla="*/ 0 h 9"/>
                <a:gd name="T2" fmla="*/ 1 w 11"/>
                <a:gd name="T3" fmla="*/ 0 h 9"/>
                <a:gd name="T4" fmla="*/ 1 w 11"/>
                <a:gd name="T5" fmla="*/ 3 h 9"/>
                <a:gd name="T6" fmla="*/ 5 w 11"/>
                <a:gd name="T7" fmla="*/ 9 h 9"/>
                <a:gd name="T8" fmla="*/ 11 w 11"/>
                <a:gd name="T9" fmla="*/ 3 h 9"/>
                <a:gd name="T10" fmla="*/ 6 w 11"/>
                <a:gd name="T11" fmla="*/ 0 h 9"/>
              </a:gdLst>
              <a:ahLst/>
              <a:cxnLst>
                <a:cxn ang="0">
                  <a:pos x="T0" y="T1"/>
                </a:cxn>
                <a:cxn ang="0">
                  <a:pos x="T2" y="T3"/>
                </a:cxn>
                <a:cxn ang="0">
                  <a:pos x="T4" y="T5"/>
                </a:cxn>
                <a:cxn ang="0">
                  <a:pos x="T6" y="T7"/>
                </a:cxn>
                <a:cxn ang="0">
                  <a:pos x="T8" y="T9"/>
                </a:cxn>
                <a:cxn ang="0">
                  <a:pos x="T10" y="T11"/>
                </a:cxn>
              </a:cxnLst>
              <a:rect l="0" t="0" r="r" b="b"/>
              <a:pathLst>
                <a:path w="11" h="9">
                  <a:moveTo>
                    <a:pt x="6" y="0"/>
                  </a:moveTo>
                  <a:cubicBezTo>
                    <a:pt x="4" y="0"/>
                    <a:pt x="2" y="0"/>
                    <a:pt x="1" y="0"/>
                  </a:cubicBezTo>
                  <a:cubicBezTo>
                    <a:pt x="0" y="0"/>
                    <a:pt x="1" y="2"/>
                    <a:pt x="1" y="3"/>
                  </a:cubicBezTo>
                  <a:cubicBezTo>
                    <a:pt x="1" y="5"/>
                    <a:pt x="2" y="9"/>
                    <a:pt x="5" y="9"/>
                  </a:cubicBezTo>
                  <a:cubicBezTo>
                    <a:pt x="8" y="9"/>
                    <a:pt x="10" y="6"/>
                    <a:pt x="11" y="3"/>
                  </a:cubicBezTo>
                  <a:cubicBezTo>
                    <a:pt x="9" y="2"/>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Freeform 81"/>
            <p:cNvSpPr>
              <a:spLocks/>
            </p:cNvSpPr>
            <p:nvPr/>
          </p:nvSpPr>
          <p:spPr bwMode="auto">
            <a:xfrm>
              <a:off x="6945" y="3107"/>
              <a:ext cx="23" cy="36"/>
            </a:xfrm>
            <a:custGeom>
              <a:avLst/>
              <a:gdLst>
                <a:gd name="T0" fmla="*/ 5 w 10"/>
                <a:gd name="T1" fmla="*/ 0 h 15"/>
                <a:gd name="T2" fmla="*/ 3 w 10"/>
                <a:gd name="T3" fmla="*/ 0 h 15"/>
                <a:gd name="T4" fmla="*/ 3 w 10"/>
                <a:gd name="T5" fmla="*/ 0 h 15"/>
                <a:gd name="T6" fmla="*/ 3 w 10"/>
                <a:gd name="T7" fmla="*/ 0 h 15"/>
                <a:gd name="T8" fmla="*/ 0 w 10"/>
                <a:gd name="T9" fmla="*/ 0 h 15"/>
                <a:gd name="T10" fmla="*/ 0 w 10"/>
                <a:gd name="T11" fmla="*/ 2 h 15"/>
                <a:gd name="T12" fmla="*/ 10 w 10"/>
                <a:gd name="T13" fmla="*/ 15 h 15"/>
                <a:gd name="T14" fmla="*/ 5 w 10"/>
                <a:gd name="T15" fmla="*/ 2 h 15"/>
                <a:gd name="T16" fmla="*/ 5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5" y="0"/>
                  </a:moveTo>
                  <a:cubicBezTo>
                    <a:pt x="3" y="0"/>
                    <a:pt x="3" y="0"/>
                    <a:pt x="3" y="0"/>
                  </a:cubicBezTo>
                  <a:cubicBezTo>
                    <a:pt x="3" y="0"/>
                    <a:pt x="3" y="0"/>
                    <a:pt x="3" y="0"/>
                  </a:cubicBezTo>
                  <a:cubicBezTo>
                    <a:pt x="3" y="0"/>
                    <a:pt x="3" y="0"/>
                    <a:pt x="3" y="0"/>
                  </a:cubicBezTo>
                  <a:cubicBezTo>
                    <a:pt x="0" y="0"/>
                    <a:pt x="0" y="0"/>
                    <a:pt x="0" y="0"/>
                  </a:cubicBezTo>
                  <a:cubicBezTo>
                    <a:pt x="0" y="0"/>
                    <a:pt x="0" y="1"/>
                    <a:pt x="0" y="2"/>
                  </a:cubicBezTo>
                  <a:cubicBezTo>
                    <a:pt x="0" y="6"/>
                    <a:pt x="7" y="14"/>
                    <a:pt x="10" y="15"/>
                  </a:cubicBezTo>
                  <a:cubicBezTo>
                    <a:pt x="10" y="9"/>
                    <a:pt x="8" y="6"/>
                    <a:pt x="5" y="2"/>
                  </a:cubicBezTo>
                  <a:cubicBezTo>
                    <a:pt x="5" y="2"/>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9" name="Freeform 82"/>
            <p:cNvSpPr>
              <a:spLocks/>
            </p:cNvSpPr>
            <p:nvPr/>
          </p:nvSpPr>
          <p:spPr bwMode="auto">
            <a:xfrm>
              <a:off x="6900" y="3032"/>
              <a:ext cx="35" cy="28"/>
            </a:xfrm>
            <a:custGeom>
              <a:avLst/>
              <a:gdLst>
                <a:gd name="T0" fmla="*/ 3 w 15"/>
                <a:gd name="T1" fmla="*/ 0 h 12"/>
                <a:gd name="T2" fmla="*/ 0 w 15"/>
                <a:gd name="T3" fmla="*/ 1 h 12"/>
                <a:gd name="T4" fmla="*/ 1 w 15"/>
                <a:gd name="T5" fmla="*/ 1 h 12"/>
                <a:gd name="T6" fmla="*/ 10 w 15"/>
                <a:gd name="T7" fmla="*/ 12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0" y="1"/>
                    <a:pt x="0" y="1"/>
                    <a:pt x="0" y="1"/>
                  </a:cubicBezTo>
                  <a:cubicBezTo>
                    <a:pt x="1" y="1"/>
                    <a:pt x="1" y="1"/>
                    <a:pt x="1" y="1"/>
                  </a:cubicBezTo>
                  <a:cubicBezTo>
                    <a:pt x="1" y="4"/>
                    <a:pt x="8" y="12"/>
                    <a:pt x="10" y="12"/>
                  </a:cubicBezTo>
                  <a:cubicBezTo>
                    <a:pt x="15" y="12"/>
                    <a:pt x="6" y="2"/>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0" name="Freeform 83"/>
            <p:cNvSpPr>
              <a:spLocks/>
            </p:cNvSpPr>
            <p:nvPr/>
          </p:nvSpPr>
          <p:spPr bwMode="auto">
            <a:xfrm>
              <a:off x="8039" y="1811"/>
              <a:ext cx="85" cy="107"/>
            </a:xfrm>
            <a:custGeom>
              <a:avLst/>
              <a:gdLst>
                <a:gd name="T0" fmla="*/ 17 w 36"/>
                <a:gd name="T1" fmla="*/ 0 h 45"/>
                <a:gd name="T2" fmla="*/ 0 w 36"/>
                <a:gd name="T3" fmla="*/ 14 h 45"/>
                <a:gd name="T4" fmla="*/ 6 w 36"/>
                <a:gd name="T5" fmla="*/ 19 h 45"/>
                <a:gd name="T6" fmla="*/ 12 w 36"/>
                <a:gd name="T7" fmla="*/ 17 h 45"/>
                <a:gd name="T8" fmla="*/ 12 w 36"/>
                <a:gd name="T9" fmla="*/ 13 h 45"/>
                <a:gd name="T10" fmla="*/ 16 w 36"/>
                <a:gd name="T11" fmla="*/ 19 h 45"/>
                <a:gd name="T12" fmla="*/ 14 w 36"/>
                <a:gd name="T13" fmla="*/ 27 h 45"/>
                <a:gd name="T14" fmla="*/ 9 w 36"/>
                <a:gd name="T15" fmla="*/ 35 h 45"/>
                <a:gd name="T16" fmla="*/ 16 w 36"/>
                <a:gd name="T17" fmla="*/ 44 h 45"/>
                <a:gd name="T18" fmla="*/ 16 w 36"/>
                <a:gd name="T19" fmla="*/ 41 h 45"/>
                <a:gd name="T20" fmla="*/ 18 w 36"/>
                <a:gd name="T21" fmla="*/ 45 h 45"/>
                <a:gd name="T22" fmla="*/ 31 w 36"/>
                <a:gd name="T23" fmla="*/ 19 h 45"/>
                <a:gd name="T24" fmla="*/ 33 w 36"/>
                <a:gd name="T25" fmla="*/ 20 h 45"/>
                <a:gd name="T26" fmla="*/ 36 w 36"/>
                <a:gd name="T27" fmla="*/ 19 h 45"/>
                <a:gd name="T28" fmla="*/ 36 w 36"/>
                <a:gd name="T29" fmla="*/ 14 h 45"/>
                <a:gd name="T30" fmla="*/ 31 w 36"/>
                <a:gd name="T31" fmla="*/ 10 h 45"/>
                <a:gd name="T32" fmla="*/ 31 w 36"/>
                <a:gd name="T33" fmla="*/ 5 h 45"/>
                <a:gd name="T34" fmla="*/ 17 w 36"/>
                <a:gd name="T3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 h="45">
                  <a:moveTo>
                    <a:pt x="17" y="0"/>
                  </a:moveTo>
                  <a:cubicBezTo>
                    <a:pt x="15" y="0"/>
                    <a:pt x="0" y="10"/>
                    <a:pt x="0" y="14"/>
                  </a:cubicBezTo>
                  <a:cubicBezTo>
                    <a:pt x="0" y="16"/>
                    <a:pt x="3" y="19"/>
                    <a:pt x="6" y="19"/>
                  </a:cubicBezTo>
                  <a:cubicBezTo>
                    <a:pt x="7" y="19"/>
                    <a:pt x="9" y="17"/>
                    <a:pt x="12" y="17"/>
                  </a:cubicBezTo>
                  <a:cubicBezTo>
                    <a:pt x="11" y="16"/>
                    <a:pt x="12" y="14"/>
                    <a:pt x="12" y="13"/>
                  </a:cubicBezTo>
                  <a:cubicBezTo>
                    <a:pt x="13" y="15"/>
                    <a:pt x="13" y="18"/>
                    <a:pt x="16" y="19"/>
                  </a:cubicBezTo>
                  <a:cubicBezTo>
                    <a:pt x="14" y="27"/>
                    <a:pt x="14" y="27"/>
                    <a:pt x="14" y="27"/>
                  </a:cubicBezTo>
                  <a:cubicBezTo>
                    <a:pt x="14" y="27"/>
                    <a:pt x="9" y="34"/>
                    <a:pt x="9" y="35"/>
                  </a:cubicBezTo>
                  <a:cubicBezTo>
                    <a:pt x="9" y="37"/>
                    <a:pt x="12" y="44"/>
                    <a:pt x="16" y="44"/>
                  </a:cubicBezTo>
                  <a:cubicBezTo>
                    <a:pt x="16" y="41"/>
                    <a:pt x="16" y="41"/>
                    <a:pt x="16" y="41"/>
                  </a:cubicBezTo>
                  <a:cubicBezTo>
                    <a:pt x="16" y="42"/>
                    <a:pt x="16" y="45"/>
                    <a:pt x="18" y="45"/>
                  </a:cubicBezTo>
                  <a:cubicBezTo>
                    <a:pt x="25" y="45"/>
                    <a:pt x="29" y="29"/>
                    <a:pt x="31" y="19"/>
                  </a:cubicBezTo>
                  <a:cubicBezTo>
                    <a:pt x="32" y="20"/>
                    <a:pt x="32" y="20"/>
                    <a:pt x="33" y="20"/>
                  </a:cubicBezTo>
                  <a:cubicBezTo>
                    <a:pt x="34" y="20"/>
                    <a:pt x="35" y="19"/>
                    <a:pt x="36" y="19"/>
                  </a:cubicBezTo>
                  <a:cubicBezTo>
                    <a:pt x="35" y="18"/>
                    <a:pt x="36" y="16"/>
                    <a:pt x="36" y="14"/>
                  </a:cubicBezTo>
                  <a:cubicBezTo>
                    <a:pt x="31" y="10"/>
                    <a:pt x="31" y="10"/>
                    <a:pt x="31" y="10"/>
                  </a:cubicBezTo>
                  <a:cubicBezTo>
                    <a:pt x="29" y="10"/>
                    <a:pt x="31" y="6"/>
                    <a:pt x="31" y="5"/>
                  </a:cubicBezTo>
                  <a:cubicBezTo>
                    <a:pt x="24" y="5"/>
                    <a:pt x="21"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84"/>
            <p:cNvSpPr>
              <a:spLocks/>
            </p:cNvSpPr>
            <p:nvPr/>
          </p:nvSpPr>
          <p:spPr bwMode="auto">
            <a:xfrm>
              <a:off x="8138" y="1788"/>
              <a:ext cx="92" cy="66"/>
            </a:xfrm>
            <a:custGeom>
              <a:avLst/>
              <a:gdLst>
                <a:gd name="T0" fmla="*/ 28 w 39"/>
                <a:gd name="T1" fmla="*/ 0 h 28"/>
                <a:gd name="T2" fmla="*/ 13 w 39"/>
                <a:gd name="T3" fmla="*/ 7 h 28"/>
                <a:gd name="T4" fmla="*/ 10 w 39"/>
                <a:gd name="T5" fmla="*/ 6 h 28"/>
                <a:gd name="T6" fmla="*/ 0 w 39"/>
                <a:gd name="T7" fmla="*/ 14 h 28"/>
                <a:gd name="T8" fmla="*/ 4 w 39"/>
                <a:gd name="T9" fmla="*/ 20 h 28"/>
                <a:gd name="T10" fmla="*/ 7 w 39"/>
                <a:gd name="T11" fmla="*/ 28 h 28"/>
                <a:gd name="T12" fmla="*/ 20 w 39"/>
                <a:gd name="T13" fmla="*/ 15 h 28"/>
                <a:gd name="T14" fmla="*/ 28 w 39"/>
                <a:gd name="T15" fmla="*/ 18 h 28"/>
                <a:gd name="T16" fmla="*/ 28 w 39"/>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8">
                  <a:moveTo>
                    <a:pt x="28" y="0"/>
                  </a:moveTo>
                  <a:cubicBezTo>
                    <a:pt x="21" y="0"/>
                    <a:pt x="19" y="7"/>
                    <a:pt x="13" y="7"/>
                  </a:cubicBezTo>
                  <a:cubicBezTo>
                    <a:pt x="12" y="7"/>
                    <a:pt x="11" y="7"/>
                    <a:pt x="10" y="6"/>
                  </a:cubicBezTo>
                  <a:cubicBezTo>
                    <a:pt x="10" y="7"/>
                    <a:pt x="0" y="14"/>
                    <a:pt x="0" y="14"/>
                  </a:cubicBezTo>
                  <a:cubicBezTo>
                    <a:pt x="0" y="17"/>
                    <a:pt x="1" y="18"/>
                    <a:pt x="4" y="20"/>
                  </a:cubicBezTo>
                  <a:cubicBezTo>
                    <a:pt x="3" y="23"/>
                    <a:pt x="4" y="28"/>
                    <a:pt x="7" y="28"/>
                  </a:cubicBezTo>
                  <a:cubicBezTo>
                    <a:pt x="14" y="28"/>
                    <a:pt x="15" y="19"/>
                    <a:pt x="20" y="15"/>
                  </a:cubicBezTo>
                  <a:cubicBezTo>
                    <a:pt x="21" y="15"/>
                    <a:pt x="23" y="18"/>
                    <a:pt x="28" y="18"/>
                  </a:cubicBezTo>
                  <a:cubicBezTo>
                    <a:pt x="33" y="18"/>
                    <a:pt x="39"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Freeform 85"/>
            <p:cNvSpPr>
              <a:spLocks/>
            </p:cNvSpPr>
            <p:nvPr/>
          </p:nvSpPr>
          <p:spPr bwMode="auto">
            <a:xfrm>
              <a:off x="8086" y="1501"/>
              <a:ext cx="397" cy="324"/>
            </a:xfrm>
            <a:custGeom>
              <a:avLst/>
              <a:gdLst>
                <a:gd name="T0" fmla="*/ 154 w 168"/>
                <a:gd name="T1" fmla="*/ 0 h 137"/>
                <a:gd name="T2" fmla="*/ 155 w 168"/>
                <a:gd name="T3" fmla="*/ 5 h 137"/>
                <a:gd name="T4" fmla="*/ 156 w 168"/>
                <a:gd name="T5" fmla="*/ 5 h 137"/>
                <a:gd name="T6" fmla="*/ 152 w 168"/>
                <a:gd name="T7" fmla="*/ 7 h 137"/>
                <a:gd name="T8" fmla="*/ 149 w 168"/>
                <a:gd name="T9" fmla="*/ 4 h 137"/>
                <a:gd name="T10" fmla="*/ 137 w 168"/>
                <a:gd name="T11" fmla="*/ 23 h 137"/>
                <a:gd name="T12" fmla="*/ 139 w 168"/>
                <a:gd name="T13" fmla="*/ 30 h 137"/>
                <a:gd name="T14" fmla="*/ 110 w 168"/>
                <a:gd name="T15" fmla="*/ 72 h 137"/>
                <a:gd name="T16" fmla="*/ 95 w 168"/>
                <a:gd name="T17" fmla="*/ 80 h 137"/>
                <a:gd name="T18" fmla="*/ 92 w 168"/>
                <a:gd name="T19" fmla="*/ 77 h 137"/>
                <a:gd name="T20" fmla="*/ 95 w 168"/>
                <a:gd name="T21" fmla="*/ 71 h 137"/>
                <a:gd name="T22" fmla="*/ 86 w 168"/>
                <a:gd name="T23" fmla="*/ 84 h 137"/>
                <a:gd name="T24" fmla="*/ 69 w 168"/>
                <a:gd name="T25" fmla="*/ 101 h 137"/>
                <a:gd name="T26" fmla="*/ 36 w 168"/>
                <a:gd name="T27" fmla="*/ 101 h 137"/>
                <a:gd name="T28" fmla="*/ 7 w 168"/>
                <a:gd name="T29" fmla="*/ 121 h 137"/>
                <a:gd name="T30" fmla="*/ 0 w 168"/>
                <a:gd name="T31" fmla="*/ 125 h 137"/>
                <a:gd name="T32" fmla="*/ 7 w 168"/>
                <a:gd name="T33" fmla="*/ 127 h 137"/>
                <a:gd name="T34" fmla="*/ 35 w 168"/>
                <a:gd name="T35" fmla="*/ 120 h 137"/>
                <a:gd name="T36" fmla="*/ 39 w 168"/>
                <a:gd name="T37" fmla="*/ 119 h 137"/>
                <a:gd name="T38" fmla="*/ 41 w 168"/>
                <a:gd name="T39" fmla="*/ 119 h 137"/>
                <a:gd name="T40" fmla="*/ 42 w 168"/>
                <a:gd name="T41" fmla="*/ 119 h 137"/>
                <a:gd name="T42" fmla="*/ 46 w 168"/>
                <a:gd name="T43" fmla="*/ 118 h 137"/>
                <a:gd name="T44" fmla="*/ 52 w 168"/>
                <a:gd name="T45" fmla="*/ 114 h 137"/>
                <a:gd name="T46" fmla="*/ 68 w 168"/>
                <a:gd name="T47" fmla="*/ 119 h 137"/>
                <a:gd name="T48" fmla="*/ 66 w 168"/>
                <a:gd name="T49" fmla="*/ 128 h 137"/>
                <a:gd name="T50" fmla="*/ 66 w 168"/>
                <a:gd name="T51" fmla="*/ 132 h 137"/>
                <a:gd name="T52" fmla="*/ 73 w 168"/>
                <a:gd name="T53" fmla="*/ 137 h 137"/>
                <a:gd name="T54" fmla="*/ 86 w 168"/>
                <a:gd name="T55" fmla="*/ 124 h 137"/>
                <a:gd name="T56" fmla="*/ 91 w 168"/>
                <a:gd name="T57" fmla="*/ 123 h 137"/>
                <a:gd name="T58" fmla="*/ 86 w 168"/>
                <a:gd name="T59" fmla="*/ 115 h 137"/>
                <a:gd name="T60" fmla="*/ 89 w 168"/>
                <a:gd name="T61" fmla="*/ 110 h 137"/>
                <a:gd name="T62" fmla="*/ 104 w 168"/>
                <a:gd name="T63" fmla="*/ 119 h 137"/>
                <a:gd name="T64" fmla="*/ 115 w 168"/>
                <a:gd name="T65" fmla="*/ 113 h 137"/>
                <a:gd name="T66" fmla="*/ 120 w 168"/>
                <a:gd name="T67" fmla="*/ 113 h 137"/>
                <a:gd name="T68" fmla="*/ 123 w 168"/>
                <a:gd name="T69" fmla="*/ 116 h 137"/>
                <a:gd name="T70" fmla="*/ 137 w 168"/>
                <a:gd name="T71" fmla="*/ 103 h 137"/>
                <a:gd name="T72" fmla="*/ 137 w 168"/>
                <a:gd name="T73" fmla="*/ 111 h 137"/>
                <a:gd name="T74" fmla="*/ 149 w 168"/>
                <a:gd name="T75" fmla="*/ 101 h 137"/>
                <a:gd name="T76" fmla="*/ 147 w 168"/>
                <a:gd name="T77" fmla="*/ 91 h 137"/>
                <a:gd name="T78" fmla="*/ 153 w 168"/>
                <a:gd name="T79" fmla="*/ 76 h 137"/>
                <a:gd name="T80" fmla="*/ 156 w 168"/>
                <a:gd name="T81" fmla="*/ 52 h 137"/>
                <a:gd name="T82" fmla="*/ 157 w 168"/>
                <a:gd name="T83" fmla="*/ 52 h 137"/>
                <a:gd name="T84" fmla="*/ 158 w 168"/>
                <a:gd name="T85" fmla="*/ 52 h 137"/>
                <a:gd name="T86" fmla="*/ 159 w 168"/>
                <a:gd name="T87" fmla="*/ 52 h 137"/>
                <a:gd name="T88" fmla="*/ 161 w 168"/>
                <a:gd name="T89" fmla="*/ 51 h 137"/>
                <a:gd name="T90" fmla="*/ 161 w 168"/>
                <a:gd name="T91" fmla="*/ 48 h 137"/>
                <a:gd name="T92" fmla="*/ 168 w 168"/>
                <a:gd name="T93" fmla="*/ 32 h 137"/>
                <a:gd name="T94" fmla="*/ 161 w 168"/>
                <a:gd name="T95" fmla="*/ 13 h 137"/>
                <a:gd name="T96" fmla="*/ 160 w 168"/>
                <a:gd name="T97" fmla="*/ 3 h 137"/>
                <a:gd name="T98" fmla="*/ 154 w 168"/>
                <a:gd name="T9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8" h="137">
                  <a:moveTo>
                    <a:pt x="154" y="0"/>
                  </a:moveTo>
                  <a:cubicBezTo>
                    <a:pt x="152" y="0"/>
                    <a:pt x="153" y="5"/>
                    <a:pt x="155" y="5"/>
                  </a:cubicBezTo>
                  <a:cubicBezTo>
                    <a:pt x="155" y="5"/>
                    <a:pt x="156" y="5"/>
                    <a:pt x="156" y="5"/>
                  </a:cubicBezTo>
                  <a:cubicBezTo>
                    <a:pt x="154" y="7"/>
                    <a:pt x="153" y="7"/>
                    <a:pt x="152" y="7"/>
                  </a:cubicBezTo>
                  <a:cubicBezTo>
                    <a:pt x="150" y="7"/>
                    <a:pt x="150" y="4"/>
                    <a:pt x="149" y="4"/>
                  </a:cubicBezTo>
                  <a:cubicBezTo>
                    <a:pt x="142" y="4"/>
                    <a:pt x="137" y="17"/>
                    <a:pt x="137" y="23"/>
                  </a:cubicBezTo>
                  <a:cubicBezTo>
                    <a:pt x="137" y="26"/>
                    <a:pt x="139" y="26"/>
                    <a:pt x="139" y="30"/>
                  </a:cubicBezTo>
                  <a:cubicBezTo>
                    <a:pt x="139" y="46"/>
                    <a:pt x="121" y="69"/>
                    <a:pt x="110" y="72"/>
                  </a:cubicBezTo>
                  <a:cubicBezTo>
                    <a:pt x="104" y="74"/>
                    <a:pt x="103" y="80"/>
                    <a:pt x="95" y="80"/>
                  </a:cubicBezTo>
                  <a:cubicBezTo>
                    <a:pt x="94" y="80"/>
                    <a:pt x="92" y="78"/>
                    <a:pt x="92" y="77"/>
                  </a:cubicBezTo>
                  <a:cubicBezTo>
                    <a:pt x="92" y="75"/>
                    <a:pt x="93" y="73"/>
                    <a:pt x="95" y="71"/>
                  </a:cubicBezTo>
                  <a:cubicBezTo>
                    <a:pt x="93" y="72"/>
                    <a:pt x="87" y="84"/>
                    <a:pt x="86" y="84"/>
                  </a:cubicBezTo>
                  <a:cubicBezTo>
                    <a:pt x="81" y="84"/>
                    <a:pt x="78" y="101"/>
                    <a:pt x="69" y="101"/>
                  </a:cubicBezTo>
                  <a:cubicBezTo>
                    <a:pt x="57" y="101"/>
                    <a:pt x="52" y="101"/>
                    <a:pt x="36" y="101"/>
                  </a:cubicBezTo>
                  <a:cubicBezTo>
                    <a:pt x="23" y="101"/>
                    <a:pt x="18" y="114"/>
                    <a:pt x="7" y="121"/>
                  </a:cubicBezTo>
                  <a:cubicBezTo>
                    <a:pt x="5" y="122"/>
                    <a:pt x="0" y="124"/>
                    <a:pt x="0" y="125"/>
                  </a:cubicBezTo>
                  <a:cubicBezTo>
                    <a:pt x="0" y="127"/>
                    <a:pt x="4" y="127"/>
                    <a:pt x="7" y="127"/>
                  </a:cubicBezTo>
                  <a:cubicBezTo>
                    <a:pt x="18" y="127"/>
                    <a:pt x="28" y="123"/>
                    <a:pt x="35" y="120"/>
                  </a:cubicBezTo>
                  <a:cubicBezTo>
                    <a:pt x="36" y="119"/>
                    <a:pt x="38" y="119"/>
                    <a:pt x="39" y="119"/>
                  </a:cubicBezTo>
                  <a:cubicBezTo>
                    <a:pt x="39" y="119"/>
                    <a:pt x="40" y="119"/>
                    <a:pt x="41" y="119"/>
                  </a:cubicBezTo>
                  <a:cubicBezTo>
                    <a:pt x="41" y="119"/>
                    <a:pt x="42" y="119"/>
                    <a:pt x="42" y="119"/>
                  </a:cubicBezTo>
                  <a:cubicBezTo>
                    <a:pt x="44" y="119"/>
                    <a:pt x="45" y="119"/>
                    <a:pt x="46" y="118"/>
                  </a:cubicBezTo>
                  <a:cubicBezTo>
                    <a:pt x="48" y="118"/>
                    <a:pt x="49" y="114"/>
                    <a:pt x="52" y="114"/>
                  </a:cubicBezTo>
                  <a:cubicBezTo>
                    <a:pt x="58" y="114"/>
                    <a:pt x="61" y="117"/>
                    <a:pt x="68" y="119"/>
                  </a:cubicBezTo>
                  <a:cubicBezTo>
                    <a:pt x="68" y="121"/>
                    <a:pt x="66" y="125"/>
                    <a:pt x="66" y="128"/>
                  </a:cubicBezTo>
                  <a:cubicBezTo>
                    <a:pt x="66" y="129"/>
                    <a:pt x="64" y="132"/>
                    <a:pt x="66" y="132"/>
                  </a:cubicBezTo>
                  <a:cubicBezTo>
                    <a:pt x="70" y="132"/>
                    <a:pt x="69" y="136"/>
                    <a:pt x="73" y="137"/>
                  </a:cubicBezTo>
                  <a:cubicBezTo>
                    <a:pt x="76" y="132"/>
                    <a:pt x="82" y="124"/>
                    <a:pt x="86" y="124"/>
                  </a:cubicBezTo>
                  <a:cubicBezTo>
                    <a:pt x="88" y="124"/>
                    <a:pt x="90" y="124"/>
                    <a:pt x="91" y="123"/>
                  </a:cubicBezTo>
                  <a:cubicBezTo>
                    <a:pt x="91" y="123"/>
                    <a:pt x="86" y="117"/>
                    <a:pt x="86" y="115"/>
                  </a:cubicBezTo>
                  <a:cubicBezTo>
                    <a:pt x="86" y="113"/>
                    <a:pt x="88" y="110"/>
                    <a:pt x="89" y="110"/>
                  </a:cubicBezTo>
                  <a:cubicBezTo>
                    <a:pt x="94" y="110"/>
                    <a:pt x="93" y="119"/>
                    <a:pt x="104" y="119"/>
                  </a:cubicBezTo>
                  <a:cubicBezTo>
                    <a:pt x="109" y="119"/>
                    <a:pt x="112" y="116"/>
                    <a:pt x="115" y="113"/>
                  </a:cubicBezTo>
                  <a:cubicBezTo>
                    <a:pt x="120" y="113"/>
                    <a:pt x="120" y="113"/>
                    <a:pt x="120" y="113"/>
                  </a:cubicBezTo>
                  <a:cubicBezTo>
                    <a:pt x="120" y="114"/>
                    <a:pt x="122" y="116"/>
                    <a:pt x="123" y="116"/>
                  </a:cubicBezTo>
                  <a:cubicBezTo>
                    <a:pt x="125" y="108"/>
                    <a:pt x="130" y="108"/>
                    <a:pt x="137" y="103"/>
                  </a:cubicBezTo>
                  <a:cubicBezTo>
                    <a:pt x="137" y="107"/>
                    <a:pt x="135" y="107"/>
                    <a:pt x="137" y="111"/>
                  </a:cubicBezTo>
                  <a:cubicBezTo>
                    <a:pt x="143" y="109"/>
                    <a:pt x="143" y="104"/>
                    <a:pt x="149" y="101"/>
                  </a:cubicBezTo>
                  <a:cubicBezTo>
                    <a:pt x="148" y="98"/>
                    <a:pt x="147" y="95"/>
                    <a:pt x="147" y="91"/>
                  </a:cubicBezTo>
                  <a:cubicBezTo>
                    <a:pt x="147" y="84"/>
                    <a:pt x="153" y="81"/>
                    <a:pt x="153" y="76"/>
                  </a:cubicBezTo>
                  <a:cubicBezTo>
                    <a:pt x="153" y="70"/>
                    <a:pt x="151" y="54"/>
                    <a:pt x="156" y="52"/>
                  </a:cubicBezTo>
                  <a:cubicBezTo>
                    <a:pt x="157" y="52"/>
                    <a:pt x="157" y="52"/>
                    <a:pt x="157" y="52"/>
                  </a:cubicBezTo>
                  <a:cubicBezTo>
                    <a:pt x="158" y="52"/>
                    <a:pt x="158" y="52"/>
                    <a:pt x="158" y="52"/>
                  </a:cubicBezTo>
                  <a:cubicBezTo>
                    <a:pt x="158" y="52"/>
                    <a:pt x="158" y="52"/>
                    <a:pt x="159" y="52"/>
                  </a:cubicBezTo>
                  <a:cubicBezTo>
                    <a:pt x="159" y="52"/>
                    <a:pt x="160" y="52"/>
                    <a:pt x="161" y="51"/>
                  </a:cubicBezTo>
                  <a:cubicBezTo>
                    <a:pt x="161" y="50"/>
                    <a:pt x="161" y="49"/>
                    <a:pt x="161" y="48"/>
                  </a:cubicBezTo>
                  <a:cubicBezTo>
                    <a:pt x="161" y="41"/>
                    <a:pt x="168" y="40"/>
                    <a:pt x="168" y="32"/>
                  </a:cubicBezTo>
                  <a:cubicBezTo>
                    <a:pt x="168" y="24"/>
                    <a:pt x="161" y="21"/>
                    <a:pt x="161" y="13"/>
                  </a:cubicBezTo>
                  <a:cubicBezTo>
                    <a:pt x="161" y="9"/>
                    <a:pt x="162" y="6"/>
                    <a:pt x="160" y="3"/>
                  </a:cubicBezTo>
                  <a:cubicBezTo>
                    <a:pt x="159" y="1"/>
                    <a:pt x="157" y="0"/>
                    <a:pt x="1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3" name="Freeform 86"/>
            <p:cNvSpPr>
              <a:spLocks/>
            </p:cNvSpPr>
            <p:nvPr/>
          </p:nvSpPr>
          <p:spPr bwMode="auto">
            <a:xfrm>
              <a:off x="8408" y="1322"/>
              <a:ext cx="203" cy="172"/>
            </a:xfrm>
            <a:custGeom>
              <a:avLst/>
              <a:gdLst>
                <a:gd name="T0" fmla="*/ 31 w 86"/>
                <a:gd name="T1" fmla="*/ 0 h 73"/>
                <a:gd name="T2" fmla="*/ 28 w 86"/>
                <a:gd name="T3" fmla="*/ 7 h 73"/>
                <a:gd name="T4" fmla="*/ 30 w 86"/>
                <a:gd name="T5" fmla="*/ 13 h 73"/>
                <a:gd name="T6" fmla="*/ 18 w 86"/>
                <a:gd name="T7" fmla="*/ 40 h 73"/>
                <a:gd name="T8" fmla="*/ 14 w 86"/>
                <a:gd name="T9" fmla="*/ 40 h 73"/>
                <a:gd name="T10" fmla="*/ 12 w 86"/>
                <a:gd name="T11" fmla="*/ 40 h 73"/>
                <a:gd name="T12" fmla="*/ 13 w 86"/>
                <a:gd name="T13" fmla="*/ 41 h 73"/>
                <a:gd name="T14" fmla="*/ 10 w 86"/>
                <a:gd name="T15" fmla="*/ 38 h 73"/>
                <a:gd name="T16" fmla="*/ 10 w 86"/>
                <a:gd name="T17" fmla="*/ 43 h 73"/>
                <a:gd name="T18" fmla="*/ 0 w 86"/>
                <a:gd name="T19" fmla="*/ 56 h 73"/>
                <a:gd name="T20" fmla="*/ 3 w 86"/>
                <a:gd name="T21" fmla="*/ 61 h 73"/>
                <a:gd name="T22" fmla="*/ 3 w 86"/>
                <a:gd name="T23" fmla="*/ 73 h 73"/>
                <a:gd name="T24" fmla="*/ 6 w 86"/>
                <a:gd name="T25" fmla="*/ 73 h 73"/>
                <a:gd name="T26" fmla="*/ 19 w 86"/>
                <a:gd name="T27" fmla="*/ 65 h 73"/>
                <a:gd name="T28" fmla="*/ 9 w 86"/>
                <a:gd name="T29" fmla="*/ 58 h 73"/>
                <a:gd name="T30" fmla="*/ 13 w 86"/>
                <a:gd name="T31" fmla="*/ 53 h 73"/>
                <a:gd name="T32" fmla="*/ 24 w 86"/>
                <a:gd name="T33" fmla="*/ 54 h 73"/>
                <a:gd name="T34" fmla="*/ 28 w 86"/>
                <a:gd name="T35" fmla="*/ 50 h 73"/>
                <a:gd name="T36" fmla="*/ 51 w 86"/>
                <a:gd name="T37" fmla="*/ 62 h 73"/>
                <a:gd name="T38" fmla="*/ 70 w 86"/>
                <a:gd name="T39" fmla="*/ 44 h 73"/>
                <a:gd name="T40" fmla="*/ 86 w 86"/>
                <a:gd name="T41" fmla="*/ 39 h 73"/>
                <a:gd name="T42" fmla="*/ 80 w 86"/>
                <a:gd name="T43" fmla="*/ 32 h 73"/>
                <a:gd name="T44" fmla="*/ 83 w 86"/>
                <a:gd name="T45" fmla="*/ 26 h 73"/>
                <a:gd name="T46" fmla="*/ 81 w 86"/>
                <a:gd name="T47" fmla="*/ 25 h 73"/>
                <a:gd name="T48" fmla="*/ 72 w 86"/>
                <a:gd name="T49" fmla="*/ 27 h 73"/>
                <a:gd name="T50" fmla="*/ 31 w 86"/>
                <a:gd name="T5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6" h="73">
                  <a:moveTo>
                    <a:pt x="31" y="0"/>
                  </a:moveTo>
                  <a:cubicBezTo>
                    <a:pt x="30" y="2"/>
                    <a:pt x="28" y="4"/>
                    <a:pt x="28" y="7"/>
                  </a:cubicBezTo>
                  <a:cubicBezTo>
                    <a:pt x="28" y="9"/>
                    <a:pt x="30" y="10"/>
                    <a:pt x="30" y="13"/>
                  </a:cubicBezTo>
                  <a:cubicBezTo>
                    <a:pt x="30" y="19"/>
                    <a:pt x="27" y="40"/>
                    <a:pt x="18" y="40"/>
                  </a:cubicBezTo>
                  <a:cubicBezTo>
                    <a:pt x="17" y="40"/>
                    <a:pt x="15" y="40"/>
                    <a:pt x="14" y="40"/>
                  </a:cubicBezTo>
                  <a:cubicBezTo>
                    <a:pt x="13" y="40"/>
                    <a:pt x="13" y="40"/>
                    <a:pt x="12" y="40"/>
                  </a:cubicBezTo>
                  <a:cubicBezTo>
                    <a:pt x="13" y="41"/>
                    <a:pt x="13" y="41"/>
                    <a:pt x="13" y="41"/>
                  </a:cubicBezTo>
                  <a:cubicBezTo>
                    <a:pt x="12" y="40"/>
                    <a:pt x="11" y="40"/>
                    <a:pt x="10" y="38"/>
                  </a:cubicBezTo>
                  <a:cubicBezTo>
                    <a:pt x="10" y="43"/>
                    <a:pt x="10" y="43"/>
                    <a:pt x="10" y="43"/>
                  </a:cubicBezTo>
                  <a:cubicBezTo>
                    <a:pt x="9" y="46"/>
                    <a:pt x="0" y="50"/>
                    <a:pt x="0" y="56"/>
                  </a:cubicBezTo>
                  <a:cubicBezTo>
                    <a:pt x="0" y="58"/>
                    <a:pt x="3" y="59"/>
                    <a:pt x="3" y="61"/>
                  </a:cubicBezTo>
                  <a:cubicBezTo>
                    <a:pt x="3" y="62"/>
                    <a:pt x="3" y="70"/>
                    <a:pt x="3" y="73"/>
                  </a:cubicBezTo>
                  <a:cubicBezTo>
                    <a:pt x="6" y="73"/>
                    <a:pt x="6" y="73"/>
                    <a:pt x="6" y="73"/>
                  </a:cubicBezTo>
                  <a:cubicBezTo>
                    <a:pt x="10" y="69"/>
                    <a:pt x="14" y="71"/>
                    <a:pt x="19" y="65"/>
                  </a:cubicBezTo>
                  <a:cubicBezTo>
                    <a:pt x="17" y="63"/>
                    <a:pt x="9" y="63"/>
                    <a:pt x="9" y="58"/>
                  </a:cubicBezTo>
                  <a:cubicBezTo>
                    <a:pt x="9" y="54"/>
                    <a:pt x="11" y="53"/>
                    <a:pt x="13" y="53"/>
                  </a:cubicBezTo>
                  <a:cubicBezTo>
                    <a:pt x="16" y="53"/>
                    <a:pt x="21" y="54"/>
                    <a:pt x="24" y="54"/>
                  </a:cubicBezTo>
                  <a:cubicBezTo>
                    <a:pt x="24" y="53"/>
                    <a:pt x="27" y="51"/>
                    <a:pt x="28" y="50"/>
                  </a:cubicBezTo>
                  <a:cubicBezTo>
                    <a:pt x="37" y="56"/>
                    <a:pt x="42" y="57"/>
                    <a:pt x="51" y="62"/>
                  </a:cubicBezTo>
                  <a:cubicBezTo>
                    <a:pt x="55" y="56"/>
                    <a:pt x="59" y="44"/>
                    <a:pt x="70" y="44"/>
                  </a:cubicBezTo>
                  <a:cubicBezTo>
                    <a:pt x="78" y="44"/>
                    <a:pt x="81" y="42"/>
                    <a:pt x="86" y="39"/>
                  </a:cubicBezTo>
                  <a:cubicBezTo>
                    <a:pt x="84" y="38"/>
                    <a:pt x="80" y="35"/>
                    <a:pt x="80" y="32"/>
                  </a:cubicBezTo>
                  <a:cubicBezTo>
                    <a:pt x="80" y="29"/>
                    <a:pt x="82" y="28"/>
                    <a:pt x="83" y="26"/>
                  </a:cubicBezTo>
                  <a:cubicBezTo>
                    <a:pt x="82" y="25"/>
                    <a:pt x="81" y="25"/>
                    <a:pt x="81" y="25"/>
                  </a:cubicBezTo>
                  <a:cubicBezTo>
                    <a:pt x="78" y="25"/>
                    <a:pt x="75" y="27"/>
                    <a:pt x="72" y="27"/>
                  </a:cubicBezTo>
                  <a:cubicBezTo>
                    <a:pt x="51" y="27"/>
                    <a:pt x="45" y="1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87"/>
            <p:cNvSpPr>
              <a:spLocks noEditPoints="1"/>
            </p:cNvSpPr>
            <p:nvPr/>
          </p:nvSpPr>
          <p:spPr bwMode="auto">
            <a:xfrm>
              <a:off x="8606" y="1364"/>
              <a:ext cx="36" cy="33"/>
            </a:xfrm>
            <a:custGeom>
              <a:avLst/>
              <a:gdLst>
                <a:gd name="T0" fmla="*/ 13 w 15"/>
                <a:gd name="T1" fmla="*/ 1 h 14"/>
                <a:gd name="T2" fmla="*/ 2 w 15"/>
                <a:gd name="T3" fmla="*/ 9 h 14"/>
                <a:gd name="T4" fmla="*/ 2 w 15"/>
                <a:gd name="T5" fmla="*/ 14 h 14"/>
                <a:gd name="T6" fmla="*/ 15 w 15"/>
                <a:gd name="T7" fmla="*/ 3 h 14"/>
                <a:gd name="T8" fmla="*/ 13 w 15"/>
                <a:gd name="T9" fmla="*/ 1 h 14"/>
                <a:gd name="T10" fmla="*/ 12 w 15"/>
                <a:gd name="T11" fmla="*/ 0 h 14"/>
                <a:gd name="T12" fmla="*/ 13 w 15"/>
                <a:gd name="T13" fmla="*/ 1 h 14"/>
                <a:gd name="T14" fmla="*/ 14 w 15"/>
                <a:gd name="T15" fmla="*/ 1 h 14"/>
                <a:gd name="T16" fmla="*/ 12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13" y="1"/>
                  </a:moveTo>
                  <a:cubicBezTo>
                    <a:pt x="9" y="2"/>
                    <a:pt x="4" y="6"/>
                    <a:pt x="2" y="9"/>
                  </a:cubicBezTo>
                  <a:cubicBezTo>
                    <a:pt x="1" y="10"/>
                    <a:pt x="0" y="14"/>
                    <a:pt x="2" y="14"/>
                  </a:cubicBezTo>
                  <a:cubicBezTo>
                    <a:pt x="6" y="14"/>
                    <a:pt x="13" y="6"/>
                    <a:pt x="15" y="3"/>
                  </a:cubicBezTo>
                  <a:cubicBezTo>
                    <a:pt x="13" y="1"/>
                    <a:pt x="13" y="1"/>
                    <a:pt x="13" y="1"/>
                  </a:cubicBezTo>
                  <a:moveTo>
                    <a:pt x="12" y="0"/>
                  </a:moveTo>
                  <a:cubicBezTo>
                    <a:pt x="13" y="1"/>
                    <a:pt x="13" y="1"/>
                    <a:pt x="13" y="1"/>
                  </a:cubicBezTo>
                  <a:cubicBezTo>
                    <a:pt x="13" y="1"/>
                    <a:pt x="14" y="1"/>
                    <a:pt x="14" y="1"/>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Freeform 88"/>
            <p:cNvSpPr>
              <a:spLocks/>
            </p:cNvSpPr>
            <p:nvPr/>
          </p:nvSpPr>
          <p:spPr bwMode="auto">
            <a:xfrm>
              <a:off x="8677" y="1319"/>
              <a:ext cx="47" cy="36"/>
            </a:xfrm>
            <a:custGeom>
              <a:avLst/>
              <a:gdLst>
                <a:gd name="T0" fmla="*/ 20 w 20"/>
                <a:gd name="T1" fmla="*/ 0 h 15"/>
                <a:gd name="T2" fmla="*/ 17 w 20"/>
                <a:gd name="T3" fmla="*/ 1 h 15"/>
                <a:gd name="T4" fmla="*/ 12 w 20"/>
                <a:gd name="T5" fmla="*/ 0 h 15"/>
                <a:gd name="T6" fmla="*/ 0 w 20"/>
                <a:gd name="T7" fmla="*/ 12 h 15"/>
                <a:gd name="T8" fmla="*/ 0 w 20"/>
                <a:gd name="T9" fmla="*/ 15 h 15"/>
                <a:gd name="T10" fmla="*/ 20 w 20"/>
                <a:gd name="T11" fmla="*/ 4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19" y="1"/>
                    <a:pt x="18" y="1"/>
                    <a:pt x="17" y="1"/>
                  </a:cubicBezTo>
                  <a:cubicBezTo>
                    <a:pt x="16" y="1"/>
                    <a:pt x="14" y="0"/>
                    <a:pt x="12" y="0"/>
                  </a:cubicBezTo>
                  <a:cubicBezTo>
                    <a:pt x="6" y="0"/>
                    <a:pt x="0" y="12"/>
                    <a:pt x="0" y="12"/>
                  </a:cubicBezTo>
                  <a:cubicBezTo>
                    <a:pt x="0" y="13"/>
                    <a:pt x="0" y="15"/>
                    <a:pt x="0" y="15"/>
                  </a:cubicBezTo>
                  <a:cubicBezTo>
                    <a:pt x="8" y="15"/>
                    <a:pt x="8" y="4"/>
                    <a:pt x="20" y="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6" name="Freeform 89"/>
            <p:cNvSpPr>
              <a:spLocks/>
            </p:cNvSpPr>
            <p:nvPr/>
          </p:nvSpPr>
          <p:spPr bwMode="auto">
            <a:xfrm>
              <a:off x="8762" y="1284"/>
              <a:ext cx="24" cy="26"/>
            </a:xfrm>
            <a:custGeom>
              <a:avLst/>
              <a:gdLst>
                <a:gd name="T0" fmla="*/ 10 w 10"/>
                <a:gd name="T1" fmla="*/ 0 h 11"/>
                <a:gd name="T2" fmla="*/ 1 w 10"/>
                <a:gd name="T3" fmla="*/ 3 h 11"/>
                <a:gd name="T4" fmla="*/ 1 w 10"/>
                <a:gd name="T5" fmla="*/ 8 h 11"/>
                <a:gd name="T6" fmla="*/ 1 w 10"/>
                <a:gd name="T7" fmla="*/ 11 h 11"/>
                <a:gd name="T8" fmla="*/ 10 w 10"/>
                <a:gd name="T9" fmla="*/ 0 h 11"/>
              </a:gdLst>
              <a:ahLst/>
              <a:cxnLst>
                <a:cxn ang="0">
                  <a:pos x="T0" y="T1"/>
                </a:cxn>
                <a:cxn ang="0">
                  <a:pos x="T2" y="T3"/>
                </a:cxn>
                <a:cxn ang="0">
                  <a:pos x="T4" y="T5"/>
                </a:cxn>
                <a:cxn ang="0">
                  <a:pos x="T6" y="T7"/>
                </a:cxn>
                <a:cxn ang="0">
                  <a:pos x="T8" y="T9"/>
                </a:cxn>
              </a:cxnLst>
              <a:rect l="0" t="0" r="r" b="b"/>
              <a:pathLst>
                <a:path w="10" h="11">
                  <a:moveTo>
                    <a:pt x="10" y="0"/>
                  </a:moveTo>
                  <a:cubicBezTo>
                    <a:pt x="9" y="0"/>
                    <a:pt x="2" y="0"/>
                    <a:pt x="1" y="3"/>
                  </a:cubicBezTo>
                  <a:cubicBezTo>
                    <a:pt x="1" y="5"/>
                    <a:pt x="2" y="8"/>
                    <a:pt x="1" y="8"/>
                  </a:cubicBezTo>
                  <a:cubicBezTo>
                    <a:pt x="0" y="8"/>
                    <a:pt x="0" y="11"/>
                    <a:pt x="1" y="11"/>
                  </a:cubicBezTo>
                  <a:cubicBezTo>
                    <a:pt x="5" y="11"/>
                    <a:pt x="9" y="3"/>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90"/>
            <p:cNvSpPr>
              <a:spLocks/>
            </p:cNvSpPr>
            <p:nvPr/>
          </p:nvSpPr>
          <p:spPr bwMode="auto">
            <a:xfrm>
              <a:off x="8472" y="903"/>
              <a:ext cx="101" cy="390"/>
            </a:xfrm>
            <a:custGeom>
              <a:avLst/>
              <a:gdLst>
                <a:gd name="T0" fmla="*/ 17 w 43"/>
                <a:gd name="T1" fmla="*/ 0 h 165"/>
                <a:gd name="T2" fmla="*/ 13 w 43"/>
                <a:gd name="T3" fmla="*/ 0 h 165"/>
                <a:gd name="T4" fmla="*/ 13 w 43"/>
                <a:gd name="T5" fmla="*/ 11 h 165"/>
                <a:gd name="T6" fmla="*/ 11 w 43"/>
                <a:gd name="T7" fmla="*/ 18 h 165"/>
                <a:gd name="T8" fmla="*/ 0 w 43"/>
                <a:gd name="T9" fmla="*/ 45 h 165"/>
                <a:gd name="T10" fmla="*/ 8 w 43"/>
                <a:gd name="T11" fmla="*/ 64 h 165"/>
                <a:gd name="T12" fmla="*/ 8 w 43"/>
                <a:gd name="T13" fmla="*/ 95 h 165"/>
                <a:gd name="T14" fmla="*/ 5 w 43"/>
                <a:gd name="T15" fmla="*/ 111 h 165"/>
                <a:gd name="T16" fmla="*/ 9 w 43"/>
                <a:gd name="T17" fmla="*/ 126 h 165"/>
                <a:gd name="T18" fmla="*/ 6 w 43"/>
                <a:gd name="T19" fmla="*/ 150 h 165"/>
                <a:gd name="T20" fmla="*/ 6 w 43"/>
                <a:gd name="T21" fmla="*/ 165 h 165"/>
                <a:gd name="T22" fmla="*/ 19 w 43"/>
                <a:gd name="T23" fmla="*/ 154 h 165"/>
                <a:gd name="T24" fmla="*/ 24 w 43"/>
                <a:gd name="T25" fmla="*/ 154 h 165"/>
                <a:gd name="T26" fmla="*/ 29 w 43"/>
                <a:gd name="T27" fmla="*/ 159 h 165"/>
                <a:gd name="T28" fmla="*/ 30 w 43"/>
                <a:gd name="T29" fmla="*/ 159 h 165"/>
                <a:gd name="T30" fmla="*/ 31 w 43"/>
                <a:gd name="T31" fmla="*/ 158 h 165"/>
                <a:gd name="T32" fmla="*/ 16 w 43"/>
                <a:gd name="T33" fmla="*/ 132 h 165"/>
                <a:gd name="T34" fmla="*/ 32 w 43"/>
                <a:gd name="T35" fmla="*/ 101 h 165"/>
                <a:gd name="T36" fmla="*/ 43 w 43"/>
                <a:gd name="T37" fmla="*/ 108 h 165"/>
                <a:gd name="T38" fmla="*/ 29 w 43"/>
                <a:gd name="T39" fmla="*/ 71 h 165"/>
                <a:gd name="T40" fmla="*/ 25 w 43"/>
                <a:gd name="T41" fmla="*/ 57 h 165"/>
                <a:gd name="T42" fmla="*/ 25 w 43"/>
                <a:gd name="T43" fmla="*/ 44 h 165"/>
                <a:gd name="T44" fmla="*/ 23 w 43"/>
                <a:gd name="T45" fmla="*/ 24 h 165"/>
                <a:gd name="T46" fmla="*/ 17 w 43"/>
                <a:gd name="T4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 h="165">
                  <a:moveTo>
                    <a:pt x="17" y="0"/>
                  </a:moveTo>
                  <a:cubicBezTo>
                    <a:pt x="16" y="0"/>
                    <a:pt x="14" y="0"/>
                    <a:pt x="13" y="0"/>
                  </a:cubicBezTo>
                  <a:cubicBezTo>
                    <a:pt x="13" y="4"/>
                    <a:pt x="13" y="6"/>
                    <a:pt x="13" y="11"/>
                  </a:cubicBezTo>
                  <a:cubicBezTo>
                    <a:pt x="13" y="14"/>
                    <a:pt x="11" y="15"/>
                    <a:pt x="11" y="18"/>
                  </a:cubicBezTo>
                  <a:cubicBezTo>
                    <a:pt x="3" y="20"/>
                    <a:pt x="0" y="34"/>
                    <a:pt x="0" y="45"/>
                  </a:cubicBezTo>
                  <a:cubicBezTo>
                    <a:pt x="0" y="53"/>
                    <a:pt x="8" y="56"/>
                    <a:pt x="8" y="64"/>
                  </a:cubicBezTo>
                  <a:cubicBezTo>
                    <a:pt x="8" y="77"/>
                    <a:pt x="8" y="81"/>
                    <a:pt x="8" y="95"/>
                  </a:cubicBezTo>
                  <a:cubicBezTo>
                    <a:pt x="8" y="101"/>
                    <a:pt x="5" y="104"/>
                    <a:pt x="5" y="111"/>
                  </a:cubicBezTo>
                  <a:cubicBezTo>
                    <a:pt x="5" y="118"/>
                    <a:pt x="9" y="119"/>
                    <a:pt x="9" y="126"/>
                  </a:cubicBezTo>
                  <a:cubicBezTo>
                    <a:pt x="9" y="134"/>
                    <a:pt x="6" y="140"/>
                    <a:pt x="6" y="150"/>
                  </a:cubicBezTo>
                  <a:cubicBezTo>
                    <a:pt x="6" y="153"/>
                    <a:pt x="5" y="165"/>
                    <a:pt x="6" y="165"/>
                  </a:cubicBezTo>
                  <a:cubicBezTo>
                    <a:pt x="13" y="165"/>
                    <a:pt x="13" y="154"/>
                    <a:pt x="19" y="154"/>
                  </a:cubicBezTo>
                  <a:cubicBezTo>
                    <a:pt x="21" y="154"/>
                    <a:pt x="23" y="154"/>
                    <a:pt x="24" y="154"/>
                  </a:cubicBezTo>
                  <a:cubicBezTo>
                    <a:pt x="25" y="156"/>
                    <a:pt x="27" y="159"/>
                    <a:pt x="29" y="159"/>
                  </a:cubicBezTo>
                  <a:cubicBezTo>
                    <a:pt x="29" y="159"/>
                    <a:pt x="30" y="159"/>
                    <a:pt x="30" y="159"/>
                  </a:cubicBezTo>
                  <a:cubicBezTo>
                    <a:pt x="30" y="159"/>
                    <a:pt x="31" y="158"/>
                    <a:pt x="31" y="158"/>
                  </a:cubicBezTo>
                  <a:cubicBezTo>
                    <a:pt x="27" y="149"/>
                    <a:pt x="16" y="144"/>
                    <a:pt x="16" y="132"/>
                  </a:cubicBezTo>
                  <a:cubicBezTo>
                    <a:pt x="16" y="118"/>
                    <a:pt x="18" y="101"/>
                    <a:pt x="32" y="101"/>
                  </a:cubicBezTo>
                  <a:cubicBezTo>
                    <a:pt x="37" y="101"/>
                    <a:pt x="40" y="104"/>
                    <a:pt x="43" y="108"/>
                  </a:cubicBezTo>
                  <a:cubicBezTo>
                    <a:pt x="40" y="95"/>
                    <a:pt x="33" y="85"/>
                    <a:pt x="29" y="71"/>
                  </a:cubicBezTo>
                  <a:cubicBezTo>
                    <a:pt x="28" y="68"/>
                    <a:pt x="24" y="62"/>
                    <a:pt x="25" y="57"/>
                  </a:cubicBezTo>
                  <a:cubicBezTo>
                    <a:pt x="25" y="44"/>
                    <a:pt x="25" y="44"/>
                    <a:pt x="25" y="44"/>
                  </a:cubicBezTo>
                  <a:cubicBezTo>
                    <a:pt x="21" y="37"/>
                    <a:pt x="25" y="32"/>
                    <a:pt x="23" y="24"/>
                  </a:cubicBezTo>
                  <a:cubicBezTo>
                    <a:pt x="21" y="18"/>
                    <a:pt x="17" y="11"/>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Freeform 91"/>
            <p:cNvSpPr>
              <a:spLocks noEditPoints="1"/>
            </p:cNvSpPr>
            <p:nvPr/>
          </p:nvSpPr>
          <p:spPr bwMode="auto">
            <a:xfrm>
              <a:off x="5259" y="-452"/>
              <a:ext cx="624" cy="456"/>
            </a:xfrm>
            <a:custGeom>
              <a:avLst/>
              <a:gdLst>
                <a:gd name="T0" fmla="*/ 91 w 264"/>
                <a:gd name="T1" fmla="*/ 192 h 193"/>
                <a:gd name="T2" fmla="*/ 91 w 264"/>
                <a:gd name="T3" fmla="*/ 192 h 193"/>
                <a:gd name="T4" fmla="*/ 91 w 264"/>
                <a:gd name="T5" fmla="*/ 192 h 193"/>
                <a:gd name="T6" fmla="*/ 90 w 264"/>
                <a:gd name="T7" fmla="*/ 191 h 193"/>
                <a:gd name="T8" fmla="*/ 90 w 264"/>
                <a:gd name="T9" fmla="*/ 191 h 193"/>
                <a:gd name="T10" fmla="*/ 91 w 264"/>
                <a:gd name="T11" fmla="*/ 192 h 193"/>
                <a:gd name="T12" fmla="*/ 90 w 264"/>
                <a:gd name="T13" fmla="*/ 191 h 193"/>
                <a:gd name="T14" fmla="*/ 86 w 264"/>
                <a:gd name="T15" fmla="*/ 187 h 193"/>
                <a:gd name="T16" fmla="*/ 90 w 264"/>
                <a:gd name="T17" fmla="*/ 191 h 193"/>
                <a:gd name="T18" fmla="*/ 86 w 264"/>
                <a:gd name="T19" fmla="*/ 187 h 193"/>
                <a:gd name="T20" fmla="*/ 243 w 264"/>
                <a:gd name="T21" fmla="*/ 0 h 193"/>
                <a:gd name="T22" fmla="*/ 164 w 264"/>
                <a:gd name="T23" fmla="*/ 30 h 193"/>
                <a:gd name="T24" fmla="*/ 148 w 264"/>
                <a:gd name="T25" fmla="*/ 23 h 193"/>
                <a:gd name="T26" fmla="*/ 131 w 264"/>
                <a:gd name="T27" fmla="*/ 30 h 193"/>
                <a:gd name="T28" fmla="*/ 84 w 264"/>
                <a:gd name="T29" fmla="*/ 55 h 193"/>
                <a:gd name="T30" fmla="*/ 62 w 264"/>
                <a:gd name="T31" fmla="*/ 59 h 193"/>
                <a:gd name="T32" fmla="*/ 57 w 264"/>
                <a:gd name="T33" fmla="*/ 64 h 193"/>
                <a:gd name="T34" fmla="*/ 61 w 264"/>
                <a:gd name="T35" fmla="*/ 74 h 193"/>
                <a:gd name="T36" fmla="*/ 33 w 264"/>
                <a:gd name="T37" fmla="*/ 105 h 193"/>
                <a:gd name="T38" fmla="*/ 41 w 264"/>
                <a:gd name="T39" fmla="*/ 117 h 193"/>
                <a:gd name="T40" fmla="*/ 16 w 264"/>
                <a:gd name="T41" fmla="*/ 132 h 193"/>
                <a:gd name="T42" fmla="*/ 16 w 264"/>
                <a:gd name="T43" fmla="*/ 140 h 193"/>
                <a:gd name="T44" fmla="*/ 0 w 264"/>
                <a:gd name="T45" fmla="*/ 161 h 193"/>
                <a:gd name="T46" fmla="*/ 10 w 264"/>
                <a:gd name="T47" fmla="*/ 171 h 193"/>
                <a:gd name="T48" fmla="*/ 21 w 264"/>
                <a:gd name="T49" fmla="*/ 171 h 193"/>
                <a:gd name="T50" fmla="*/ 25 w 264"/>
                <a:gd name="T51" fmla="*/ 171 h 193"/>
                <a:gd name="T52" fmla="*/ 33 w 264"/>
                <a:gd name="T53" fmla="*/ 190 h 193"/>
                <a:gd name="T54" fmla="*/ 36 w 264"/>
                <a:gd name="T55" fmla="*/ 191 h 193"/>
                <a:gd name="T56" fmla="*/ 47 w 264"/>
                <a:gd name="T57" fmla="*/ 190 h 193"/>
                <a:gd name="T58" fmla="*/ 50 w 264"/>
                <a:gd name="T59" fmla="*/ 193 h 193"/>
                <a:gd name="T60" fmla="*/ 91 w 264"/>
                <a:gd name="T61" fmla="*/ 193 h 193"/>
                <a:gd name="T62" fmla="*/ 90 w 264"/>
                <a:gd name="T63" fmla="*/ 191 h 193"/>
                <a:gd name="T64" fmla="*/ 61 w 264"/>
                <a:gd name="T65" fmla="*/ 157 h 193"/>
                <a:gd name="T66" fmla="*/ 124 w 264"/>
                <a:gd name="T67" fmla="*/ 80 h 193"/>
                <a:gd name="T68" fmla="*/ 150 w 264"/>
                <a:gd name="T69" fmla="*/ 66 h 193"/>
                <a:gd name="T70" fmla="*/ 161 w 264"/>
                <a:gd name="T71" fmla="*/ 54 h 193"/>
                <a:gd name="T72" fmla="*/ 210 w 264"/>
                <a:gd name="T73" fmla="*/ 40 h 193"/>
                <a:gd name="T74" fmla="*/ 264 w 264"/>
                <a:gd name="T75" fmla="*/ 13 h 193"/>
                <a:gd name="T76" fmla="*/ 243 w 264"/>
                <a:gd name="T7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4" h="193">
                  <a:moveTo>
                    <a:pt x="91" y="192"/>
                  </a:moveTo>
                  <a:cubicBezTo>
                    <a:pt x="91" y="192"/>
                    <a:pt x="91" y="192"/>
                    <a:pt x="91" y="192"/>
                  </a:cubicBezTo>
                  <a:cubicBezTo>
                    <a:pt x="91" y="192"/>
                    <a:pt x="91" y="192"/>
                    <a:pt x="91" y="192"/>
                  </a:cubicBezTo>
                  <a:moveTo>
                    <a:pt x="90" y="191"/>
                  </a:moveTo>
                  <a:cubicBezTo>
                    <a:pt x="90" y="191"/>
                    <a:pt x="90" y="191"/>
                    <a:pt x="90" y="191"/>
                  </a:cubicBezTo>
                  <a:cubicBezTo>
                    <a:pt x="90" y="191"/>
                    <a:pt x="91" y="192"/>
                    <a:pt x="91" y="192"/>
                  </a:cubicBezTo>
                  <a:cubicBezTo>
                    <a:pt x="90" y="191"/>
                    <a:pt x="90" y="191"/>
                    <a:pt x="90" y="191"/>
                  </a:cubicBezTo>
                  <a:moveTo>
                    <a:pt x="86" y="187"/>
                  </a:moveTo>
                  <a:cubicBezTo>
                    <a:pt x="90" y="191"/>
                    <a:pt x="90" y="191"/>
                    <a:pt x="90" y="191"/>
                  </a:cubicBezTo>
                  <a:cubicBezTo>
                    <a:pt x="89" y="189"/>
                    <a:pt x="87" y="188"/>
                    <a:pt x="86" y="187"/>
                  </a:cubicBezTo>
                  <a:moveTo>
                    <a:pt x="243" y="0"/>
                  </a:moveTo>
                  <a:cubicBezTo>
                    <a:pt x="217" y="0"/>
                    <a:pt x="192" y="30"/>
                    <a:pt x="164" y="30"/>
                  </a:cubicBezTo>
                  <a:cubicBezTo>
                    <a:pt x="157" y="30"/>
                    <a:pt x="154" y="23"/>
                    <a:pt x="148" y="23"/>
                  </a:cubicBezTo>
                  <a:cubicBezTo>
                    <a:pt x="138" y="23"/>
                    <a:pt x="138" y="30"/>
                    <a:pt x="131" y="30"/>
                  </a:cubicBezTo>
                  <a:cubicBezTo>
                    <a:pt x="112" y="30"/>
                    <a:pt x="97" y="55"/>
                    <a:pt x="84" y="55"/>
                  </a:cubicBezTo>
                  <a:cubicBezTo>
                    <a:pt x="76" y="55"/>
                    <a:pt x="70" y="59"/>
                    <a:pt x="62" y="59"/>
                  </a:cubicBezTo>
                  <a:cubicBezTo>
                    <a:pt x="59" y="59"/>
                    <a:pt x="57" y="62"/>
                    <a:pt x="57" y="64"/>
                  </a:cubicBezTo>
                  <a:cubicBezTo>
                    <a:pt x="57" y="67"/>
                    <a:pt x="61" y="69"/>
                    <a:pt x="61" y="74"/>
                  </a:cubicBezTo>
                  <a:cubicBezTo>
                    <a:pt x="61" y="88"/>
                    <a:pt x="33" y="96"/>
                    <a:pt x="33" y="105"/>
                  </a:cubicBezTo>
                  <a:cubicBezTo>
                    <a:pt x="33" y="110"/>
                    <a:pt x="41" y="111"/>
                    <a:pt x="41" y="117"/>
                  </a:cubicBezTo>
                  <a:cubicBezTo>
                    <a:pt x="33" y="119"/>
                    <a:pt x="16" y="123"/>
                    <a:pt x="16" y="132"/>
                  </a:cubicBezTo>
                  <a:cubicBezTo>
                    <a:pt x="16" y="138"/>
                    <a:pt x="16" y="140"/>
                    <a:pt x="16" y="140"/>
                  </a:cubicBezTo>
                  <a:cubicBezTo>
                    <a:pt x="16" y="149"/>
                    <a:pt x="0" y="148"/>
                    <a:pt x="0" y="161"/>
                  </a:cubicBezTo>
                  <a:cubicBezTo>
                    <a:pt x="0" y="167"/>
                    <a:pt x="10" y="171"/>
                    <a:pt x="10" y="171"/>
                  </a:cubicBezTo>
                  <a:cubicBezTo>
                    <a:pt x="10" y="171"/>
                    <a:pt x="16" y="171"/>
                    <a:pt x="21" y="171"/>
                  </a:cubicBezTo>
                  <a:cubicBezTo>
                    <a:pt x="23" y="171"/>
                    <a:pt x="25" y="171"/>
                    <a:pt x="25" y="171"/>
                  </a:cubicBezTo>
                  <a:cubicBezTo>
                    <a:pt x="34" y="174"/>
                    <a:pt x="30" y="182"/>
                    <a:pt x="33" y="190"/>
                  </a:cubicBezTo>
                  <a:cubicBezTo>
                    <a:pt x="34" y="191"/>
                    <a:pt x="35" y="191"/>
                    <a:pt x="36" y="191"/>
                  </a:cubicBezTo>
                  <a:cubicBezTo>
                    <a:pt x="40" y="191"/>
                    <a:pt x="44" y="190"/>
                    <a:pt x="47" y="190"/>
                  </a:cubicBezTo>
                  <a:cubicBezTo>
                    <a:pt x="48" y="190"/>
                    <a:pt x="49" y="193"/>
                    <a:pt x="50" y="193"/>
                  </a:cubicBezTo>
                  <a:cubicBezTo>
                    <a:pt x="91" y="193"/>
                    <a:pt x="91" y="193"/>
                    <a:pt x="91" y="193"/>
                  </a:cubicBezTo>
                  <a:cubicBezTo>
                    <a:pt x="91" y="193"/>
                    <a:pt x="91" y="192"/>
                    <a:pt x="90" y="191"/>
                  </a:cubicBezTo>
                  <a:cubicBezTo>
                    <a:pt x="78" y="180"/>
                    <a:pt x="61" y="176"/>
                    <a:pt x="61" y="157"/>
                  </a:cubicBezTo>
                  <a:cubicBezTo>
                    <a:pt x="61" y="123"/>
                    <a:pt x="97" y="87"/>
                    <a:pt x="124" y="80"/>
                  </a:cubicBezTo>
                  <a:cubicBezTo>
                    <a:pt x="134" y="77"/>
                    <a:pt x="136" y="66"/>
                    <a:pt x="150" y="66"/>
                  </a:cubicBezTo>
                  <a:cubicBezTo>
                    <a:pt x="156" y="66"/>
                    <a:pt x="158" y="55"/>
                    <a:pt x="161" y="54"/>
                  </a:cubicBezTo>
                  <a:cubicBezTo>
                    <a:pt x="179" y="45"/>
                    <a:pt x="192" y="49"/>
                    <a:pt x="210" y="40"/>
                  </a:cubicBezTo>
                  <a:cubicBezTo>
                    <a:pt x="223" y="34"/>
                    <a:pt x="264" y="31"/>
                    <a:pt x="264" y="13"/>
                  </a:cubicBezTo>
                  <a:cubicBezTo>
                    <a:pt x="264" y="7"/>
                    <a:pt x="249" y="0"/>
                    <a:pt x="2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9" name="Freeform 92"/>
            <p:cNvSpPr>
              <a:spLocks/>
            </p:cNvSpPr>
            <p:nvPr/>
          </p:nvSpPr>
          <p:spPr bwMode="auto">
            <a:xfrm>
              <a:off x="3113" y="749"/>
              <a:ext cx="1373" cy="982"/>
            </a:xfrm>
            <a:custGeom>
              <a:avLst/>
              <a:gdLst>
                <a:gd name="T0" fmla="*/ 270 w 581"/>
                <a:gd name="T1" fmla="*/ 64 h 415"/>
                <a:gd name="T2" fmla="*/ 253 w 581"/>
                <a:gd name="T3" fmla="*/ 85 h 415"/>
                <a:gd name="T4" fmla="*/ 244 w 581"/>
                <a:gd name="T5" fmla="*/ 90 h 415"/>
                <a:gd name="T6" fmla="*/ 210 w 581"/>
                <a:gd name="T7" fmla="*/ 106 h 415"/>
                <a:gd name="T8" fmla="*/ 176 w 581"/>
                <a:gd name="T9" fmla="*/ 141 h 415"/>
                <a:gd name="T10" fmla="*/ 136 w 581"/>
                <a:gd name="T11" fmla="*/ 174 h 415"/>
                <a:gd name="T12" fmla="*/ 115 w 581"/>
                <a:gd name="T13" fmla="*/ 171 h 415"/>
                <a:gd name="T14" fmla="*/ 106 w 581"/>
                <a:gd name="T15" fmla="*/ 188 h 415"/>
                <a:gd name="T16" fmla="*/ 72 w 581"/>
                <a:gd name="T17" fmla="*/ 194 h 415"/>
                <a:gd name="T18" fmla="*/ 124 w 581"/>
                <a:gd name="T19" fmla="*/ 231 h 415"/>
                <a:gd name="T20" fmla="*/ 126 w 581"/>
                <a:gd name="T21" fmla="*/ 246 h 415"/>
                <a:gd name="T22" fmla="*/ 106 w 581"/>
                <a:gd name="T23" fmla="*/ 287 h 415"/>
                <a:gd name="T24" fmla="*/ 66 w 581"/>
                <a:gd name="T25" fmla="*/ 285 h 415"/>
                <a:gd name="T26" fmla="*/ 32 w 581"/>
                <a:gd name="T27" fmla="*/ 282 h 415"/>
                <a:gd name="T28" fmla="*/ 10 w 581"/>
                <a:gd name="T29" fmla="*/ 314 h 415"/>
                <a:gd name="T30" fmla="*/ 8 w 581"/>
                <a:gd name="T31" fmla="*/ 374 h 415"/>
                <a:gd name="T32" fmla="*/ 35 w 581"/>
                <a:gd name="T33" fmla="*/ 396 h 415"/>
                <a:gd name="T34" fmla="*/ 99 w 581"/>
                <a:gd name="T35" fmla="*/ 403 h 415"/>
                <a:gd name="T36" fmla="*/ 106 w 581"/>
                <a:gd name="T37" fmla="*/ 403 h 415"/>
                <a:gd name="T38" fmla="*/ 137 w 581"/>
                <a:gd name="T39" fmla="*/ 361 h 415"/>
                <a:gd name="T40" fmla="*/ 184 w 581"/>
                <a:gd name="T41" fmla="*/ 297 h 415"/>
                <a:gd name="T42" fmla="*/ 259 w 581"/>
                <a:gd name="T43" fmla="*/ 275 h 415"/>
                <a:gd name="T44" fmla="*/ 319 w 581"/>
                <a:gd name="T45" fmla="*/ 309 h 415"/>
                <a:gd name="T46" fmla="*/ 373 w 581"/>
                <a:gd name="T47" fmla="*/ 348 h 415"/>
                <a:gd name="T48" fmla="*/ 375 w 581"/>
                <a:gd name="T49" fmla="*/ 381 h 415"/>
                <a:gd name="T50" fmla="*/ 383 w 581"/>
                <a:gd name="T51" fmla="*/ 347 h 415"/>
                <a:gd name="T52" fmla="*/ 390 w 581"/>
                <a:gd name="T53" fmla="*/ 326 h 415"/>
                <a:gd name="T54" fmla="*/ 365 w 581"/>
                <a:gd name="T55" fmla="*/ 312 h 415"/>
                <a:gd name="T56" fmla="*/ 333 w 581"/>
                <a:gd name="T57" fmla="*/ 276 h 415"/>
                <a:gd name="T58" fmla="*/ 321 w 581"/>
                <a:gd name="T59" fmla="*/ 250 h 415"/>
                <a:gd name="T60" fmla="*/ 361 w 581"/>
                <a:gd name="T61" fmla="*/ 255 h 415"/>
                <a:gd name="T62" fmla="*/ 409 w 581"/>
                <a:gd name="T63" fmla="*/ 296 h 415"/>
                <a:gd name="T64" fmla="*/ 443 w 581"/>
                <a:gd name="T65" fmla="*/ 354 h 415"/>
                <a:gd name="T66" fmla="*/ 466 w 581"/>
                <a:gd name="T67" fmla="*/ 377 h 415"/>
                <a:gd name="T68" fmla="*/ 483 w 581"/>
                <a:gd name="T69" fmla="*/ 402 h 415"/>
                <a:gd name="T70" fmla="*/ 479 w 581"/>
                <a:gd name="T71" fmla="*/ 377 h 415"/>
                <a:gd name="T72" fmla="*/ 503 w 581"/>
                <a:gd name="T73" fmla="*/ 382 h 415"/>
                <a:gd name="T74" fmla="*/ 485 w 581"/>
                <a:gd name="T75" fmla="*/ 356 h 415"/>
                <a:gd name="T76" fmla="*/ 494 w 581"/>
                <a:gd name="T77" fmla="*/ 346 h 415"/>
                <a:gd name="T78" fmla="*/ 534 w 581"/>
                <a:gd name="T79" fmla="*/ 339 h 415"/>
                <a:gd name="T80" fmla="*/ 556 w 581"/>
                <a:gd name="T81" fmla="*/ 328 h 415"/>
                <a:gd name="T82" fmla="*/ 569 w 581"/>
                <a:gd name="T83" fmla="*/ 325 h 415"/>
                <a:gd name="T84" fmla="*/ 567 w 581"/>
                <a:gd name="T85" fmla="*/ 265 h 415"/>
                <a:gd name="T86" fmla="*/ 580 w 581"/>
                <a:gd name="T87" fmla="*/ 241 h 415"/>
                <a:gd name="T88" fmla="*/ 562 w 581"/>
                <a:gd name="T89" fmla="*/ 237 h 415"/>
                <a:gd name="T90" fmla="*/ 501 w 581"/>
                <a:gd name="T91" fmla="*/ 195 h 415"/>
                <a:gd name="T92" fmla="*/ 478 w 581"/>
                <a:gd name="T93" fmla="*/ 183 h 415"/>
                <a:gd name="T94" fmla="*/ 498 w 581"/>
                <a:gd name="T95" fmla="*/ 141 h 415"/>
                <a:gd name="T96" fmla="*/ 488 w 581"/>
                <a:gd name="T97" fmla="*/ 113 h 415"/>
                <a:gd name="T98" fmla="*/ 452 w 581"/>
                <a:gd name="T99" fmla="*/ 65 h 415"/>
                <a:gd name="T100" fmla="*/ 452 w 581"/>
                <a:gd name="T101" fmla="*/ 65 h 415"/>
                <a:gd name="T102" fmla="*/ 452 w 581"/>
                <a:gd name="T103" fmla="*/ 65 h 415"/>
                <a:gd name="T104" fmla="*/ 452 w 581"/>
                <a:gd name="T105" fmla="*/ 65 h 415"/>
                <a:gd name="T106" fmla="*/ 433 w 581"/>
                <a:gd name="T107" fmla="*/ 67 h 415"/>
                <a:gd name="T108" fmla="*/ 417 w 581"/>
                <a:gd name="T109" fmla="*/ 62 h 415"/>
                <a:gd name="T110" fmla="*/ 355 w 581"/>
                <a:gd name="T111" fmla="*/ 76 h 415"/>
                <a:gd name="T112" fmla="*/ 341 w 581"/>
                <a:gd name="T113" fmla="*/ 68 h 415"/>
                <a:gd name="T114" fmla="*/ 300 w 581"/>
                <a:gd name="T115" fmla="*/ 72 h 415"/>
                <a:gd name="T116" fmla="*/ 282 w 581"/>
                <a:gd name="T117" fmla="*/ 54 h 415"/>
                <a:gd name="T118" fmla="*/ 300 w 581"/>
                <a:gd name="T119" fmla="*/ 25 h 415"/>
                <a:gd name="T120" fmla="*/ 293 w 581"/>
                <a:gd name="T121"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81" h="415">
                  <a:moveTo>
                    <a:pt x="293" y="0"/>
                  </a:moveTo>
                  <a:cubicBezTo>
                    <a:pt x="280" y="9"/>
                    <a:pt x="259" y="11"/>
                    <a:pt x="259" y="33"/>
                  </a:cubicBezTo>
                  <a:cubicBezTo>
                    <a:pt x="259" y="46"/>
                    <a:pt x="268" y="50"/>
                    <a:pt x="270" y="64"/>
                  </a:cubicBezTo>
                  <a:cubicBezTo>
                    <a:pt x="270" y="65"/>
                    <a:pt x="274" y="75"/>
                    <a:pt x="274" y="77"/>
                  </a:cubicBezTo>
                  <a:cubicBezTo>
                    <a:pt x="274" y="81"/>
                    <a:pt x="265" y="86"/>
                    <a:pt x="262" y="86"/>
                  </a:cubicBezTo>
                  <a:cubicBezTo>
                    <a:pt x="259" y="86"/>
                    <a:pt x="256" y="85"/>
                    <a:pt x="253" y="85"/>
                  </a:cubicBezTo>
                  <a:cubicBezTo>
                    <a:pt x="252" y="85"/>
                    <a:pt x="250" y="85"/>
                    <a:pt x="249" y="87"/>
                  </a:cubicBezTo>
                  <a:cubicBezTo>
                    <a:pt x="248" y="88"/>
                    <a:pt x="247" y="91"/>
                    <a:pt x="245" y="91"/>
                  </a:cubicBezTo>
                  <a:cubicBezTo>
                    <a:pt x="245" y="91"/>
                    <a:pt x="245" y="91"/>
                    <a:pt x="244" y="90"/>
                  </a:cubicBezTo>
                  <a:cubicBezTo>
                    <a:pt x="243" y="91"/>
                    <a:pt x="243" y="91"/>
                    <a:pt x="242" y="91"/>
                  </a:cubicBezTo>
                  <a:cubicBezTo>
                    <a:pt x="242" y="91"/>
                    <a:pt x="242" y="90"/>
                    <a:pt x="237" y="90"/>
                  </a:cubicBezTo>
                  <a:cubicBezTo>
                    <a:pt x="225" y="90"/>
                    <a:pt x="218" y="99"/>
                    <a:pt x="210" y="106"/>
                  </a:cubicBezTo>
                  <a:cubicBezTo>
                    <a:pt x="210" y="107"/>
                    <a:pt x="205" y="110"/>
                    <a:pt x="205" y="112"/>
                  </a:cubicBezTo>
                  <a:cubicBezTo>
                    <a:pt x="205" y="118"/>
                    <a:pt x="206" y="125"/>
                    <a:pt x="202" y="129"/>
                  </a:cubicBezTo>
                  <a:cubicBezTo>
                    <a:pt x="200" y="131"/>
                    <a:pt x="179" y="140"/>
                    <a:pt x="176" y="141"/>
                  </a:cubicBezTo>
                  <a:cubicBezTo>
                    <a:pt x="173" y="141"/>
                    <a:pt x="172" y="142"/>
                    <a:pt x="168" y="142"/>
                  </a:cubicBezTo>
                  <a:cubicBezTo>
                    <a:pt x="165" y="154"/>
                    <a:pt x="161" y="166"/>
                    <a:pt x="145" y="166"/>
                  </a:cubicBezTo>
                  <a:cubicBezTo>
                    <a:pt x="144" y="170"/>
                    <a:pt x="140" y="174"/>
                    <a:pt x="136" y="174"/>
                  </a:cubicBezTo>
                  <a:cubicBezTo>
                    <a:pt x="130" y="174"/>
                    <a:pt x="125" y="171"/>
                    <a:pt x="120" y="167"/>
                  </a:cubicBezTo>
                  <a:cubicBezTo>
                    <a:pt x="115" y="167"/>
                    <a:pt x="115" y="167"/>
                    <a:pt x="115" y="167"/>
                  </a:cubicBezTo>
                  <a:cubicBezTo>
                    <a:pt x="115" y="171"/>
                    <a:pt x="115" y="171"/>
                    <a:pt x="115" y="171"/>
                  </a:cubicBezTo>
                  <a:cubicBezTo>
                    <a:pt x="116" y="173"/>
                    <a:pt x="114" y="181"/>
                    <a:pt x="118" y="182"/>
                  </a:cubicBezTo>
                  <a:cubicBezTo>
                    <a:pt x="118" y="185"/>
                    <a:pt x="118" y="185"/>
                    <a:pt x="118" y="185"/>
                  </a:cubicBezTo>
                  <a:cubicBezTo>
                    <a:pt x="116" y="186"/>
                    <a:pt x="110" y="188"/>
                    <a:pt x="106" y="188"/>
                  </a:cubicBezTo>
                  <a:cubicBezTo>
                    <a:pt x="101" y="188"/>
                    <a:pt x="93" y="186"/>
                    <a:pt x="91" y="183"/>
                  </a:cubicBezTo>
                  <a:cubicBezTo>
                    <a:pt x="86" y="184"/>
                    <a:pt x="71" y="188"/>
                    <a:pt x="71" y="192"/>
                  </a:cubicBezTo>
                  <a:cubicBezTo>
                    <a:pt x="71" y="193"/>
                    <a:pt x="71" y="194"/>
                    <a:pt x="72" y="194"/>
                  </a:cubicBezTo>
                  <a:cubicBezTo>
                    <a:pt x="72" y="202"/>
                    <a:pt x="95" y="207"/>
                    <a:pt x="104" y="209"/>
                  </a:cubicBezTo>
                  <a:cubicBezTo>
                    <a:pt x="106" y="210"/>
                    <a:pt x="107" y="212"/>
                    <a:pt x="110" y="213"/>
                  </a:cubicBezTo>
                  <a:cubicBezTo>
                    <a:pt x="110" y="221"/>
                    <a:pt x="113" y="231"/>
                    <a:pt x="124" y="231"/>
                  </a:cubicBezTo>
                  <a:cubicBezTo>
                    <a:pt x="124" y="235"/>
                    <a:pt x="127" y="234"/>
                    <a:pt x="127" y="239"/>
                  </a:cubicBezTo>
                  <a:cubicBezTo>
                    <a:pt x="127" y="241"/>
                    <a:pt x="126" y="245"/>
                    <a:pt x="125" y="247"/>
                  </a:cubicBezTo>
                  <a:cubicBezTo>
                    <a:pt x="126" y="246"/>
                    <a:pt x="126" y="246"/>
                    <a:pt x="126" y="246"/>
                  </a:cubicBezTo>
                  <a:cubicBezTo>
                    <a:pt x="126" y="249"/>
                    <a:pt x="126" y="258"/>
                    <a:pt x="126" y="260"/>
                  </a:cubicBezTo>
                  <a:cubicBezTo>
                    <a:pt x="126" y="270"/>
                    <a:pt x="119" y="274"/>
                    <a:pt x="119" y="284"/>
                  </a:cubicBezTo>
                  <a:cubicBezTo>
                    <a:pt x="118" y="284"/>
                    <a:pt x="110" y="287"/>
                    <a:pt x="106" y="287"/>
                  </a:cubicBezTo>
                  <a:cubicBezTo>
                    <a:pt x="102" y="287"/>
                    <a:pt x="99" y="284"/>
                    <a:pt x="94" y="284"/>
                  </a:cubicBezTo>
                  <a:cubicBezTo>
                    <a:pt x="94" y="284"/>
                    <a:pt x="93" y="284"/>
                    <a:pt x="91" y="285"/>
                  </a:cubicBezTo>
                  <a:cubicBezTo>
                    <a:pt x="66" y="285"/>
                    <a:pt x="66" y="285"/>
                    <a:pt x="66" y="285"/>
                  </a:cubicBezTo>
                  <a:cubicBezTo>
                    <a:pt x="63" y="284"/>
                    <a:pt x="59" y="284"/>
                    <a:pt x="57" y="282"/>
                  </a:cubicBezTo>
                  <a:cubicBezTo>
                    <a:pt x="33" y="282"/>
                    <a:pt x="33" y="282"/>
                    <a:pt x="33" y="282"/>
                  </a:cubicBezTo>
                  <a:cubicBezTo>
                    <a:pt x="33" y="282"/>
                    <a:pt x="32" y="282"/>
                    <a:pt x="32" y="282"/>
                  </a:cubicBezTo>
                  <a:cubicBezTo>
                    <a:pt x="29" y="282"/>
                    <a:pt x="27" y="279"/>
                    <a:pt x="25" y="279"/>
                  </a:cubicBezTo>
                  <a:cubicBezTo>
                    <a:pt x="22" y="279"/>
                    <a:pt x="4" y="291"/>
                    <a:pt x="4" y="294"/>
                  </a:cubicBezTo>
                  <a:cubicBezTo>
                    <a:pt x="4" y="298"/>
                    <a:pt x="10" y="306"/>
                    <a:pt x="10" y="314"/>
                  </a:cubicBezTo>
                  <a:cubicBezTo>
                    <a:pt x="10" y="327"/>
                    <a:pt x="5" y="341"/>
                    <a:pt x="5" y="354"/>
                  </a:cubicBezTo>
                  <a:cubicBezTo>
                    <a:pt x="5" y="358"/>
                    <a:pt x="0" y="360"/>
                    <a:pt x="0" y="367"/>
                  </a:cubicBezTo>
                  <a:cubicBezTo>
                    <a:pt x="0" y="371"/>
                    <a:pt x="4" y="374"/>
                    <a:pt x="8" y="374"/>
                  </a:cubicBezTo>
                  <a:cubicBezTo>
                    <a:pt x="8" y="380"/>
                    <a:pt x="8" y="384"/>
                    <a:pt x="8" y="395"/>
                  </a:cubicBezTo>
                  <a:cubicBezTo>
                    <a:pt x="8" y="397"/>
                    <a:pt x="9" y="399"/>
                    <a:pt x="12" y="399"/>
                  </a:cubicBezTo>
                  <a:cubicBezTo>
                    <a:pt x="20" y="399"/>
                    <a:pt x="26" y="396"/>
                    <a:pt x="35" y="396"/>
                  </a:cubicBezTo>
                  <a:cubicBezTo>
                    <a:pt x="47" y="396"/>
                    <a:pt x="48" y="415"/>
                    <a:pt x="55" y="415"/>
                  </a:cubicBezTo>
                  <a:cubicBezTo>
                    <a:pt x="67" y="415"/>
                    <a:pt x="74" y="405"/>
                    <a:pt x="87" y="405"/>
                  </a:cubicBezTo>
                  <a:cubicBezTo>
                    <a:pt x="89" y="405"/>
                    <a:pt x="94" y="403"/>
                    <a:pt x="99" y="403"/>
                  </a:cubicBezTo>
                  <a:cubicBezTo>
                    <a:pt x="101" y="403"/>
                    <a:pt x="102" y="403"/>
                    <a:pt x="103" y="403"/>
                  </a:cubicBezTo>
                  <a:cubicBezTo>
                    <a:pt x="103" y="403"/>
                    <a:pt x="103" y="403"/>
                    <a:pt x="103" y="403"/>
                  </a:cubicBezTo>
                  <a:cubicBezTo>
                    <a:pt x="104" y="403"/>
                    <a:pt x="105" y="403"/>
                    <a:pt x="106" y="403"/>
                  </a:cubicBezTo>
                  <a:cubicBezTo>
                    <a:pt x="114" y="403"/>
                    <a:pt x="115" y="393"/>
                    <a:pt x="121" y="390"/>
                  </a:cubicBezTo>
                  <a:cubicBezTo>
                    <a:pt x="132" y="384"/>
                    <a:pt x="135" y="378"/>
                    <a:pt x="142" y="368"/>
                  </a:cubicBezTo>
                  <a:cubicBezTo>
                    <a:pt x="139" y="367"/>
                    <a:pt x="137" y="365"/>
                    <a:pt x="137" y="361"/>
                  </a:cubicBezTo>
                  <a:cubicBezTo>
                    <a:pt x="137" y="349"/>
                    <a:pt x="152" y="327"/>
                    <a:pt x="162" y="325"/>
                  </a:cubicBezTo>
                  <a:cubicBezTo>
                    <a:pt x="173" y="323"/>
                    <a:pt x="184" y="319"/>
                    <a:pt x="187" y="308"/>
                  </a:cubicBezTo>
                  <a:cubicBezTo>
                    <a:pt x="184" y="297"/>
                    <a:pt x="184" y="297"/>
                    <a:pt x="184" y="297"/>
                  </a:cubicBezTo>
                  <a:cubicBezTo>
                    <a:pt x="184" y="289"/>
                    <a:pt x="193" y="284"/>
                    <a:pt x="201" y="284"/>
                  </a:cubicBezTo>
                  <a:cubicBezTo>
                    <a:pt x="211" y="284"/>
                    <a:pt x="219" y="289"/>
                    <a:pt x="230" y="289"/>
                  </a:cubicBezTo>
                  <a:cubicBezTo>
                    <a:pt x="242" y="289"/>
                    <a:pt x="249" y="280"/>
                    <a:pt x="259" y="275"/>
                  </a:cubicBezTo>
                  <a:cubicBezTo>
                    <a:pt x="263" y="273"/>
                    <a:pt x="264" y="266"/>
                    <a:pt x="274" y="266"/>
                  </a:cubicBezTo>
                  <a:cubicBezTo>
                    <a:pt x="294" y="266"/>
                    <a:pt x="297" y="288"/>
                    <a:pt x="306" y="300"/>
                  </a:cubicBezTo>
                  <a:cubicBezTo>
                    <a:pt x="307" y="304"/>
                    <a:pt x="315" y="306"/>
                    <a:pt x="319" y="309"/>
                  </a:cubicBezTo>
                  <a:cubicBezTo>
                    <a:pt x="328" y="318"/>
                    <a:pt x="332" y="323"/>
                    <a:pt x="348" y="327"/>
                  </a:cubicBezTo>
                  <a:cubicBezTo>
                    <a:pt x="348" y="330"/>
                    <a:pt x="356" y="332"/>
                    <a:pt x="358" y="332"/>
                  </a:cubicBezTo>
                  <a:cubicBezTo>
                    <a:pt x="359" y="335"/>
                    <a:pt x="371" y="348"/>
                    <a:pt x="373" y="348"/>
                  </a:cubicBezTo>
                  <a:cubicBezTo>
                    <a:pt x="374" y="353"/>
                    <a:pt x="378" y="355"/>
                    <a:pt x="378" y="363"/>
                  </a:cubicBezTo>
                  <a:cubicBezTo>
                    <a:pt x="378" y="369"/>
                    <a:pt x="375" y="377"/>
                    <a:pt x="369" y="377"/>
                  </a:cubicBezTo>
                  <a:cubicBezTo>
                    <a:pt x="369" y="379"/>
                    <a:pt x="371" y="381"/>
                    <a:pt x="375" y="381"/>
                  </a:cubicBezTo>
                  <a:cubicBezTo>
                    <a:pt x="382" y="381"/>
                    <a:pt x="381" y="370"/>
                    <a:pt x="386" y="365"/>
                  </a:cubicBezTo>
                  <a:cubicBezTo>
                    <a:pt x="386" y="365"/>
                    <a:pt x="393" y="365"/>
                    <a:pt x="393" y="362"/>
                  </a:cubicBezTo>
                  <a:cubicBezTo>
                    <a:pt x="393" y="355"/>
                    <a:pt x="383" y="354"/>
                    <a:pt x="383" y="347"/>
                  </a:cubicBezTo>
                  <a:cubicBezTo>
                    <a:pt x="383" y="342"/>
                    <a:pt x="389" y="339"/>
                    <a:pt x="395" y="339"/>
                  </a:cubicBezTo>
                  <a:cubicBezTo>
                    <a:pt x="403" y="339"/>
                    <a:pt x="407" y="345"/>
                    <a:pt x="412" y="346"/>
                  </a:cubicBezTo>
                  <a:cubicBezTo>
                    <a:pt x="413" y="335"/>
                    <a:pt x="401" y="331"/>
                    <a:pt x="390" y="326"/>
                  </a:cubicBezTo>
                  <a:cubicBezTo>
                    <a:pt x="387" y="324"/>
                    <a:pt x="374" y="322"/>
                    <a:pt x="376" y="315"/>
                  </a:cubicBezTo>
                  <a:cubicBezTo>
                    <a:pt x="378" y="314"/>
                    <a:pt x="378" y="313"/>
                    <a:pt x="378" y="311"/>
                  </a:cubicBezTo>
                  <a:cubicBezTo>
                    <a:pt x="373" y="311"/>
                    <a:pt x="369" y="312"/>
                    <a:pt x="365" y="312"/>
                  </a:cubicBezTo>
                  <a:cubicBezTo>
                    <a:pt x="362" y="312"/>
                    <a:pt x="360" y="312"/>
                    <a:pt x="356" y="310"/>
                  </a:cubicBezTo>
                  <a:cubicBezTo>
                    <a:pt x="352" y="308"/>
                    <a:pt x="348" y="299"/>
                    <a:pt x="346" y="292"/>
                  </a:cubicBezTo>
                  <a:cubicBezTo>
                    <a:pt x="345" y="287"/>
                    <a:pt x="341" y="278"/>
                    <a:pt x="333" y="276"/>
                  </a:cubicBezTo>
                  <a:cubicBezTo>
                    <a:pt x="326" y="274"/>
                    <a:pt x="322" y="270"/>
                    <a:pt x="322" y="263"/>
                  </a:cubicBezTo>
                  <a:cubicBezTo>
                    <a:pt x="322" y="259"/>
                    <a:pt x="323" y="256"/>
                    <a:pt x="324" y="253"/>
                  </a:cubicBezTo>
                  <a:cubicBezTo>
                    <a:pt x="323" y="253"/>
                    <a:pt x="321" y="251"/>
                    <a:pt x="321" y="250"/>
                  </a:cubicBezTo>
                  <a:cubicBezTo>
                    <a:pt x="321" y="244"/>
                    <a:pt x="333" y="244"/>
                    <a:pt x="338" y="240"/>
                  </a:cubicBezTo>
                  <a:cubicBezTo>
                    <a:pt x="342" y="244"/>
                    <a:pt x="338" y="255"/>
                    <a:pt x="345" y="255"/>
                  </a:cubicBezTo>
                  <a:cubicBezTo>
                    <a:pt x="351" y="255"/>
                    <a:pt x="355" y="255"/>
                    <a:pt x="361" y="255"/>
                  </a:cubicBezTo>
                  <a:cubicBezTo>
                    <a:pt x="361" y="267"/>
                    <a:pt x="374" y="285"/>
                    <a:pt x="386" y="285"/>
                  </a:cubicBezTo>
                  <a:cubicBezTo>
                    <a:pt x="389" y="285"/>
                    <a:pt x="390" y="285"/>
                    <a:pt x="393" y="285"/>
                  </a:cubicBezTo>
                  <a:cubicBezTo>
                    <a:pt x="393" y="292"/>
                    <a:pt x="402" y="293"/>
                    <a:pt x="409" y="296"/>
                  </a:cubicBezTo>
                  <a:cubicBezTo>
                    <a:pt x="417" y="300"/>
                    <a:pt x="428" y="311"/>
                    <a:pt x="428" y="318"/>
                  </a:cubicBezTo>
                  <a:cubicBezTo>
                    <a:pt x="428" y="323"/>
                    <a:pt x="428" y="326"/>
                    <a:pt x="428" y="332"/>
                  </a:cubicBezTo>
                  <a:cubicBezTo>
                    <a:pt x="428" y="343"/>
                    <a:pt x="437" y="348"/>
                    <a:pt x="443" y="354"/>
                  </a:cubicBezTo>
                  <a:cubicBezTo>
                    <a:pt x="448" y="359"/>
                    <a:pt x="452" y="364"/>
                    <a:pt x="454" y="371"/>
                  </a:cubicBezTo>
                  <a:cubicBezTo>
                    <a:pt x="454" y="372"/>
                    <a:pt x="455" y="377"/>
                    <a:pt x="457" y="377"/>
                  </a:cubicBezTo>
                  <a:cubicBezTo>
                    <a:pt x="460" y="377"/>
                    <a:pt x="463" y="377"/>
                    <a:pt x="466" y="377"/>
                  </a:cubicBezTo>
                  <a:cubicBezTo>
                    <a:pt x="465" y="380"/>
                    <a:pt x="459" y="381"/>
                    <a:pt x="459" y="385"/>
                  </a:cubicBezTo>
                  <a:cubicBezTo>
                    <a:pt x="459" y="394"/>
                    <a:pt x="467" y="402"/>
                    <a:pt x="475" y="402"/>
                  </a:cubicBezTo>
                  <a:cubicBezTo>
                    <a:pt x="476" y="402"/>
                    <a:pt x="480" y="402"/>
                    <a:pt x="483" y="402"/>
                  </a:cubicBezTo>
                  <a:cubicBezTo>
                    <a:pt x="477" y="400"/>
                    <a:pt x="483" y="393"/>
                    <a:pt x="483" y="390"/>
                  </a:cubicBezTo>
                  <a:cubicBezTo>
                    <a:pt x="483" y="386"/>
                    <a:pt x="481" y="384"/>
                    <a:pt x="479" y="381"/>
                  </a:cubicBezTo>
                  <a:cubicBezTo>
                    <a:pt x="479" y="377"/>
                    <a:pt x="479" y="377"/>
                    <a:pt x="479" y="377"/>
                  </a:cubicBezTo>
                  <a:cubicBezTo>
                    <a:pt x="482" y="380"/>
                    <a:pt x="487" y="384"/>
                    <a:pt x="493" y="385"/>
                  </a:cubicBezTo>
                  <a:cubicBezTo>
                    <a:pt x="494" y="385"/>
                    <a:pt x="494" y="385"/>
                    <a:pt x="494" y="385"/>
                  </a:cubicBezTo>
                  <a:cubicBezTo>
                    <a:pt x="495" y="381"/>
                    <a:pt x="501" y="383"/>
                    <a:pt x="503" y="382"/>
                  </a:cubicBezTo>
                  <a:cubicBezTo>
                    <a:pt x="502" y="381"/>
                    <a:pt x="501" y="379"/>
                    <a:pt x="501" y="377"/>
                  </a:cubicBezTo>
                  <a:cubicBezTo>
                    <a:pt x="497" y="377"/>
                    <a:pt x="483" y="364"/>
                    <a:pt x="483" y="362"/>
                  </a:cubicBezTo>
                  <a:cubicBezTo>
                    <a:pt x="483" y="361"/>
                    <a:pt x="484" y="359"/>
                    <a:pt x="485" y="356"/>
                  </a:cubicBezTo>
                  <a:cubicBezTo>
                    <a:pt x="475" y="344"/>
                    <a:pt x="475" y="344"/>
                    <a:pt x="475" y="344"/>
                  </a:cubicBezTo>
                  <a:cubicBezTo>
                    <a:pt x="475" y="342"/>
                    <a:pt x="478" y="339"/>
                    <a:pt x="481" y="339"/>
                  </a:cubicBezTo>
                  <a:cubicBezTo>
                    <a:pt x="485" y="339"/>
                    <a:pt x="486" y="346"/>
                    <a:pt x="494" y="346"/>
                  </a:cubicBezTo>
                  <a:cubicBezTo>
                    <a:pt x="495" y="342"/>
                    <a:pt x="495" y="339"/>
                    <a:pt x="494" y="335"/>
                  </a:cubicBezTo>
                  <a:cubicBezTo>
                    <a:pt x="501" y="333"/>
                    <a:pt x="503" y="328"/>
                    <a:pt x="512" y="328"/>
                  </a:cubicBezTo>
                  <a:cubicBezTo>
                    <a:pt x="521" y="328"/>
                    <a:pt x="526" y="339"/>
                    <a:pt x="534" y="339"/>
                  </a:cubicBezTo>
                  <a:cubicBezTo>
                    <a:pt x="541" y="339"/>
                    <a:pt x="542" y="332"/>
                    <a:pt x="549" y="329"/>
                  </a:cubicBezTo>
                  <a:cubicBezTo>
                    <a:pt x="551" y="328"/>
                    <a:pt x="553" y="327"/>
                    <a:pt x="554" y="327"/>
                  </a:cubicBezTo>
                  <a:cubicBezTo>
                    <a:pt x="555" y="327"/>
                    <a:pt x="556" y="328"/>
                    <a:pt x="556" y="328"/>
                  </a:cubicBezTo>
                  <a:cubicBezTo>
                    <a:pt x="557" y="328"/>
                    <a:pt x="557" y="328"/>
                    <a:pt x="558" y="328"/>
                  </a:cubicBezTo>
                  <a:cubicBezTo>
                    <a:pt x="559" y="328"/>
                    <a:pt x="561" y="327"/>
                    <a:pt x="562" y="327"/>
                  </a:cubicBezTo>
                  <a:cubicBezTo>
                    <a:pt x="565" y="326"/>
                    <a:pt x="567" y="327"/>
                    <a:pt x="569" y="325"/>
                  </a:cubicBezTo>
                  <a:cubicBezTo>
                    <a:pt x="566" y="320"/>
                    <a:pt x="552" y="313"/>
                    <a:pt x="552" y="302"/>
                  </a:cubicBezTo>
                  <a:cubicBezTo>
                    <a:pt x="552" y="295"/>
                    <a:pt x="561" y="284"/>
                    <a:pt x="567" y="279"/>
                  </a:cubicBezTo>
                  <a:cubicBezTo>
                    <a:pt x="567" y="265"/>
                    <a:pt x="567" y="265"/>
                    <a:pt x="567" y="265"/>
                  </a:cubicBezTo>
                  <a:cubicBezTo>
                    <a:pt x="568" y="262"/>
                    <a:pt x="568" y="266"/>
                    <a:pt x="570" y="258"/>
                  </a:cubicBezTo>
                  <a:cubicBezTo>
                    <a:pt x="570" y="252"/>
                    <a:pt x="576" y="250"/>
                    <a:pt x="581" y="249"/>
                  </a:cubicBezTo>
                  <a:cubicBezTo>
                    <a:pt x="580" y="246"/>
                    <a:pt x="581" y="244"/>
                    <a:pt x="580" y="241"/>
                  </a:cubicBezTo>
                  <a:cubicBezTo>
                    <a:pt x="577" y="241"/>
                    <a:pt x="570" y="244"/>
                    <a:pt x="568" y="244"/>
                  </a:cubicBezTo>
                  <a:cubicBezTo>
                    <a:pt x="565" y="241"/>
                    <a:pt x="565" y="241"/>
                    <a:pt x="565" y="241"/>
                  </a:cubicBezTo>
                  <a:cubicBezTo>
                    <a:pt x="564" y="240"/>
                    <a:pt x="562" y="239"/>
                    <a:pt x="562" y="237"/>
                  </a:cubicBezTo>
                  <a:cubicBezTo>
                    <a:pt x="562" y="216"/>
                    <a:pt x="562" y="216"/>
                    <a:pt x="562" y="216"/>
                  </a:cubicBezTo>
                  <a:cubicBezTo>
                    <a:pt x="549" y="216"/>
                    <a:pt x="552" y="188"/>
                    <a:pt x="538" y="188"/>
                  </a:cubicBezTo>
                  <a:cubicBezTo>
                    <a:pt x="525" y="188"/>
                    <a:pt x="517" y="195"/>
                    <a:pt x="501" y="195"/>
                  </a:cubicBezTo>
                  <a:cubicBezTo>
                    <a:pt x="497" y="195"/>
                    <a:pt x="493" y="195"/>
                    <a:pt x="490" y="195"/>
                  </a:cubicBezTo>
                  <a:cubicBezTo>
                    <a:pt x="483" y="195"/>
                    <a:pt x="478" y="194"/>
                    <a:pt x="478" y="183"/>
                  </a:cubicBezTo>
                  <a:cubicBezTo>
                    <a:pt x="478" y="183"/>
                    <a:pt x="478" y="183"/>
                    <a:pt x="478" y="183"/>
                  </a:cubicBezTo>
                  <a:cubicBezTo>
                    <a:pt x="478" y="183"/>
                    <a:pt x="478" y="183"/>
                    <a:pt x="478" y="183"/>
                  </a:cubicBezTo>
                  <a:cubicBezTo>
                    <a:pt x="478" y="171"/>
                    <a:pt x="480" y="162"/>
                    <a:pt x="486" y="153"/>
                  </a:cubicBezTo>
                  <a:cubicBezTo>
                    <a:pt x="488" y="150"/>
                    <a:pt x="498" y="147"/>
                    <a:pt x="498" y="141"/>
                  </a:cubicBezTo>
                  <a:cubicBezTo>
                    <a:pt x="498" y="131"/>
                    <a:pt x="488" y="124"/>
                    <a:pt x="488" y="113"/>
                  </a:cubicBezTo>
                  <a:cubicBezTo>
                    <a:pt x="488" y="113"/>
                    <a:pt x="488" y="113"/>
                    <a:pt x="488" y="113"/>
                  </a:cubicBezTo>
                  <a:cubicBezTo>
                    <a:pt x="488" y="113"/>
                    <a:pt x="488" y="113"/>
                    <a:pt x="488" y="113"/>
                  </a:cubicBezTo>
                  <a:cubicBezTo>
                    <a:pt x="488" y="106"/>
                    <a:pt x="496" y="103"/>
                    <a:pt x="496" y="96"/>
                  </a:cubicBezTo>
                  <a:cubicBezTo>
                    <a:pt x="496" y="84"/>
                    <a:pt x="491" y="64"/>
                    <a:pt x="479" y="64"/>
                  </a:cubicBezTo>
                  <a:cubicBezTo>
                    <a:pt x="469" y="64"/>
                    <a:pt x="46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52" y="65"/>
                    <a:pt x="452" y="65"/>
                    <a:pt x="452" y="65"/>
                  </a:cubicBezTo>
                  <a:cubicBezTo>
                    <a:pt x="448" y="65"/>
                    <a:pt x="444" y="65"/>
                    <a:pt x="439" y="66"/>
                  </a:cubicBezTo>
                  <a:cubicBezTo>
                    <a:pt x="437" y="66"/>
                    <a:pt x="435" y="66"/>
                    <a:pt x="433" y="67"/>
                  </a:cubicBezTo>
                  <a:cubicBezTo>
                    <a:pt x="433" y="67"/>
                    <a:pt x="433" y="67"/>
                    <a:pt x="433" y="66"/>
                  </a:cubicBezTo>
                  <a:cubicBezTo>
                    <a:pt x="427" y="67"/>
                    <a:pt x="421" y="68"/>
                    <a:pt x="414" y="68"/>
                  </a:cubicBezTo>
                  <a:cubicBezTo>
                    <a:pt x="414" y="67"/>
                    <a:pt x="416" y="64"/>
                    <a:pt x="417" y="62"/>
                  </a:cubicBezTo>
                  <a:cubicBezTo>
                    <a:pt x="413" y="60"/>
                    <a:pt x="406" y="60"/>
                    <a:pt x="399" y="60"/>
                  </a:cubicBezTo>
                  <a:cubicBezTo>
                    <a:pt x="392" y="60"/>
                    <a:pt x="384" y="68"/>
                    <a:pt x="379" y="70"/>
                  </a:cubicBezTo>
                  <a:cubicBezTo>
                    <a:pt x="371" y="74"/>
                    <a:pt x="364" y="72"/>
                    <a:pt x="355" y="76"/>
                  </a:cubicBezTo>
                  <a:cubicBezTo>
                    <a:pt x="353" y="77"/>
                    <a:pt x="352" y="81"/>
                    <a:pt x="346" y="81"/>
                  </a:cubicBezTo>
                  <a:cubicBezTo>
                    <a:pt x="346" y="81"/>
                    <a:pt x="337" y="75"/>
                    <a:pt x="337" y="74"/>
                  </a:cubicBezTo>
                  <a:cubicBezTo>
                    <a:pt x="337" y="72"/>
                    <a:pt x="340" y="70"/>
                    <a:pt x="341" y="68"/>
                  </a:cubicBezTo>
                  <a:cubicBezTo>
                    <a:pt x="340" y="68"/>
                    <a:pt x="339" y="68"/>
                    <a:pt x="338" y="68"/>
                  </a:cubicBezTo>
                  <a:cubicBezTo>
                    <a:pt x="327" y="68"/>
                    <a:pt x="318" y="78"/>
                    <a:pt x="304" y="78"/>
                  </a:cubicBezTo>
                  <a:cubicBezTo>
                    <a:pt x="303" y="78"/>
                    <a:pt x="301" y="75"/>
                    <a:pt x="300" y="72"/>
                  </a:cubicBezTo>
                  <a:cubicBezTo>
                    <a:pt x="296" y="72"/>
                    <a:pt x="294" y="70"/>
                    <a:pt x="288" y="70"/>
                  </a:cubicBezTo>
                  <a:cubicBezTo>
                    <a:pt x="288" y="68"/>
                    <a:pt x="288" y="67"/>
                    <a:pt x="288" y="64"/>
                  </a:cubicBezTo>
                  <a:cubicBezTo>
                    <a:pt x="285" y="63"/>
                    <a:pt x="282" y="60"/>
                    <a:pt x="282" y="54"/>
                  </a:cubicBezTo>
                  <a:cubicBezTo>
                    <a:pt x="282" y="45"/>
                    <a:pt x="288" y="40"/>
                    <a:pt x="294" y="35"/>
                  </a:cubicBezTo>
                  <a:cubicBezTo>
                    <a:pt x="295" y="33"/>
                    <a:pt x="300" y="32"/>
                    <a:pt x="300" y="30"/>
                  </a:cubicBezTo>
                  <a:cubicBezTo>
                    <a:pt x="300" y="28"/>
                    <a:pt x="300" y="27"/>
                    <a:pt x="300" y="25"/>
                  </a:cubicBezTo>
                  <a:cubicBezTo>
                    <a:pt x="296" y="25"/>
                    <a:pt x="290" y="25"/>
                    <a:pt x="290" y="20"/>
                  </a:cubicBezTo>
                  <a:cubicBezTo>
                    <a:pt x="290" y="14"/>
                    <a:pt x="290" y="11"/>
                    <a:pt x="293" y="6"/>
                  </a:cubicBezTo>
                  <a:cubicBezTo>
                    <a:pt x="293" y="0"/>
                    <a:pt x="293" y="0"/>
                    <a:pt x="293"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93"/>
            <p:cNvSpPr>
              <a:spLocks/>
            </p:cNvSpPr>
            <p:nvPr/>
          </p:nvSpPr>
          <p:spPr bwMode="auto">
            <a:xfrm>
              <a:off x="3621" y="-27"/>
              <a:ext cx="927" cy="895"/>
            </a:xfrm>
            <a:custGeom>
              <a:avLst/>
              <a:gdLst>
                <a:gd name="T0" fmla="*/ 321 w 392"/>
                <a:gd name="T1" fmla="*/ 15 h 378"/>
                <a:gd name="T2" fmla="*/ 297 w 392"/>
                <a:gd name="T3" fmla="*/ 21 h 378"/>
                <a:gd name="T4" fmla="*/ 307 w 392"/>
                <a:gd name="T5" fmla="*/ 4 h 378"/>
                <a:gd name="T6" fmla="*/ 279 w 392"/>
                <a:gd name="T7" fmla="*/ 11 h 378"/>
                <a:gd name="T8" fmla="*/ 257 w 392"/>
                <a:gd name="T9" fmla="*/ 11 h 378"/>
                <a:gd name="T10" fmla="*/ 239 w 392"/>
                <a:gd name="T11" fmla="*/ 32 h 378"/>
                <a:gd name="T12" fmla="*/ 220 w 392"/>
                <a:gd name="T13" fmla="*/ 37 h 378"/>
                <a:gd name="T14" fmla="*/ 197 w 392"/>
                <a:gd name="T15" fmla="*/ 37 h 378"/>
                <a:gd name="T16" fmla="*/ 196 w 392"/>
                <a:gd name="T17" fmla="*/ 43 h 378"/>
                <a:gd name="T18" fmla="*/ 178 w 392"/>
                <a:gd name="T19" fmla="*/ 51 h 378"/>
                <a:gd name="T20" fmla="*/ 187 w 392"/>
                <a:gd name="T21" fmla="*/ 52 h 378"/>
                <a:gd name="T22" fmla="*/ 160 w 392"/>
                <a:gd name="T23" fmla="*/ 60 h 378"/>
                <a:gd name="T24" fmla="*/ 154 w 392"/>
                <a:gd name="T25" fmla="*/ 57 h 378"/>
                <a:gd name="T26" fmla="*/ 141 w 392"/>
                <a:gd name="T27" fmla="*/ 64 h 378"/>
                <a:gd name="T28" fmla="*/ 139 w 392"/>
                <a:gd name="T29" fmla="*/ 73 h 378"/>
                <a:gd name="T30" fmla="*/ 141 w 392"/>
                <a:gd name="T31" fmla="*/ 97 h 378"/>
                <a:gd name="T32" fmla="*/ 111 w 392"/>
                <a:gd name="T33" fmla="*/ 131 h 378"/>
                <a:gd name="T34" fmla="*/ 54 w 392"/>
                <a:gd name="T35" fmla="*/ 189 h 378"/>
                <a:gd name="T36" fmla="*/ 62 w 392"/>
                <a:gd name="T37" fmla="*/ 193 h 378"/>
                <a:gd name="T38" fmla="*/ 12 w 392"/>
                <a:gd name="T39" fmla="*/ 225 h 378"/>
                <a:gd name="T40" fmla="*/ 9 w 392"/>
                <a:gd name="T41" fmla="*/ 274 h 378"/>
                <a:gd name="T42" fmla="*/ 15 w 392"/>
                <a:gd name="T43" fmla="*/ 285 h 378"/>
                <a:gd name="T44" fmla="*/ 6 w 392"/>
                <a:gd name="T45" fmla="*/ 301 h 378"/>
                <a:gd name="T46" fmla="*/ 80 w 392"/>
                <a:gd name="T47" fmla="*/ 280 h 378"/>
                <a:gd name="T48" fmla="*/ 88 w 392"/>
                <a:gd name="T49" fmla="*/ 300 h 378"/>
                <a:gd name="T50" fmla="*/ 110 w 392"/>
                <a:gd name="T51" fmla="*/ 348 h 378"/>
                <a:gd name="T52" fmla="*/ 120 w 392"/>
                <a:gd name="T53" fmla="*/ 378 h 378"/>
                <a:gd name="T54" fmla="*/ 160 w 392"/>
                <a:gd name="T55" fmla="*/ 361 h 378"/>
                <a:gd name="T56" fmla="*/ 168 w 392"/>
                <a:gd name="T57" fmla="*/ 327 h 378"/>
                <a:gd name="T58" fmla="*/ 204 w 392"/>
                <a:gd name="T59" fmla="*/ 279 h 378"/>
                <a:gd name="T60" fmla="*/ 176 w 392"/>
                <a:gd name="T61" fmla="*/ 248 h 378"/>
                <a:gd name="T62" fmla="*/ 183 w 392"/>
                <a:gd name="T63" fmla="*/ 217 h 378"/>
                <a:gd name="T64" fmla="*/ 242 w 392"/>
                <a:gd name="T65" fmla="*/ 171 h 378"/>
                <a:gd name="T66" fmla="*/ 273 w 392"/>
                <a:gd name="T67" fmla="*/ 138 h 378"/>
                <a:gd name="T68" fmla="*/ 284 w 392"/>
                <a:gd name="T69" fmla="*/ 169 h 378"/>
                <a:gd name="T70" fmla="*/ 236 w 392"/>
                <a:gd name="T71" fmla="*/ 217 h 378"/>
                <a:gd name="T72" fmla="*/ 239 w 392"/>
                <a:gd name="T73" fmla="*/ 248 h 378"/>
                <a:gd name="T74" fmla="*/ 273 w 392"/>
                <a:gd name="T75" fmla="*/ 274 h 378"/>
                <a:gd name="T76" fmla="*/ 313 w 392"/>
                <a:gd name="T77" fmla="*/ 266 h 378"/>
                <a:gd name="T78" fmla="*/ 345 w 392"/>
                <a:gd name="T79" fmla="*/ 255 h 378"/>
                <a:gd name="T80" fmla="*/ 392 w 392"/>
                <a:gd name="T81" fmla="*/ 204 h 378"/>
                <a:gd name="T82" fmla="*/ 375 w 392"/>
                <a:gd name="T83" fmla="*/ 181 h 378"/>
                <a:gd name="T84" fmla="*/ 382 w 392"/>
                <a:gd name="T85" fmla="*/ 174 h 378"/>
                <a:gd name="T86" fmla="*/ 366 w 392"/>
                <a:gd name="T87" fmla="*/ 148 h 378"/>
                <a:gd name="T88" fmla="*/ 371 w 392"/>
                <a:gd name="T89" fmla="*/ 132 h 378"/>
                <a:gd name="T90" fmla="*/ 361 w 392"/>
                <a:gd name="T91" fmla="*/ 106 h 378"/>
                <a:gd name="T92" fmla="*/ 370 w 392"/>
                <a:gd name="T93" fmla="*/ 84 h 378"/>
                <a:gd name="T94" fmla="*/ 352 w 392"/>
                <a:gd name="T95" fmla="*/ 63 h 378"/>
                <a:gd name="T96" fmla="*/ 378 w 392"/>
                <a:gd name="T97" fmla="*/ 36 h 378"/>
                <a:gd name="T98" fmla="*/ 352 w 392"/>
                <a:gd name="T99" fmla="*/ 26 h 378"/>
                <a:gd name="T100" fmla="*/ 354 w 392"/>
                <a:gd name="T101" fmla="*/ 4 h 378"/>
                <a:gd name="T102" fmla="*/ 341 w 392"/>
                <a:gd name="T103"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92" h="378">
                  <a:moveTo>
                    <a:pt x="341" y="0"/>
                  </a:moveTo>
                  <a:cubicBezTo>
                    <a:pt x="333" y="6"/>
                    <a:pt x="328" y="8"/>
                    <a:pt x="321" y="15"/>
                  </a:cubicBezTo>
                  <a:cubicBezTo>
                    <a:pt x="320" y="12"/>
                    <a:pt x="320" y="9"/>
                    <a:pt x="318" y="6"/>
                  </a:cubicBezTo>
                  <a:cubicBezTo>
                    <a:pt x="310" y="10"/>
                    <a:pt x="306" y="21"/>
                    <a:pt x="297" y="21"/>
                  </a:cubicBezTo>
                  <a:cubicBezTo>
                    <a:pt x="296" y="21"/>
                    <a:pt x="296" y="21"/>
                    <a:pt x="296" y="21"/>
                  </a:cubicBezTo>
                  <a:cubicBezTo>
                    <a:pt x="298" y="14"/>
                    <a:pt x="307" y="12"/>
                    <a:pt x="307" y="4"/>
                  </a:cubicBezTo>
                  <a:cubicBezTo>
                    <a:pt x="307" y="3"/>
                    <a:pt x="306" y="3"/>
                    <a:pt x="304" y="3"/>
                  </a:cubicBezTo>
                  <a:cubicBezTo>
                    <a:pt x="299" y="3"/>
                    <a:pt x="285" y="11"/>
                    <a:pt x="279" y="11"/>
                  </a:cubicBezTo>
                  <a:cubicBezTo>
                    <a:pt x="274" y="11"/>
                    <a:pt x="271" y="7"/>
                    <a:pt x="268" y="3"/>
                  </a:cubicBezTo>
                  <a:cubicBezTo>
                    <a:pt x="266" y="6"/>
                    <a:pt x="257" y="8"/>
                    <a:pt x="257" y="11"/>
                  </a:cubicBezTo>
                  <a:cubicBezTo>
                    <a:pt x="257" y="14"/>
                    <a:pt x="260" y="16"/>
                    <a:pt x="264" y="17"/>
                  </a:cubicBezTo>
                  <a:cubicBezTo>
                    <a:pt x="255" y="22"/>
                    <a:pt x="246" y="19"/>
                    <a:pt x="239" y="32"/>
                  </a:cubicBezTo>
                  <a:cubicBezTo>
                    <a:pt x="239" y="23"/>
                    <a:pt x="239" y="23"/>
                    <a:pt x="239" y="23"/>
                  </a:cubicBezTo>
                  <a:cubicBezTo>
                    <a:pt x="228" y="23"/>
                    <a:pt x="226" y="36"/>
                    <a:pt x="220" y="37"/>
                  </a:cubicBezTo>
                  <a:cubicBezTo>
                    <a:pt x="220" y="31"/>
                    <a:pt x="220" y="31"/>
                    <a:pt x="220" y="31"/>
                  </a:cubicBezTo>
                  <a:cubicBezTo>
                    <a:pt x="212" y="32"/>
                    <a:pt x="202" y="32"/>
                    <a:pt x="197" y="37"/>
                  </a:cubicBezTo>
                  <a:cubicBezTo>
                    <a:pt x="199" y="39"/>
                    <a:pt x="198" y="39"/>
                    <a:pt x="201" y="41"/>
                  </a:cubicBezTo>
                  <a:cubicBezTo>
                    <a:pt x="199" y="42"/>
                    <a:pt x="198" y="43"/>
                    <a:pt x="196" y="43"/>
                  </a:cubicBezTo>
                  <a:cubicBezTo>
                    <a:pt x="194" y="43"/>
                    <a:pt x="192" y="42"/>
                    <a:pt x="191" y="42"/>
                  </a:cubicBezTo>
                  <a:cubicBezTo>
                    <a:pt x="185" y="42"/>
                    <a:pt x="181" y="47"/>
                    <a:pt x="178" y="51"/>
                  </a:cubicBezTo>
                  <a:cubicBezTo>
                    <a:pt x="180" y="51"/>
                    <a:pt x="181" y="51"/>
                    <a:pt x="181" y="51"/>
                  </a:cubicBezTo>
                  <a:cubicBezTo>
                    <a:pt x="183" y="51"/>
                    <a:pt x="184" y="51"/>
                    <a:pt x="187" y="52"/>
                  </a:cubicBezTo>
                  <a:cubicBezTo>
                    <a:pt x="186" y="53"/>
                    <a:pt x="180" y="65"/>
                    <a:pt x="177" y="65"/>
                  </a:cubicBezTo>
                  <a:cubicBezTo>
                    <a:pt x="170" y="65"/>
                    <a:pt x="168" y="60"/>
                    <a:pt x="160" y="60"/>
                  </a:cubicBezTo>
                  <a:cubicBezTo>
                    <a:pt x="161" y="56"/>
                    <a:pt x="161" y="54"/>
                    <a:pt x="158" y="50"/>
                  </a:cubicBezTo>
                  <a:cubicBezTo>
                    <a:pt x="157" y="52"/>
                    <a:pt x="155" y="54"/>
                    <a:pt x="154" y="57"/>
                  </a:cubicBezTo>
                  <a:cubicBezTo>
                    <a:pt x="152" y="57"/>
                    <a:pt x="151" y="56"/>
                    <a:pt x="149" y="56"/>
                  </a:cubicBezTo>
                  <a:cubicBezTo>
                    <a:pt x="145" y="56"/>
                    <a:pt x="142" y="59"/>
                    <a:pt x="141" y="64"/>
                  </a:cubicBezTo>
                  <a:cubicBezTo>
                    <a:pt x="141" y="64"/>
                    <a:pt x="147" y="66"/>
                    <a:pt x="149" y="66"/>
                  </a:cubicBezTo>
                  <a:cubicBezTo>
                    <a:pt x="147" y="67"/>
                    <a:pt x="141" y="69"/>
                    <a:pt x="139" y="73"/>
                  </a:cubicBezTo>
                  <a:cubicBezTo>
                    <a:pt x="151" y="73"/>
                    <a:pt x="157" y="66"/>
                    <a:pt x="170" y="64"/>
                  </a:cubicBezTo>
                  <a:cubicBezTo>
                    <a:pt x="167" y="75"/>
                    <a:pt x="152" y="93"/>
                    <a:pt x="141" y="97"/>
                  </a:cubicBezTo>
                  <a:cubicBezTo>
                    <a:pt x="130" y="101"/>
                    <a:pt x="123" y="109"/>
                    <a:pt x="117" y="119"/>
                  </a:cubicBezTo>
                  <a:cubicBezTo>
                    <a:pt x="117" y="120"/>
                    <a:pt x="111" y="131"/>
                    <a:pt x="111" y="131"/>
                  </a:cubicBezTo>
                  <a:cubicBezTo>
                    <a:pt x="107" y="131"/>
                    <a:pt x="108" y="148"/>
                    <a:pt x="102" y="152"/>
                  </a:cubicBezTo>
                  <a:cubicBezTo>
                    <a:pt x="86" y="165"/>
                    <a:pt x="77" y="183"/>
                    <a:pt x="54" y="189"/>
                  </a:cubicBezTo>
                  <a:cubicBezTo>
                    <a:pt x="59" y="190"/>
                    <a:pt x="61" y="191"/>
                    <a:pt x="66" y="193"/>
                  </a:cubicBezTo>
                  <a:cubicBezTo>
                    <a:pt x="65" y="193"/>
                    <a:pt x="64" y="193"/>
                    <a:pt x="62" y="193"/>
                  </a:cubicBezTo>
                  <a:cubicBezTo>
                    <a:pt x="47" y="193"/>
                    <a:pt x="45" y="204"/>
                    <a:pt x="36" y="206"/>
                  </a:cubicBezTo>
                  <a:cubicBezTo>
                    <a:pt x="24" y="209"/>
                    <a:pt x="18" y="216"/>
                    <a:pt x="12" y="225"/>
                  </a:cubicBezTo>
                  <a:cubicBezTo>
                    <a:pt x="9" y="229"/>
                    <a:pt x="0" y="229"/>
                    <a:pt x="0" y="237"/>
                  </a:cubicBezTo>
                  <a:cubicBezTo>
                    <a:pt x="0" y="252"/>
                    <a:pt x="2" y="265"/>
                    <a:pt x="9" y="274"/>
                  </a:cubicBezTo>
                  <a:cubicBezTo>
                    <a:pt x="7" y="278"/>
                    <a:pt x="1" y="284"/>
                    <a:pt x="1" y="288"/>
                  </a:cubicBezTo>
                  <a:cubicBezTo>
                    <a:pt x="7" y="285"/>
                    <a:pt x="7" y="285"/>
                    <a:pt x="15" y="285"/>
                  </a:cubicBezTo>
                  <a:cubicBezTo>
                    <a:pt x="15" y="293"/>
                    <a:pt x="15" y="293"/>
                    <a:pt x="15" y="293"/>
                  </a:cubicBezTo>
                  <a:cubicBezTo>
                    <a:pt x="13" y="294"/>
                    <a:pt x="6" y="297"/>
                    <a:pt x="6" y="301"/>
                  </a:cubicBezTo>
                  <a:cubicBezTo>
                    <a:pt x="6" y="303"/>
                    <a:pt x="26" y="316"/>
                    <a:pt x="29" y="316"/>
                  </a:cubicBezTo>
                  <a:cubicBezTo>
                    <a:pt x="52" y="316"/>
                    <a:pt x="69" y="296"/>
                    <a:pt x="80" y="280"/>
                  </a:cubicBezTo>
                  <a:cubicBezTo>
                    <a:pt x="83" y="285"/>
                    <a:pt x="84" y="290"/>
                    <a:pt x="90" y="293"/>
                  </a:cubicBezTo>
                  <a:cubicBezTo>
                    <a:pt x="89" y="295"/>
                    <a:pt x="88" y="298"/>
                    <a:pt x="88" y="300"/>
                  </a:cubicBezTo>
                  <a:cubicBezTo>
                    <a:pt x="88" y="310"/>
                    <a:pt x="96" y="312"/>
                    <a:pt x="98" y="320"/>
                  </a:cubicBezTo>
                  <a:cubicBezTo>
                    <a:pt x="102" y="331"/>
                    <a:pt x="101" y="339"/>
                    <a:pt x="110" y="348"/>
                  </a:cubicBezTo>
                  <a:cubicBezTo>
                    <a:pt x="110" y="349"/>
                    <a:pt x="109" y="351"/>
                    <a:pt x="109" y="353"/>
                  </a:cubicBezTo>
                  <a:cubicBezTo>
                    <a:pt x="109" y="356"/>
                    <a:pt x="116" y="378"/>
                    <a:pt x="120" y="378"/>
                  </a:cubicBezTo>
                  <a:cubicBezTo>
                    <a:pt x="133" y="378"/>
                    <a:pt x="137" y="361"/>
                    <a:pt x="146" y="361"/>
                  </a:cubicBezTo>
                  <a:cubicBezTo>
                    <a:pt x="150" y="361"/>
                    <a:pt x="152" y="361"/>
                    <a:pt x="160" y="361"/>
                  </a:cubicBezTo>
                  <a:cubicBezTo>
                    <a:pt x="161" y="351"/>
                    <a:pt x="174" y="350"/>
                    <a:pt x="176" y="335"/>
                  </a:cubicBezTo>
                  <a:cubicBezTo>
                    <a:pt x="173" y="335"/>
                    <a:pt x="168" y="333"/>
                    <a:pt x="168" y="327"/>
                  </a:cubicBezTo>
                  <a:cubicBezTo>
                    <a:pt x="168" y="315"/>
                    <a:pt x="172" y="300"/>
                    <a:pt x="183" y="300"/>
                  </a:cubicBezTo>
                  <a:cubicBezTo>
                    <a:pt x="188" y="300"/>
                    <a:pt x="204" y="287"/>
                    <a:pt x="204" y="279"/>
                  </a:cubicBezTo>
                  <a:cubicBezTo>
                    <a:pt x="204" y="269"/>
                    <a:pt x="189" y="260"/>
                    <a:pt x="180" y="258"/>
                  </a:cubicBezTo>
                  <a:cubicBezTo>
                    <a:pt x="180" y="254"/>
                    <a:pt x="178" y="251"/>
                    <a:pt x="176" y="248"/>
                  </a:cubicBezTo>
                  <a:cubicBezTo>
                    <a:pt x="176" y="238"/>
                    <a:pt x="176" y="238"/>
                    <a:pt x="176" y="238"/>
                  </a:cubicBezTo>
                  <a:cubicBezTo>
                    <a:pt x="184" y="234"/>
                    <a:pt x="178" y="224"/>
                    <a:pt x="183" y="217"/>
                  </a:cubicBezTo>
                  <a:cubicBezTo>
                    <a:pt x="188" y="207"/>
                    <a:pt x="197" y="205"/>
                    <a:pt x="206" y="200"/>
                  </a:cubicBezTo>
                  <a:cubicBezTo>
                    <a:pt x="217" y="193"/>
                    <a:pt x="242" y="183"/>
                    <a:pt x="242" y="171"/>
                  </a:cubicBezTo>
                  <a:cubicBezTo>
                    <a:pt x="243" y="168"/>
                    <a:pt x="242" y="165"/>
                    <a:pt x="242" y="159"/>
                  </a:cubicBezTo>
                  <a:cubicBezTo>
                    <a:pt x="242" y="144"/>
                    <a:pt x="256" y="138"/>
                    <a:pt x="273" y="138"/>
                  </a:cubicBezTo>
                  <a:cubicBezTo>
                    <a:pt x="287" y="138"/>
                    <a:pt x="304" y="140"/>
                    <a:pt x="304" y="153"/>
                  </a:cubicBezTo>
                  <a:cubicBezTo>
                    <a:pt x="304" y="162"/>
                    <a:pt x="291" y="165"/>
                    <a:pt x="284" y="169"/>
                  </a:cubicBezTo>
                  <a:cubicBezTo>
                    <a:pt x="270" y="177"/>
                    <a:pt x="259" y="206"/>
                    <a:pt x="236" y="206"/>
                  </a:cubicBezTo>
                  <a:cubicBezTo>
                    <a:pt x="238" y="210"/>
                    <a:pt x="236" y="213"/>
                    <a:pt x="236" y="217"/>
                  </a:cubicBezTo>
                  <a:cubicBezTo>
                    <a:pt x="236" y="223"/>
                    <a:pt x="241" y="235"/>
                    <a:pt x="246" y="237"/>
                  </a:cubicBezTo>
                  <a:cubicBezTo>
                    <a:pt x="245" y="239"/>
                    <a:pt x="239" y="243"/>
                    <a:pt x="239" y="248"/>
                  </a:cubicBezTo>
                  <a:cubicBezTo>
                    <a:pt x="239" y="260"/>
                    <a:pt x="251" y="267"/>
                    <a:pt x="262" y="267"/>
                  </a:cubicBezTo>
                  <a:cubicBezTo>
                    <a:pt x="262" y="273"/>
                    <a:pt x="267" y="274"/>
                    <a:pt x="273" y="274"/>
                  </a:cubicBezTo>
                  <a:cubicBezTo>
                    <a:pt x="282" y="274"/>
                    <a:pt x="295" y="269"/>
                    <a:pt x="305" y="266"/>
                  </a:cubicBezTo>
                  <a:cubicBezTo>
                    <a:pt x="307" y="266"/>
                    <a:pt x="310" y="266"/>
                    <a:pt x="313" y="266"/>
                  </a:cubicBezTo>
                  <a:cubicBezTo>
                    <a:pt x="324" y="266"/>
                    <a:pt x="341" y="264"/>
                    <a:pt x="345" y="255"/>
                  </a:cubicBezTo>
                  <a:cubicBezTo>
                    <a:pt x="345" y="255"/>
                    <a:pt x="345" y="255"/>
                    <a:pt x="345" y="255"/>
                  </a:cubicBezTo>
                  <a:cubicBezTo>
                    <a:pt x="345" y="255"/>
                    <a:pt x="345" y="255"/>
                    <a:pt x="345" y="255"/>
                  </a:cubicBezTo>
                  <a:cubicBezTo>
                    <a:pt x="356" y="240"/>
                    <a:pt x="392" y="221"/>
                    <a:pt x="392" y="204"/>
                  </a:cubicBezTo>
                  <a:cubicBezTo>
                    <a:pt x="392" y="192"/>
                    <a:pt x="380" y="190"/>
                    <a:pt x="375" y="181"/>
                  </a:cubicBezTo>
                  <a:cubicBezTo>
                    <a:pt x="375" y="181"/>
                    <a:pt x="375" y="181"/>
                    <a:pt x="375" y="181"/>
                  </a:cubicBezTo>
                  <a:cubicBezTo>
                    <a:pt x="375" y="181"/>
                    <a:pt x="375" y="181"/>
                    <a:pt x="375" y="181"/>
                  </a:cubicBezTo>
                  <a:cubicBezTo>
                    <a:pt x="377" y="180"/>
                    <a:pt x="382" y="178"/>
                    <a:pt x="382" y="174"/>
                  </a:cubicBezTo>
                  <a:cubicBezTo>
                    <a:pt x="382" y="163"/>
                    <a:pt x="366" y="160"/>
                    <a:pt x="366" y="148"/>
                  </a:cubicBezTo>
                  <a:cubicBezTo>
                    <a:pt x="366" y="148"/>
                    <a:pt x="366" y="148"/>
                    <a:pt x="366" y="148"/>
                  </a:cubicBezTo>
                  <a:cubicBezTo>
                    <a:pt x="366" y="148"/>
                    <a:pt x="366" y="148"/>
                    <a:pt x="366" y="148"/>
                  </a:cubicBezTo>
                  <a:cubicBezTo>
                    <a:pt x="366" y="142"/>
                    <a:pt x="371" y="139"/>
                    <a:pt x="371" y="132"/>
                  </a:cubicBezTo>
                  <a:cubicBezTo>
                    <a:pt x="371" y="122"/>
                    <a:pt x="361" y="116"/>
                    <a:pt x="361" y="106"/>
                  </a:cubicBezTo>
                  <a:cubicBezTo>
                    <a:pt x="361" y="106"/>
                    <a:pt x="361" y="106"/>
                    <a:pt x="361" y="106"/>
                  </a:cubicBezTo>
                  <a:cubicBezTo>
                    <a:pt x="361" y="106"/>
                    <a:pt x="361" y="106"/>
                    <a:pt x="361" y="106"/>
                  </a:cubicBezTo>
                  <a:cubicBezTo>
                    <a:pt x="361" y="97"/>
                    <a:pt x="370" y="93"/>
                    <a:pt x="370" y="84"/>
                  </a:cubicBezTo>
                  <a:cubicBezTo>
                    <a:pt x="370" y="72"/>
                    <a:pt x="352" y="73"/>
                    <a:pt x="352" y="63"/>
                  </a:cubicBezTo>
                  <a:cubicBezTo>
                    <a:pt x="352" y="63"/>
                    <a:pt x="352" y="63"/>
                    <a:pt x="352" y="63"/>
                  </a:cubicBezTo>
                  <a:cubicBezTo>
                    <a:pt x="352" y="63"/>
                    <a:pt x="352" y="63"/>
                    <a:pt x="352" y="63"/>
                  </a:cubicBezTo>
                  <a:cubicBezTo>
                    <a:pt x="352" y="50"/>
                    <a:pt x="371" y="41"/>
                    <a:pt x="378" y="36"/>
                  </a:cubicBezTo>
                  <a:cubicBezTo>
                    <a:pt x="376" y="36"/>
                    <a:pt x="365" y="34"/>
                    <a:pt x="361" y="34"/>
                  </a:cubicBezTo>
                  <a:cubicBezTo>
                    <a:pt x="361" y="30"/>
                    <a:pt x="357" y="30"/>
                    <a:pt x="352" y="26"/>
                  </a:cubicBezTo>
                  <a:cubicBezTo>
                    <a:pt x="364" y="21"/>
                    <a:pt x="368" y="26"/>
                    <a:pt x="373" y="13"/>
                  </a:cubicBezTo>
                  <a:cubicBezTo>
                    <a:pt x="368" y="11"/>
                    <a:pt x="357" y="4"/>
                    <a:pt x="354" y="4"/>
                  </a:cubicBezTo>
                  <a:cubicBezTo>
                    <a:pt x="350" y="4"/>
                    <a:pt x="348" y="8"/>
                    <a:pt x="346" y="12"/>
                  </a:cubicBezTo>
                  <a:cubicBezTo>
                    <a:pt x="340" y="12"/>
                    <a:pt x="342" y="7"/>
                    <a:pt x="3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94"/>
            <p:cNvSpPr>
              <a:spLocks/>
            </p:cNvSpPr>
            <p:nvPr/>
          </p:nvSpPr>
          <p:spPr bwMode="auto">
            <a:xfrm>
              <a:off x="4137" y="-497"/>
              <a:ext cx="6053" cy="2251"/>
            </a:xfrm>
            <a:custGeom>
              <a:avLst/>
              <a:gdLst>
                <a:gd name="T0" fmla="*/ 991 w 2561"/>
                <a:gd name="T1" fmla="*/ 116 h 952"/>
                <a:gd name="T2" fmla="*/ 843 w 2561"/>
                <a:gd name="T3" fmla="*/ 178 h 952"/>
                <a:gd name="T4" fmla="*/ 771 w 2561"/>
                <a:gd name="T5" fmla="*/ 145 h 952"/>
                <a:gd name="T6" fmla="*/ 621 w 2561"/>
                <a:gd name="T7" fmla="*/ 232 h 952"/>
                <a:gd name="T8" fmla="*/ 497 w 2561"/>
                <a:gd name="T9" fmla="*/ 259 h 952"/>
                <a:gd name="T10" fmla="*/ 353 w 2561"/>
                <a:gd name="T11" fmla="*/ 325 h 952"/>
                <a:gd name="T12" fmla="*/ 256 w 2561"/>
                <a:gd name="T13" fmla="*/ 375 h 952"/>
                <a:gd name="T14" fmla="*/ 174 w 2561"/>
                <a:gd name="T15" fmla="*/ 235 h 952"/>
                <a:gd name="T16" fmla="*/ 152 w 2561"/>
                <a:gd name="T17" fmla="*/ 283 h 952"/>
                <a:gd name="T18" fmla="*/ 148 w 2561"/>
                <a:gd name="T19" fmla="*/ 347 h 952"/>
                <a:gd name="T20" fmla="*/ 174 w 2561"/>
                <a:gd name="T21" fmla="*/ 403 h 952"/>
                <a:gd name="T22" fmla="*/ 84 w 2561"/>
                <a:gd name="T23" fmla="*/ 481 h 952"/>
                <a:gd name="T24" fmla="*/ 0 w 2561"/>
                <a:gd name="T25" fmla="*/ 594 h 952"/>
                <a:gd name="T26" fmla="*/ 19 w 2561"/>
                <a:gd name="T27" fmla="*/ 592 h 952"/>
                <a:gd name="T28" fmla="*/ 19 w 2561"/>
                <a:gd name="T29" fmla="*/ 592 h 952"/>
                <a:gd name="T30" fmla="*/ 65 w 2561"/>
                <a:gd name="T31" fmla="*/ 668 h 952"/>
                <a:gd name="T32" fmla="*/ 68 w 2561"/>
                <a:gd name="T33" fmla="*/ 722 h 952"/>
                <a:gd name="T34" fmla="*/ 147 w 2561"/>
                <a:gd name="T35" fmla="*/ 768 h 952"/>
                <a:gd name="T36" fmla="*/ 279 w 2561"/>
                <a:gd name="T37" fmla="*/ 740 h 952"/>
                <a:gd name="T38" fmla="*/ 340 w 2561"/>
                <a:gd name="T39" fmla="*/ 840 h 952"/>
                <a:gd name="T40" fmla="*/ 340 w 2561"/>
                <a:gd name="T41" fmla="*/ 840 h 952"/>
                <a:gd name="T42" fmla="*/ 427 w 2561"/>
                <a:gd name="T43" fmla="*/ 875 h 952"/>
                <a:gd name="T44" fmla="*/ 453 w 2561"/>
                <a:gd name="T45" fmla="*/ 863 h 952"/>
                <a:gd name="T46" fmla="*/ 478 w 2561"/>
                <a:gd name="T47" fmla="*/ 742 h 952"/>
                <a:gd name="T48" fmla="*/ 469 w 2561"/>
                <a:gd name="T49" fmla="*/ 801 h 952"/>
                <a:gd name="T50" fmla="*/ 512 w 2561"/>
                <a:gd name="T51" fmla="*/ 894 h 952"/>
                <a:gd name="T52" fmla="*/ 588 w 2561"/>
                <a:gd name="T53" fmla="*/ 908 h 952"/>
                <a:gd name="T54" fmla="*/ 632 w 2561"/>
                <a:gd name="T55" fmla="*/ 947 h 952"/>
                <a:gd name="T56" fmla="*/ 702 w 2561"/>
                <a:gd name="T57" fmla="*/ 914 h 952"/>
                <a:gd name="T58" fmla="*/ 715 w 2561"/>
                <a:gd name="T59" fmla="*/ 917 h 952"/>
                <a:gd name="T60" fmla="*/ 752 w 2561"/>
                <a:gd name="T61" fmla="*/ 909 h 952"/>
                <a:gd name="T62" fmla="*/ 772 w 2561"/>
                <a:gd name="T63" fmla="*/ 896 h 952"/>
                <a:gd name="T64" fmla="*/ 828 w 2561"/>
                <a:gd name="T65" fmla="*/ 916 h 952"/>
                <a:gd name="T66" fmla="*/ 831 w 2561"/>
                <a:gd name="T67" fmla="*/ 861 h 952"/>
                <a:gd name="T68" fmla="*/ 957 w 2561"/>
                <a:gd name="T69" fmla="*/ 742 h 952"/>
                <a:gd name="T70" fmla="*/ 967 w 2561"/>
                <a:gd name="T71" fmla="*/ 743 h 952"/>
                <a:gd name="T72" fmla="*/ 992 w 2561"/>
                <a:gd name="T73" fmla="*/ 710 h 952"/>
                <a:gd name="T74" fmla="*/ 1235 w 2561"/>
                <a:gd name="T75" fmla="*/ 652 h 952"/>
                <a:gd name="T76" fmla="*/ 1258 w 2561"/>
                <a:gd name="T77" fmla="*/ 673 h 952"/>
                <a:gd name="T78" fmla="*/ 1359 w 2561"/>
                <a:gd name="T79" fmla="*/ 694 h 952"/>
                <a:gd name="T80" fmla="*/ 1441 w 2561"/>
                <a:gd name="T81" fmla="*/ 677 h 952"/>
                <a:gd name="T82" fmla="*/ 1478 w 2561"/>
                <a:gd name="T83" fmla="*/ 684 h 952"/>
                <a:gd name="T84" fmla="*/ 1660 w 2561"/>
                <a:gd name="T85" fmla="*/ 700 h 952"/>
                <a:gd name="T86" fmla="*/ 1675 w 2561"/>
                <a:gd name="T87" fmla="*/ 782 h 952"/>
                <a:gd name="T88" fmla="*/ 1813 w 2561"/>
                <a:gd name="T89" fmla="*/ 700 h 952"/>
                <a:gd name="T90" fmla="*/ 1748 w 2561"/>
                <a:gd name="T91" fmla="*/ 581 h 952"/>
                <a:gd name="T92" fmla="*/ 2083 w 2561"/>
                <a:gd name="T93" fmla="*/ 433 h 952"/>
                <a:gd name="T94" fmla="*/ 2151 w 2561"/>
                <a:gd name="T95" fmla="*/ 452 h 952"/>
                <a:gd name="T96" fmla="*/ 2128 w 2561"/>
                <a:gd name="T97" fmla="*/ 573 h 952"/>
                <a:gd name="T98" fmla="*/ 2381 w 2561"/>
                <a:gd name="T99" fmla="*/ 375 h 952"/>
                <a:gd name="T100" fmla="*/ 2450 w 2561"/>
                <a:gd name="T101" fmla="*/ 272 h 952"/>
                <a:gd name="T102" fmla="*/ 2231 w 2561"/>
                <a:gd name="T103" fmla="*/ 233 h 952"/>
                <a:gd name="T104" fmla="*/ 1853 w 2561"/>
                <a:gd name="T105" fmla="*/ 145 h 952"/>
                <a:gd name="T106" fmla="*/ 1573 w 2561"/>
                <a:gd name="T107" fmla="*/ 116 h 952"/>
                <a:gd name="T108" fmla="*/ 1320 w 2561"/>
                <a:gd name="T109" fmla="*/ 124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61" h="952">
                  <a:moveTo>
                    <a:pt x="1270" y="0"/>
                  </a:moveTo>
                  <a:cubicBezTo>
                    <a:pt x="1242" y="0"/>
                    <a:pt x="1231" y="21"/>
                    <a:pt x="1217" y="32"/>
                  </a:cubicBezTo>
                  <a:cubicBezTo>
                    <a:pt x="1210" y="37"/>
                    <a:pt x="1174" y="53"/>
                    <a:pt x="1155" y="53"/>
                  </a:cubicBezTo>
                  <a:cubicBezTo>
                    <a:pt x="1147" y="53"/>
                    <a:pt x="1142" y="50"/>
                    <a:pt x="1144" y="42"/>
                  </a:cubicBezTo>
                  <a:cubicBezTo>
                    <a:pt x="1127" y="48"/>
                    <a:pt x="1052" y="53"/>
                    <a:pt x="1014" y="87"/>
                  </a:cubicBezTo>
                  <a:cubicBezTo>
                    <a:pt x="1006" y="95"/>
                    <a:pt x="1003" y="116"/>
                    <a:pt x="991" y="116"/>
                  </a:cubicBezTo>
                  <a:cubicBezTo>
                    <a:pt x="986" y="116"/>
                    <a:pt x="976" y="116"/>
                    <a:pt x="966" y="116"/>
                  </a:cubicBezTo>
                  <a:cubicBezTo>
                    <a:pt x="940" y="116"/>
                    <a:pt x="908" y="119"/>
                    <a:pt x="908" y="140"/>
                  </a:cubicBezTo>
                  <a:cubicBezTo>
                    <a:pt x="908" y="146"/>
                    <a:pt x="914" y="153"/>
                    <a:pt x="916" y="161"/>
                  </a:cubicBezTo>
                  <a:cubicBezTo>
                    <a:pt x="912" y="164"/>
                    <a:pt x="909" y="165"/>
                    <a:pt x="905" y="165"/>
                  </a:cubicBezTo>
                  <a:cubicBezTo>
                    <a:pt x="898" y="165"/>
                    <a:pt x="888" y="161"/>
                    <a:pt x="863" y="161"/>
                  </a:cubicBezTo>
                  <a:cubicBezTo>
                    <a:pt x="854" y="174"/>
                    <a:pt x="848" y="178"/>
                    <a:pt x="843" y="178"/>
                  </a:cubicBezTo>
                  <a:cubicBezTo>
                    <a:pt x="833" y="178"/>
                    <a:pt x="833" y="152"/>
                    <a:pt x="827" y="145"/>
                  </a:cubicBezTo>
                  <a:cubicBezTo>
                    <a:pt x="825" y="162"/>
                    <a:pt x="814" y="170"/>
                    <a:pt x="800" y="177"/>
                  </a:cubicBezTo>
                  <a:cubicBezTo>
                    <a:pt x="804" y="192"/>
                    <a:pt x="827" y="207"/>
                    <a:pt x="810" y="225"/>
                  </a:cubicBezTo>
                  <a:cubicBezTo>
                    <a:pt x="799" y="237"/>
                    <a:pt x="832" y="276"/>
                    <a:pt x="815" y="276"/>
                  </a:cubicBezTo>
                  <a:cubicBezTo>
                    <a:pt x="793" y="276"/>
                    <a:pt x="787" y="196"/>
                    <a:pt x="787" y="180"/>
                  </a:cubicBezTo>
                  <a:cubicBezTo>
                    <a:pt x="787" y="162"/>
                    <a:pt x="816" y="154"/>
                    <a:pt x="771" y="145"/>
                  </a:cubicBezTo>
                  <a:cubicBezTo>
                    <a:pt x="770" y="145"/>
                    <a:pt x="768" y="145"/>
                    <a:pt x="767" y="145"/>
                  </a:cubicBezTo>
                  <a:cubicBezTo>
                    <a:pt x="743" y="145"/>
                    <a:pt x="705" y="179"/>
                    <a:pt x="705" y="198"/>
                  </a:cubicBezTo>
                  <a:cubicBezTo>
                    <a:pt x="705" y="222"/>
                    <a:pt x="716" y="238"/>
                    <a:pt x="729" y="251"/>
                  </a:cubicBezTo>
                  <a:cubicBezTo>
                    <a:pt x="737" y="265"/>
                    <a:pt x="737" y="270"/>
                    <a:pt x="732" y="270"/>
                  </a:cubicBezTo>
                  <a:cubicBezTo>
                    <a:pt x="719" y="270"/>
                    <a:pt x="680" y="244"/>
                    <a:pt x="662" y="239"/>
                  </a:cubicBezTo>
                  <a:cubicBezTo>
                    <a:pt x="642" y="234"/>
                    <a:pt x="629" y="232"/>
                    <a:pt x="621" y="232"/>
                  </a:cubicBezTo>
                  <a:cubicBezTo>
                    <a:pt x="600" y="232"/>
                    <a:pt x="613" y="246"/>
                    <a:pt x="612" y="248"/>
                  </a:cubicBezTo>
                  <a:cubicBezTo>
                    <a:pt x="612" y="264"/>
                    <a:pt x="608" y="269"/>
                    <a:pt x="604" y="269"/>
                  </a:cubicBezTo>
                  <a:cubicBezTo>
                    <a:pt x="598" y="269"/>
                    <a:pt x="589" y="256"/>
                    <a:pt x="583" y="256"/>
                  </a:cubicBezTo>
                  <a:cubicBezTo>
                    <a:pt x="570" y="256"/>
                    <a:pt x="547" y="270"/>
                    <a:pt x="525" y="270"/>
                  </a:cubicBezTo>
                  <a:cubicBezTo>
                    <a:pt x="520" y="270"/>
                    <a:pt x="514" y="269"/>
                    <a:pt x="509" y="267"/>
                  </a:cubicBezTo>
                  <a:cubicBezTo>
                    <a:pt x="507" y="261"/>
                    <a:pt x="503" y="259"/>
                    <a:pt x="497" y="259"/>
                  </a:cubicBezTo>
                  <a:cubicBezTo>
                    <a:pt x="471" y="259"/>
                    <a:pt x="415" y="306"/>
                    <a:pt x="399" y="306"/>
                  </a:cubicBezTo>
                  <a:cubicBezTo>
                    <a:pt x="392" y="306"/>
                    <a:pt x="383" y="302"/>
                    <a:pt x="385" y="296"/>
                  </a:cubicBezTo>
                  <a:cubicBezTo>
                    <a:pt x="390" y="283"/>
                    <a:pt x="388" y="261"/>
                    <a:pt x="380" y="261"/>
                  </a:cubicBezTo>
                  <a:cubicBezTo>
                    <a:pt x="375" y="261"/>
                    <a:pt x="368" y="271"/>
                    <a:pt x="359" y="299"/>
                  </a:cubicBezTo>
                  <a:cubicBezTo>
                    <a:pt x="358" y="303"/>
                    <a:pt x="367" y="305"/>
                    <a:pt x="367" y="314"/>
                  </a:cubicBezTo>
                  <a:cubicBezTo>
                    <a:pt x="367" y="323"/>
                    <a:pt x="361" y="325"/>
                    <a:pt x="353" y="325"/>
                  </a:cubicBezTo>
                  <a:cubicBezTo>
                    <a:pt x="350" y="325"/>
                    <a:pt x="347" y="325"/>
                    <a:pt x="344" y="324"/>
                  </a:cubicBezTo>
                  <a:cubicBezTo>
                    <a:pt x="340" y="324"/>
                    <a:pt x="337" y="324"/>
                    <a:pt x="334" y="324"/>
                  </a:cubicBezTo>
                  <a:cubicBezTo>
                    <a:pt x="330" y="324"/>
                    <a:pt x="327" y="324"/>
                    <a:pt x="325" y="325"/>
                  </a:cubicBezTo>
                  <a:cubicBezTo>
                    <a:pt x="313" y="329"/>
                    <a:pt x="315" y="361"/>
                    <a:pt x="286" y="361"/>
                  </a:cubicBezTo>
                  <a:cubicBezTo>
                    <a:pt x="278" y="361"/>
                    <a:pt x="268" y="359"/>
                    <a:pt x="256" y="354"/>
                  </a:cubicBezTo>
                  <a:cubicBezTo>
                    <a:pt x="256" y="375"/>
                    <a:pt x="256" y="375"/>
                    <a:pt x="256" y="375"/>
                  </a:cubicBezTo>
                  <a:cubicBezTo>
                    <a:pt x="226" y="372"/>
                    <a:pt x="230" y="340"/>
                    <a:pt x="219" y="325"/>
                  </a:cubicBezTo>
                  <a:cubicBezTo>
                    <a:pt x="224" y="325"/>
                    <a:pt x="228" y="325"/>
                    <a:pt x="231" y="325"/>
                  </a:cubicBezTo>
                  <a:cubicBezTo>
                    <a:pt x="247" y="325"/>
                    <a:pt x="258" y="325"/>
                    <a:pt x="276" y="330"/>
                  </a:cubicBezTo>
                  <a:cubicBezTo>
                    <a:pt x="279" y="331"/>
                    <a:pt x="282" y="331"/>
                    <a:pt x="285" y="331"/>
                  </a:cubicBezTo>
                  <a:cubicBezTo>
                    <a:pt x="315" y="331"/>
                    <a:pt x="356" y="298"/>
                    <a:pt x="274" y="272"/>
                  </a:cubicBezTo>
                  <a:cubicBezTo>
                    <a:pt x="249" y="264"/>
                    <a:pt x="192" y="235"/>
                    <a:pt x="174" y="235"/>
                  </a:cubicBezTo>
                  <a:cubicBezTo>
                    <a:pt x="173" y="235"/>
                    <a:pt x="172" y="234"/>
                    <a:pt x="168" y="234"/>
                  </a:cubicBezTo>
                  <a:cubicBezTo>
                    <a:pt x="166" y="234"/>
                    <a:pt x="163" y="234"/>
                    <a:pt x="160" y="235"/>
                  </a:cubicBezTo>
                  <a:cubicBezTo>
                    <a:pt x="160" y="235"/>
                    <a:pt x="160" y="235"/>
                    <a:pt x="160" y="235"/>
                  </a:cubicBezTo>
                  <a:cubicBezTo>
                    <a:pt x="153" y="240"/>
                    <a:pt x="134" y="249"/>
                    <a:pt x="134" y="262"/>
                  </a:cubicBezTo>
                  <a:cubicBezTo>
                    <a:pt x="134" y="262"/>
                    <a:pt x="134" y="262"/>
                    <a:pt x="134" y="262"/>
                  </a:cubicBezTo>
                  <a:cubicBezTo>
                    <a:pt x="134" y="272"/>
                    <a:pt x="152" y="271"/>
                    <a:pt x="152" y="283"/>
                  </a:cubicBezTo>
                  <a:cubicBezTo>
                    <a:pt x="152" y="283"/>
                    <a:pt x="152" y="283"/>
                    <a:pt x="152" y="283"/>
                  </a:cubicBezTo>
                  <a:cubicBezTo>
                    <a:pt x="152" y="292"/>
                    <a:pt x="143" y="296"/>
                    <a:pt x="143" y="305"/>
                  </a:cubicBezTo>
                  <a:cubicBezTo>
                    <a:pt x="143" y="305"/>
                    <a:pt x="143" y="305"/>
                    <a:pt x="143" y="305"/>
                  </a:cubicBezTo>
                  <a:cubicBezTo>
                    <a:pt x="143" y="315"/>
                    <a:pt x="153" y="321"/>
                    <a:pt x="153" y="331"/>
                  </a:cubicBezTo>
                  <a:cubicBezTo>
                    <a:pt x="153" y="331"/>
                    <a:pt x="153" y="331"/>
                    <a:pt x="153" y="331"/>
                  </a:cubicBezTo>
                  <a:cubicBezTo>
                    <a:pt x="153" y="338"/>
                    <a:pt x="148" y="341"/>
                    <a:pt x="148" y="347"/>
                  </a:cubicBezTo>
                  <a:cubicBezTo>
                    <a:pt x="148" y="347"/>
                    <a:pt x="148" y="347"/>
                    <a:pt x="148" y="347"/>
                  </a:cubicBezTo>
                  <a:cubicBezTo>
                    <a:pt x="148" y="359"/>
                    <a:pt x="164" y="362"/>
                    <a:pt x="164" y="373"/>
                  </a:cubicBezTo>
                  <a:cubicBezTo>
                    <a:pt x="164" y="373"/>
                    <a:pt x="164" y="373"/>
                    <a:pt x="164" y="373"/>
                  </a:cubicBezTo>
                  <a:cubicBezTo>
                    <a:pt x="164" y="377"/>
                    <a:pt x="159" y="379"/>
                    <a:pt x="157" y="380"/>
                  </a:cubicBezTo>
                  <a:cubicBezTo>
                    <a:pt x="157" y="380"/>
                    <a:pt x="157" y="380"/>
                    <a:pt x="157" y="380"/>
                  </a:cubicBezTo>
                  <a:cubicBezTo>
                    <a:pt x="162" y="389"/>
                    <a:pt x="174" y="391"/>
                    <a:pt x="174" y="403"/>
                  </a:cubicBezTo>
                  <a:cubicBezTo>
                    <a:pt x="174" y="403"/>
                    <a:pt x="174" y="403"/>
                    <a:pt x="174" y="403"/>
                  </a:cubicBezTo>
                  <a:cubicBezTo>
                    <a:pt x="174" y="420"/>
                    <a:pt x="138" y="439"/>
                    <a:pt x="127" y="454"/>
                  </a:cubicBezTo>
                  <a:cubicBezTo>
                    <a:pt x="127" y="454"/>
                    <a:pt x="127" y="454"/>
                    <a:pt x="127" y="454"/>
                  </a:cubicBezTo>
                  <a:cubicBezTo>
                    <a:pt x="131" y="460"/>
                    <a:pt x="136" y="463"/>
                    <a:pt x="140" y="473"/>
                  </a:cubicBezTo>
                  <a:cubicBezTo>
                    <a:pt x="134" y="477"/>
                    <a:pt x="118" y="484"/>
                    <a:pt x="111" y="484"/>
                  </a:cubicBezTo>
                  <a:cubicBezTo>
                    <a:pt x="102" y="484"/>
                    <a:pt x="96" y="481"/>
                    <a:pt x="84" y="481"/>
                  </a:cubicBezTo>
                  <a:cubicBezTo>
                    <a:pt x="73" y="481"/>
                    <a:pt x="46" y="491"/>
                    <a:pt x="54" y="499"/>
                  </a:cubicBezTo>
                  <a:cubicBezTo>
                    <a:pt x="81" y="524"/>
                    <a:pt x="67" y="533"/>
                    <a:pt x="61" y="533"/>
                  </a:cubicBezTo>
                  <a:cubicBezTo>
                    <a:pt x="50" y="533"/>
                    <a:pt x="49" y="520"/>
                    <a:pt x="40" y="520"/>
                  </a:cubicBezTo>
                  <a:cubicBezTo>
                    <a:pt x="30" y="520"/>
                    <a:pt x="18" y="545"/>
                    <a:pt x="18" y="557"/>
                  </a:cubicBezTo>
                  <a:cubicBezTo>
                    <a:pt x="18" y="578"/>
                    <a:pt x="2" y="575"/>
                    <a:pt x="0" y="593"/>
                  </a:cubicBezTo>
                  <a:cubicBezTo>
                    <a:pt x="0" y="594"/>
                    <a:pt x="0" y="594"/>
                    <a:pt x="0" y="594"/>
                  </a:cubicBezTo>
                  <a:cubicBezTo>
                    <a:pt x="2" y="593"/>
                    <a:pt x="4" y="593"/>
                    <a:pt x="6" y="593"/>
                  </a:cubicBezTo>
                  <a:cubicBezTo>
                    <a:pt x="11" y="592"/>
                    <a:pt x="15"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19" y="592"/>
                    <a:pt x="19" y="592"/>
                    <a:pt x="19" y="592"/>
                  </a:cubicBezTo>
                  <a:cubicBezTo>
                    <a:pt x="29" y="592"/>
                    <a:pt x="36" y="591"/>
                    <a:pt x="46" y="591"/>
                  </a:cubicBezTo>
                  <a:cubicBezTo>
                    <a:pt x="58" y="591"/>
                    <a:pt x="63" y="611"/>
                    <a:pt x="63" y="623"/>
                  </a:cubicBezTo>
                  <a:cubicBezTo>
                    <a:pt x="63" y="623"/>
                    <a:pt x="63" y="623"/>
                    <a:pt x="63" y="623"/>
                  </a:cubicBezTo>
                  <a:cubicBezTo>
                    <a:pt x="63" y="630"/>
                    <a:pt x="55" y="633"/>
                    <a:pt x="55" y="640"/>
                  </a:cubicBezTo>
                  <a:cubicBezTo>
                    <a:pt x="55" y="640"/>
                    <a:pt x="55" y="640"/>
                    <a:pt x="55" y="640"/>
                  </a:cubicBezTo>
                  <a:cubicBezTo>
                    <a:pt x="55" y="651"/>
                    <a:pt x="65" y="658"/>
                    <a:pt x="65" y="668"/>
                  </a:cubicBezTo>
                  <a:cubicBezTo>
                    <a:pt x="65" y="668"/>
                    <a:pt x="65" y="668"/>
                    <a:pt x="65" y="668"/>
                  </a:cubicBezTo>
                  <a:cubicBezTo>
                    <a:pt x="65" y="674"/>
                    <a:pt x="55" y="677"/>
                    <a:pt x="53" y="680"/>
                  </a:cubicBezTo>
                  <a:cubicBezTo>
                    <a:pt x="47" y="689"/>
                    <a:pt x="45" y="698"/>
                    <a:pt x="45" y="710"/>
                  </a:cubicBezTo>
                  <a:cubicBezTo>
                    <a:pt x="45" y="710"/>
                    <a:pt x="45" y="710"/>
                    <a:pt x="45" y="710"/>
                  </a:cubicBezTo>
                  <a:cubicBezTo>
                    <a:pt x="45" y="721"/>
                    <a:pt x="50" y="722"/>
                    <a:pt x="57" y="722"/>
                  </a:cubicBezTo>
                  <a:cubicBezTo>
                    <a:pt x="60" y="722"/>
                    <a:pt x="64" y="722"/>
                    <a:pt x="68" y="722"/>
                  </a:cubicBezTo>
                  <a:cubicBezTo>
                    <a:pt x="84" y="722"/>
                    <a:pt x="92" y="715"/>
                    <a:pt x="105" y="715"/>
                  </a:cubicBezTo>
                  <a:cubicBezTo>
                    <a:pt x="119" y="715"/>
                    <a:pt x="116" y="743"/>
                    <a:pt x="129" y="743"/>
                  </a:cubicBezTo>
                  <a:cubicBezTo>
                    <a:pt x="129" y="764"/>
                    <a:pt x="129" y="764"/>
                    <a:pt x="129" y="764"/>
                  </a:cubicBezTo>
                  <a:cubicBezTo>
                    <a:pt x="129" y="766"/>
                    <a:pt x="131" y="767"/>
                    <a:pt x="132" y="768"/>
                  </a:cubicBezTo>
                  <a:cubicBezTo>
                    <a:pt x="135" y="771"/>
                    <a:pt x="135" y="771"/>
                    <a:pt x="135" y="771"/>
                  </a:cubicBezTo>
                  <a:cubicBezTo>
                    <a:pt x="137" y="771"/>
                    <a:pt x="144" y="768"/>
                    <a:pt x="147" y="768"/>
                  </a:cubicBezTo>
                  <a:cubicBezTo>
                    <a:pt x="159" y="765"/>
                    <a:pt x="160" y="751"/>
                    <a:pt x="172" y="751"/>
                  </a:cubicBezTo>
                  <a:cubicBezTo>
                    <a:pt x="181" y="751"/>
                    <a:pt x="205" y="791"/>
                    <a:pt x="213" y="791"/>
                  </a:cubicBezTo>
                  <a:cubicBezTo>
                    <a:pt x="220" y="791"/>
                    <a:pt x="245" y="779"/>
                    <a:pt x="250" y="774"/>
                  </a:cubicBezTo>
                  <a:cubicBezTo>
                    <a:pt x="249" y="774"/>
                    <a:pt x="235" y="772"/>
                    <a:pt x="235" y="772"/>
                  </a:cubicBezTo>
                  <a:cubicBezTo>
                    <a:pt x="233" y="772"/>
                    <a:pt x="226" y="771"/>
                    <a:pt x="226" y="764"/>
                  </a:cubicBezTo>
                  <a:cubicBezTo>
                    <a:pt x="226" y="760"/>
                    <a:pt x="264" y="746"/>
                    <a:pt x="279" y="740"/>
                  </a:cubicBezTo>
                  <a:cubicBezTo>
                    <a:pt x="279" y="740"/>
                    <a:pt x="272" y="748"/>
                    <a:pt x="269" y="749"/>
                  </a:cubicBezTo>
                  <a:cubicBezTo>
                    <a:pt x="270" y="753"/>
                    <a:pt x="284" y="767"/>
                    <a:pt x="253" y="775"/>
                  </a:cubicBezTo>
                  <a:cubicBezTo>
                    <a:pt x="267" y="806"/>
                    <a:pt x="327" y="801"/>
                    <a:pt x="327" y="842"/>
                  </a:cubicBezTo>
                  <a:cubicBezTo>
                    <a:pt x="329" y="842"/>
                    <a:pt x="329" y="842"/>
                    <a:pt x="329" y="842"/>
                  </a:cubicBezTo>
                  <a:cubicBezTo>
                    <a:pt x="332" y="841"/>
                    <a:pt x="336"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40" y="840"/>
                    <a:pt x="340" y="840"/>
                    <a:pt x="340" y="840"/>
                  </a:cubicBezTo>
                  <a:cubicBezTo>
                    <a:pt x="357" y="840"/>
                    <a:pt x="356" y="850"/>
                    <a:pt x="362" y="861"/>
                  </a:cubicBezTo>
                  <a:cubicBezTo>
                    <a:pt x="363" y="863"/>
                    <a:pt x="373" y="869"/>
                    <a:pt x="374" y="869"/>
                  </a:cubicBezTo>
                  <a:cubicBezTo>
                    <a:pt x="384" y="872"/>
                    <a:pt x="386" y="888"/>
                    <a:pt x="401" y="888"/>
                  </a:cubicBezTo>
                  <a:cubicBezTo>
                    <a:pt x="412" y="888"/>
                    <a:pt x="412" y="879"/>
                    <a:pt x="420" y="876"/>
                  </a:cubicBezTo>
                  <a:cubicBezTo>
                    <a:pt x="424" y="875"/>
                    <a:pt x="423" y="875"/>
                    <a:pt x="427" y="875"/>
                  </a:cubicBezTo>
                  <a:cubicBezTo>
                    <a:pt x="429" y="878"/>
                    <a:pt x="429" y="882"/>
                    <a:pt x="431" y="884"/>
                  </a:cubicBezTo>
                  <a:cubicBezTo>
                    <a:pt x="431" y="884"/>
                    <a:pt x="431" y="884"/>
                    <a:pt x="431" y="884"/>
                  </a:cubicBezTo>
                  <a:cubicBezTo>
                    <a:pt x="431" y="884"/>
                    <a:pt x="431" y="885"/>
                    <a:pt x="431" y="885"/>
                  </a:cubicBezTo>
                  <a:cubicBezTo>
                    <a:pt x="431" y="886"/>
                    <a:pt x="431" y="887"/>
                    <a:pt x="431" y="887"/>
                  </a:cubicBezTo>
                  <a:cubicBezTo>
                    <a:pt x="438" y="888"/>
                    <a:pt x="438" y="888"/>
                    <a:pt x="438" y="888"/>
                  </a:cubicBezTo>
                  <a:cubicBezTo>
                    <a:pt x="445" y="880"/>
                    <a:pt x="445" y="867"/>
                    <a:pt x="453" y="863"/>
                  </a:cubicBezTo>
                  <a:cubicBezTo>
                    <a:pt x="439" y="855"/>
                    <a:pt x="417" y="823"/>
                    <a:pt x="417" y="805"/>
                  </a:cubicBezTo>
                  <a:cubicBezTo>
                    <a:pt x="417" y="800"/>
                    <a:pt x="405" y="792"/>
                    <a:pt x="405" y="784"/>
                  </a:cubicBezTo>
                  <a:cubicBezTo>
                    <a:pt x="405" y="782"/>
                    <a:pt x="415" y="762"/>
                    <a:pt x="418" y="759"/>
                  </a:cubicBezTo>
                  <a:cubicBezTo>
                    <a:pt x="418" y="759"/>
                    <a:pt x="419" y="759"/>
                    <a:pt x="419" y="759"/>
                  </a:cubicBezTo>
                  <a:cubicBezTo>
                    <a:pt x="423" y="759"/>
                    <a:pt x="437" y="751"/>
                    <a:pt x="438" y="751"/>
                  </a:cubicBezTo>
                  <a:cubicBezTo>
                    <a:pt x="452" y="746"/>
                    <a:pt x="460" y="742"/>
                    <a:pt x="478" y="742"/>
                  </a:cubicBezTo>
                  <a:cubicBezTo>
                    <a:pt x="506" y="742"/>
                    <a:pt x="511" y="756"/>
                    <a:pt x="522" y="772"/>
                  </a:cubicBezTo>
                  <a:cubicBezTo>
                    <a:pt x="519" y="774"/>
                    <a:pt x="516" y="775"/>
                    <a:pt x="512" y="775"/>
                  </a:cubicBezTo>
                  <a:cubicBezTo>
                    <a:pt x="506" y="775"/>
                    <a:pt x="500" y="772"/>
                    <a:pt x="494" y="772"/>
                  </a:cubicBezTo>
                  <a:cubicBezTo>
                    <a:pt x="480" y="772"/>
                    <a:pt x="459" y="785"/>
                    <a:pt x="457" y="785"/>
                  </a:cubicBezTo>
                  <a:cubicBezTo>
                    <a:pt x="457" y="785"/>
                    <a:pt x="457" y="785"/>
                    <a:pt x="457" y="785"/>
                  </a:cubicBezTo>
                  <a:cubicBezTo>
                    <a:pt x="457" y="796"/>
                    <a:pt x="466" y="795"/>
                    <a:pt x="469" y="801"/>
                  </a:cubicBezTo>
                  <a:cubicBezTo>
                    <a:pt x="479" y="819"/>
                    <a:pt x="493" y="825"/>
                    <a:pt x="493" y="846"/>
                  </a:cubicBezTo>
                  <a:cubicBezTo>
                    <a:pt x="497" y="844"/>
                    <a:pt x="507" y="839"/>
                    <a:pt x="511" y="838"/>
                  </a:cubicBezTo>
                  <a:cubicBezTo>
                    <a:pt x="512" y="846"/>
                    <a:pt x="520" y="850"/>
                    <a:pt x="520" y="858"/>
                  </a:cubicBezTo>
                  <a:cubicBezTo>
                    <a:pt x="504" y="858"/>
                    <a:pt x="504" y="858"/>
                    <a:pt x="504" y="858"/>
                  </a:cubicBezTo>
                  <a:cubicBezTo>
                    <a:pt x="499" y="858"/>
                    <a:pt x="495" y="863"/>
                    <a:pt x="494" y="871"/>
                  </a:cubicBezTo>
                  <a:cubicBezTo>
                    <a:pt x="505" y="873"/>
                    <a:pt x="512" y="883"/>
                    <a:pt x="512" y="894"/>
                  </a:cubicBezTo>
                  <a:cubicBezTo>
                    <a:pt x="512" y="899"/>
                    <a:pt x="508" y="901"/>
                    <a:pt x="508" y="906"/>
                  </a:cubicBezTo>
                  <a:cubicBezTo>
                    <a:pt x="508" y="910"/>
                    <a:pt x="513" y="916"/>
                    <a:pt x="514" y="917"/>
                  </a:cubicBezTo>
                  <a:cubicBezTo>
                    <a:pt x="514" y="912"/>
                    <a:pt x="520" y="912"/>
                    <a:pt x="525" y="910"/>
                  </a:cubicBezTo>
                  <a:cubicBezTo>
                    <a:pt x="531" y="908"/>
                    <a:pt x="529" y="906"/>
                    <a:pt x="535" y="904"/>
                  </a:cubicBezTo>
                  <a:cubicBezTo>
                    <a:pt x="545" y="900"/>
                    <a:pt x="551" y="903"/>
                    <a:pt x="559" y="897"/>
                  </a:cubicBezTo>
                  <a:cubicBezTo>
                    <a:pt x="570" y="904"/>
                    <a:pt x="577" y="904"/>
                    <a:pt x="588" y="908"/>
                  </a:cubicBezTo>
                  <a:cubicBezTo>
                    <a:pt x="601" y="912"/>
                    <a:pt x="605" y="924"/>
                    <a:pt x="620" y="924"/>
                  </a:cubicBezTo>
                  <a:cubicBezTo>
                    <a:pt x="621" y="927"/>
                    <a:pt x="624" y="928"/>
                    <a:pt x="625" y="930"/>
                  </a:cubicBezTo>
                  <a:cubicBezTo>
                    <a:pt x="625" y="930"/>
                    <a:pt x="625" y="930"/>
                    <a:pt x="625" y="930"/>
                  </a:cubicBezTo>
                  <a:cubicBezTo>
                    <a:pt x="626" y="933"/>
                    <a:pt x="625" y="937"/>
                    <a:pt x="626" y="941"/>
                  </a:cubicBezTo>
                  <a:cubicBezTo>
                    <a:pt x="626" y="943"/>
                    <a:pt x="626" y="946"/>
                    <a:pt x="627" y="949"/>
                  </a:cubicBezTo>
                  <a:cubicBezTo>
                    <a:pt x="629" y="947"/>
                    <a:pt x="630" y="947"/>
                    <a:pt x="632" y="947"/>
                  </a:cubicBezTo>
                  <a:cubicBezTo>
                    <a:pt x="636" y="947"/>
                    <a:pt x="639" y="952"/>
                    <a:pt x="643" y="952"/>
                  </a:cubicBezTo>
                  <a:cubicBezTo>
                    <a:pt x="649" y="952"/>
                    <a:pt x="652" y="946"/>
                    <a:pt x="655" y="943"/>
                  </a:cubicBezTo>
                  <a:cubicBezTo>
                    <a:pt x="659" y="939"/>
                    <a:pt x="666" y="939"/>
                    <a:pt x="670" y="935"/>
                  </a:cubicBezTo>
                  <a:cubicBezTo>
                    <a:pt x="679" y="926"/>
                    <a:pt x="680" y="912"/>
                    <a:pt x="693" y="912"/>
                  </a:cubicBezTo>
                  <a:cubicBezTo>
                    <a:pt x="698" y="912"/>
                    <a:pt x="697" y="914"/>
                    <a:pt x="702" y="914"/>
                  </a:cubicBezTo>
                  <a:cubicBezTo>
                    <a:pt x="702" y="914"/>
                    <a:pt x="702" y="914"/>
                    <a:pt x="702" y="914"/>
                  </a:cubicBezTo>
                  <a:cubicBezTo>
                    <a:pt x="702" y="914"/>
                    <a:pt x="702" y="914"/>
                    <a:pt x="702" y="914"/>
                  </a:cubicBezTo>
                  <a:cubicBezTo>
                    <a:pt x="702" y="917"/>
                    <a:pt x="705" y="918"/>
                    <a:pt x="708" y="918"/>
                  </a:cubicBezTo>
                  <a:cubicBezTo>
                    <a:pt x="708" y="918"/>
                    <a:pt x="708" y="918"/>
                    <a:pt x="708" y="918"/>
                  </a:cubicBezTo>
                  <a:cubicBezTo>
                    <a:pt x="708" y="918"/>
                    <a:pt x="708" y="918"/>
                    <a:pt x="708" y="918"/>
                  </a:cubicBezTo>
                  <a:cubicBezTo>
                    <a:pt x="708" y="918"/>
                    <a:pt x="708" y="918"/>
                    <a:pt x="708" y="918"/>
                  </a:cubicBezTo>
                  <a:cubicBezTo>
                    <a:pt x="710" y="918"/>
                    <a:pt x="713" y="917"/>
                    <a:pt x="715" y="917"/>
                  </a:cubicBezTo>
                  <a:cubicBezTo>
                    <a:pt x="716" y="917"/>
                    <a:pt x="718" y="916"/>
                    <a:pt x="719" y="916"/>
                  </a:cubicBezTo>
                  <a:cubicBezTo>
                    <a:pt x="723" y="916"/>
                    <a:pt x="724" y="922"/>
                    <a:pt x="729" y="922"/>
                  </a:cubicBezTo>
                  <a:cubicBezTo>
                    <a:pt x="739" y="922"/>
                    <a:pt x="747" y="916"/>
                    <a:pt x="751" y="909"/>
                  </a:cubicBezTo>
                  <a:cubicBezTo>
                    <a:pt x="751" y="909"/>
                    <a:pt x="751" y="909"/>
                    <a:pt x="751" y="909"/>
                  </a:cubicBezTo>
                  <a:cubicBezTo>
                    <a:pt x="751" y="909"/>
                    <a:pt x="751" y="909"/>
                    <a:pt x="751" y="909"/>
                  </a:cubicBezTo>
                  <a:cubicBezTo>
                    <a:pt x="752" y="909"/>
                    <a:pt x="752" y="909"/>
                    <a:pt x="752" y="909"/>
                  </a:cubicBezTo>
                  <a:cubicBezTo>
                    <a:pt x="752" y="909"/>
                    <a:pt x="752" y="909"/>
                    <a:pt x="752" y="909"/>
                  </a:cubicBezTo>
                  <a:cubicBezTo>
                    <a:pt x="752" y="909"/>
                    <a:pt x="752" y="909"/>
                    <a:pt x="752" y="909"/>
                  </a:cubicBezTo>
                  <a:cubicBezTo>
                    <a:pt x="752" y="909"/>
                    <a:pt x="752" y="909"/>
                    <a:pt x="752" y="909"/>
                  </a:cubicBezTo>
                  <a:cubicBezTo>
                    <a:pt x="753" y="909"/>
                    <a:pt x="753" y="909"/>
                    <a:pt x="753" y="909"/>
                  </a:cubicBezTo>
                  <a:cubicBezTo>
                    <a:pt x="754" y="909"/>
                    <a:pt x="754" y="909"/>
                    <a:pt x="754" y="909"/>
                  </a:cubicBezTo>
                  <a:cubicBezTo>
                    <a:pt x="759" y="909"/>
                    <a:pt x="761" y="896"/>
                    <a:pt x="772" y="896"/>
                  </a:cubicBezTo>
                  <a:cubicBezTo>
                    <a:pt x="777" y="896"/>
                    <a:pt x="777" y="901"/>
                    <a:pt x="777" y="907"/>
                  </a:cubicBezTo>
                  <a:cubicBezTo>
                    <a:pt x="777" y="908"/>
                    <a:pt x="777" y="910"/>
                    <a:pt x="777" y="912"/>
                  </a:cubicBezTo>
                  <a:cubicBezTo>
                    <a:pt x="777" y="918"/>
                    <a:pt x="778" y="924"/>
                    <a:pt x="783" y="924"/>
                  </a:cubicBezTo>
                  <a:cubicBezTo>
                    <a:pt x="796" y="924"/>
                    <a:pt x="800" y="915"/>
                    <a:pt x="810" y="915"/>
                  </a:cubicBezTo>
                  <a:cubicBezTo>
                    <a:pt x="817" y="915"/>
                    <a:pt x="821" y="915"/>
                    <a:pt x="828" y="916"/>
                  </a:cubicBezTo>
                  <a:cubicBezTo>
                    <a:pt x="828" y="916"/>
                    <a:pt x="828" y="916"/>
                    <a:pt x="828" y="916"/>
                  </a:cubicBezTo>
                  <a:cubicBezTo>
                    <a:pt x="828" y="916"/>
                    <a:pt x="828" y="916"/>
                    <a:pt x="828" y="916"/>
                  </a:cubicBezTo>
                  <a:cubicBezTo>
                    <a:pt x="829" y="914"/>
                    <a:pt x="829" y="914"/>
                    <a:pt x="829" y="914"/>
                  </a:cubicBezTo>
                  <a:cubicBezTo>
                    <a:pt x="827" y="901"/>
                    <a:pt x="824" y="898"/>
                    <a:pt x="810" y="895"/>
                  </a:cubicBezTo>
                  <a:cubicBezTo>
                    <a:pt x="810" y="895"/>
                    <a:pt x="810" y="895"/>
                    <a:pt x="810" y="895"/>
                  </a:cubicBezTo>
                  <a:cubicBezTo>
                    <a:pt x="810" y="895"/>
                    <a:pt x="810" y="895"/>
                    <a:pt x="810" y="895"/>
                  </a:cubicBezTo>
                  <a:cubicBezTo>
                    <a:pt x="812" y="885"/>
                    <a:pt x="823" y="861"/>
                    <a:pt x="831" y="861"/>
                  </a:cubicBezTo>
                  <a:cubicBezTo>
                    <a:pt x="880" y="861"/>
                    <a:pt x="913" y="835"/>
                    <a:pt x="913" y="776"/>
                  </a:cubicBezTo>
                  <a:cubicBezTo>
                    <a:pt x="913" y="776"/>
                    <a:pt x="913" y="776"/>
                    <a:pt x="913" y="776"/>
                  </a:cubicBezTo>
                  <a:cubicBezTo>
                    <a:pt x="923" y="775"/>
                    <a:pt x="929" y="770"/>
                    <a:pt x="934" y="764"/>
                  </a:cubicBezTo>
                  <a:cubicBezTo>
                    <a:pt x="943" y="754"/>
                    <a:pt x="947" y="742"/>
                    <a:pt x="957" y="742"/>
                  </a:cubicBezTo>
                  <a:cubicBezTo>
                    <a:pt x="957" y="742"/>
                    <a:pt x="957" y="742"/>
                    <a:pt x="957" y="742"/>
                  </a:cubicBezTo>
                  <a:cubicBezTo>
                    <a:pt x="957" y="742"/>
                    <a:pt x="957" y="742"/>
                    <a:pt x="957" y="742"/>
                  </a:cubicBezTo>
                  <a:cubicBezTo>
                    <a:pt x="957" y="742"/>
                    <a:pt x="957" y="742"/>
                    <a:pt x="957" y="742"/>
                  </a:cubicBezTo>
                  <a:cubicBezTo>
                    <a:pt x="957" y="742"/>
                    <a:pt x="957" y="742"/>
                    <a:pt x="957" y="742"/>
                  </a:cubicBezTo>
                  <a:cubicBezTo>
                    <a:pt x="957" y="742"/>
                    <a:pt x="958" y="742"/>
                    <a:pt x="958" y="742"/>
                  </a:cubicBezTo>
                  <a:cubicBezTo>
                    <a:pt x="958" y="742"/>
                    <a:pt x="958" y="742"/>
                    <a:pt x="958" y="742"/>
                  </a:cubicBezTo>
                  <a:cubicBezTo>
                    <a:pt x="958" y="742"/>
                    <a:pt x="958" y="742"/>
                    <a:pt x="958" y="742"/>
                  </a:cubicBezTo>
                  <a:cubicBezTo>
                    <a:pt x="962" y="742"/>
                    <a:pt x="965" y="743"/>
                    <a:pt x="967" y="743"/>
                  </a:cubicBezTo>
                  <a:cubicBezTo>
                    <a:pt x="967" y="743"/>
                    <a:pt x="967" y="743"/>
                    <a:pt x="967" y="743"/>
                  </a:cubicBezTo>
                  <a:cubicBezTo>
                    <a:pt x="967" y="743"/>
                    <a:pt x="967" y="743"/>
                    <a:pt x="967" y="743"/>
                  </a:cubicBezTo>
                  <a:cubicBezTo>
                    <a:pt x="998" y="743"/>
                    <a:pt x="985" y="718"/>
                    <a:pt x="992" y="711"/>
                  </a:cubicBezTo>
                  <a:cubicBezTo>
                    <a:pt x="992" y="711"/>
                    <a:pt x="992" y="711"/>
                    <a:pt x="992" y="711"/>
                  </a:cubicBezTo>
                  <a:cubicBezTo>
                    <a:pt x="992" y="711"/>
                    <a:pt x="992" y="711"/>
                    <a:pt x="992" y="710"/>
                  </a:cubicBezTo>
                  <a:cubicBezTo>
                    <a:pt x="992" y="710"/>
                    <a:pt x="992" y="710"/>
                    <a:pt x="992" y="710"/>
                  </a:cubicBezTo>
                  <a:cubicBezTo>
                    <a:pt x="992" y="710"/>
                    <a:pt x="992" y="710"/>
                    <a:pt x="993" y="710"/>
                  </a:cubicBezTo>
                  <a:cubicBezTo>
                    <a:pt x="1014" y="692"/>
                    <a:pt x="1046" y="691"/>
                    <a:pt x="1072" y="676"/>
                  </a:cubicBezTo>
                  <a:cubicBezTo>
                    <a:pt x="1075" y="674"/>
                    <a:pt x="1084" y="663"/>
                    <a:pt x="1093" y="663"/>
                  </a:cubicBezTo>
                  <a:cubicBezTo>
                    <a:pt x="1107" y="663"/>
                    <a:pt x="1129" y="679"/>
                    <a:pt x="1151" y="679"/>
                  </a:cubicBezTo>
                  <a:cubicBezTo>
                    <a:pt x="1180" y="679"/>
                    <a:pt x="1174" y="639"/>
                    <a:pt x="1191" y="639"/>
                  </a:cubicBezTo>
                  <a:cubicBezTo>
                    <a:pt x="1200" y="639"/>
                    <a:pt x="1232" y="644"/>
                    <a:pt x="1235" y="652"/>
                  </a:cubicBezTo>
                  <a:cubicBezTo>
                    <a:pt x="1235" y="652"/>
                    <a:pt x="1235" y="652"/>
                    <a:pt x="1235" y="652"/>
                  </a:cubicBezTo>
                  <a:cubicBezTo>
                    <a:pt x="1235" y="652"/>
                    <a:pt x="1235" y="652"/>
                    <a:pt x="1235" y="652"/>
                  </a:cubicBezTo>
                  <a:cubicBezTo>
                    <a:pt x="1236" y="653"/>
                    <a:pt x="1236" y="653"/>
                    <a:pt x="1236" y="653"/>
                  </a:cubicBezTo>
                  <a:cubicBezTo>
                    <a:pt x="1236" y="653"/>
                    <a:pt x="1236" y="653"/>
                    <a:pt x="1236" y="653"/>
                  </a:cubicBezTo>
                  <a:cubicBezTo>
                    <a:pt x="1236" y="653"/>
                    <a:pt x="1236" y="653"/>
                    <a:pt x="1236" y="653"/>
                  </a:cubicBezTo>
                  <a:cubicBezTo>
                    <a:pt x="1242" y="669"/>
                    <a:pt x="1250" y="673"/>
                    <a:pt x="1258" y="673"/>
                  </a:cubicBezTo>
                  <a:cubicBezTo>
                    <a:pt x="1258" y="673"/>
                    <a:pt x="1258" y="673"/>
                    <a:pt x="1258" y="673"/>
                  </a:cubicBezTo>
                  <a:cubicBezTo>
                    <a:pt x="1258" y="673"/>
                    <a:pt x="1258" y="673"/>
                    <a:pt x="1258" y="673"/>
                  </a:cubicBezTo>
                  <a:cubicBezTo>
                    <a:pt x="1263" y="673"/>
                    <a:pt x="1268" y="671"/>
                    <a:pt x="1273" y="670"/>
                  </a:cubicBezTo>
                  <a:cubicBezTo>
                    <a:pt x="1276" y="669"/>
                    <a:pt x="1280" y="668"/>
                    <a:pt x="1283" y="668"/>
                  </a:cubicBezTo>
                  <a:cubicBezTo>
                    <a:pt x="1283" y="668"/>
                    <a:pt x="1283" y="668"/>
                    <a:pt x="1283" y="668"/>
                  </a:cubicBezTo>
                  <a:cubicBezTo>
                    <a:pt x="1316" y="668"/>
                    <a:pt x="1325" y="694"/>
                    <a:pt x="1359" y="694"/>
                  </a:cubicBezTo>
                  <a:cubicBezTo>
                    <a:pt x="1359" y="694"/>
                    <a:pt x="1359" y="694"/>
                    <a:pt x="1359" y="694"/>
                  </a:cubicBezTo>
                  <a:cubicBezTo>
                    <a:pt x="1369" y="694"/>
                    <a:pt x="1380" y="691"/>
                    <a:pt x="1392" y="688"/>
                  </a:cubicBezTo>
                  <a:cubicBezTo>
                    <a:pt x="1407" y="683"/>
                    <a:pt x="1424" y="677"/>
                    <a:pt x="1441" y="677"/>
                  </a:cubicBezTo>
                  <a:cubicBezTo>
                    <a:pt x="1441" y="677"/>
                    <a:pt x="1441" y="677"/>
                    <a:pt x="1441" y="677"/>
                  </a:cubicBezTo>
                  <a:cubicBezTo>
                    <a:pt x="1441" y="677"/>
                    <a:pt x="1441" y="677"/>
                    <a:pt x="1441" y="677"/>
                  </a:cubicBezTo>
                  <a:cubicBezTo>
                    <a:pt x="1441" y="677"/>
                    <a:pt x="1441" y="677"/>
                    <a:pt x="1441" y="677"/>
                  </a:cubicBezTo>
                  <a:cubicBezTo>
                    <a:pt x="1441" y="677"/>
                    <a:pt x="1441" y="677"/>
                    <a:pt x="1441" y="677"/>
                  </a:cubicBezTo>
                  <a:cubicBezTo>
                    <a:pt x="1449" y="677"/>
                    <a:pt x="1457" y="678"/>
                    <a:pt x="1465" y="681"/>
                  </a:cubicBezTo>
                  <a:cubicBezTo>
                    <a:pt x="1465" y="681"/>
                    <a:pt x="1465" y="681"/>
                    <a:pt x="1465" y="681"/>
                  </a:cubicBezTo>
                  <a:cubicBezTo>
                    <a:pt x="1465" y="681"/>
                    <a:pt x="1465" y="681"/>
                    <a:pt x="1465" y="681"/>
                  </a:cubicBezTo>
                  <a:cubicBezTo>
                    <a:pt x="1470" y="683"/>
                    <a:pt x="1474" y="684"/>
                    <a:pt x="1478" y="684"/>
                  </a:cubicBezTo>
                  <a:cubicBezTo>
                    <a:pt x="1478" y="684"/>
                    <a:pt x="1478" y="684"/>
                    <a:pt x="1478" y="684"/>
                  </a:cubicBezTo>
                  <a:cubicBezTo>
                    <a:pt x="1478" y="684"/>
                    <a:pt x="1478" y="684"/>
                    <a:pt x="1478" y="684"/>
                  </a:cubicBezTo>
                  <a:cubicBezTo>
                    <a:pt x="1501" y="684"/>
                    <a:pt x="1502" y="651"/>
                    <a:pt x="1519" y="630"/>
                  </a:cubicBezTo>
                  <a:cubicBezTo>
                    <a:pt x="1527" y="620"/>
                    <a:pt x="1538" y="613"/>
                    <a:pt x="1557" y="613"/>
                  </a:cubicBezTo>
                  <a:cubicBezTo>
                    <a:pt x="1557" y="613"/>
                    <a:pt x="1557" y="613"/>
                    <a:pt x="1557" y="613"/>
                  </a:cubicBezTo>
                  <a:cubicBezTo>
                    <a:pt x="1604" y="613"/>
                    <a:pt x="1603" y="650"/>
                    <a:pt x="1621" y="679"/>
                  </a:cubicBezTo>
                  <a:cubicBezTo>
                    <a:pt x="1628" y="690"/>
                    <a:pt x="1651" y="691"/>
                    <a:pt x="1660" y="700"/>
                  </a:cubicBezTo>
                  <a:cubicBezTo>
                    <a:pt x="1667" y="707"/>
                    <a:pt x="1674" y="726"/>
                    <a:pt x="1689" y="726"/>
                  </a:cubicBezTo>
                  <a:cubicBezTo>
                    <a:pt x="1707" y="726"/>
                    <a:pt x="1710" y="710"/>
                    <a:pt x="1732" y="710"/>
                  </a:cubicBezTo>
                  <a:cubicBezTo>
                    <a:pt x="1732" y="724"/>
                    <a:pt x="1732" y="724"/>
                    <a:pt x="1732" y="724"/>
                  </a:cubicBezTo>
                  <a:cubicBezTo>
                    <a:pt x="1732" y="724"/>
                    <a:pt x="1732" y="724"/>
                    <a:pt x="1732" y="724"/>
                  </a:cubicBezTo>
                  <a:cubicBezTo>
                    <a:pt x="1720" y="735"/>
                    <a:pt x="1716" y="763"/>
                    <a:pt x="1703" y="771"/>
                  </a:cubicBezTo>
                  <a:cubicBezTo>
                    <a:pt x="1692" y="777"/>
                    <a:pt x="1675" y="779"/>
                    <a:pt x="1675" y="782"/>
                  </a:cubicBezTo>
                  <a:cubicBezTo>
                    <a:pt x="1675" y="783"/>
                    <a:pt x="1675" y="784"/>
                    <a:pt x="1676" y="784"/>
                  </a:cubicBezTo>
                  <a:cubicBezTo>
                    <a:pt x="1682" y="788"/>
                    <a:pt x="1683" y="792"/>
                    <a:pt x="1683" y="797"/>
                  </a:cubicBezTo>
                  <a:cubicBezTo>
                    <a:pt x="1683" y="808"/>
                    <a:pt x="1674" y="819"/>
                    <a:pt x="1674" y="819"/>
                  </a:cubicBezTo>
                  <a:cubicBezTo>
                    <a:pt x="1674" y="819"/>
                    <a:pt x="1694" y="824"/>
                    <a:pt x="1711" y="824"/>
                  </a:cubicBezTo>
                  <a:cubicBezTo>
                    <a:pt x="1741" y="824"/>
                    <a:pt x="1769" y="760"/>
                    <a:pt x="1790" y="739"/>
                  </a:cubicBezTo>
                  <a:cubicBezTo>
                    <a:pt x="1799" y="731"/>
                    <a:pt x="1810" y="714"/>
                    <a:pt x="1813" y="700"/>
                  </a:cubicBezTo>
                  <a:cubicBezTo>
                    <a:pt x="1817" y="684"/>
                    <a:pt x="1811" y="675"/>
                    <a:pt x="1819" y="660"/>
                  </a:cubicBezTo>
                  <a:cubicBezTo>
                    <a:pt x="1822" y="655"/>
                    <a:pt x="1828" y="643"/>
                    <a:pt x="1828" y="631"/>
                  </a:cubicBezTo>
                  <a:cubicBezTo>
                    <a:pt x="1828" y="618"/>
                    <a:pt x="1811" y="595"/>
                    <a:pt x="1799" y="595"/>
                  </a:cubicBezTo>
                  <a:cubicBezTo>
                    <a:pt x="1798" y="595"/>
                    <a:pt x="1796" y="596"/>
                    <a:pt x="1795" y="597"/>
                  </a:cubicBezTo>
                  <a:cubicBezTo>
                    <a:pt x="1787" y="603"/>
                    <a:pt x="1781" y="605"/>
                    <a:pt x="1775" y="605"/>
                  </a:cubicBezTo>
                  <a:cubicBezTo>
                    <a:pt x="1757" y="605"/>
                    <a:pt x="1748" y="583"/>
                    <a:pt x="1748" y="581"/>
                  </a:cubicBezTo>
                  <a:cubicBezTo>
                    <a:pt x="1748" y="566"/>
                    <a:pt x="1776" y="550"/>
                    <a:pt x="1787" y="539"/>
                  </a:cubicBezTo>
                  <a:cubicBezTo>
                    <a:pt x="1803" y="522"/>
                    <a:pt x="1825" y="495"/>
                    <a:pt x="1848" y="489"/>
                  </a:cubicBezTo>
                  <a:cubicBezTo>
                    <a:pt x="1868" y="483"/>
                    <a:pt x="1931" y="478"/>
                    <a:pt x="1948" y="478"/>
                  </a:cubicBezTo>
                  <a:cubicBezTo>
                    <a:pt x="1970" y="478"/>
                    <a:pt x="1980" y="489"/>
                    <a:pt x="1993" y="489"/>
                  </a:cubicBezTo>
                  <a:cubicBezTo>
                    <a:pt x="2000" y="489"/>
                    <a:pt x="2005" y="489"/>
                    <a:pt x="2022" y="489"/>
                  </a:cubicBezTo>
                  <a:cubicBezTo>
                    <a:pt x="2031" y="454"/>
                    <a:pt x="2046" y="433"/>
                    <a:pt x="2083" y="433"/>
                  </a:cubicBezTo>
                  <a:cubicBezTo>
                    <a:pt x="2089" y="433"/>
                    <a:pt x="2093" y="432"/>
                    <a:pt x="2100" y="432"/>
                  </a:cubicBezTo>
                  <a:cubicBezTo>
                    <a:pt x="2104" y="432"/>
                    <a:pt x="2108" y="432"/>
                    <a:pt x="2114" y="433"/>
                  </a:cubicBezTo>
                  <a:cubicBezTo>
                    <a:pt x="2109" y="437"/>
                    <a:pt x="2106" y="454"/>
                    <a:pt x="2115" y="454"/>
                  </a:cubicBezTo>
                  <a:cubicBezTo>
                    <a:pt x="2121" y="454"/>
                    <a:pt x="2135" y="445"/>
                    <a:pt x="2159" y="415"/>
                  </a:cubicBezTo>
                  <a:cubicBezTo>
                    <a:pt x="2160" y="415"/>
                    <a:pt x="2160" y="415"/>
                    <a:pt x="2160" y="415"/>
                  </a:cubicBezTo>
                  <a:cubicBezTo>
                    <a:pt x="2167" y="415"/>
                    <a:pt x="2191" y="426"/>
                    <a:pt x="2151" y="452"/>
                  </a:cubicBezTo>
                  <a:cubicBezTo>
                    <a:pt x="2137" y="461"/>
                    <a:pt x="2124" y="456"/>
                    <a:pt x="2114" y="470"/>
                  </a:cubicBezTo>
                  <a:cubicBezTo>
                    <a:pt x="2103" y="486"/>
                    <a:pt x="2093" y="506"/>
                    <a:pt x="2078" y="515"/>
                  </a:cubicBezTo>
                  <a:cubicBezTo>
                    <a:pt x="2064" y="522"/>
                    <a:pt x="2046" y="534"/>
                    <a:pt x="2046" y="557"/>
                  </a:cubicBezTo>
                  <a:cubicBezTo>
                    <a:pt x="2046" y="577"/>
                    <a:pt x="2052" y="641"/>
                    <a:pt x="2067" y="652"/>
                  </a:cubicBezTo>
                  <a:cubicBezTo>
                    <a:pt x="2078" y="636"/>
                    <a:pt x="2085" y="607"/>
                    <a:pt x="2107" y="602"/>
                  </a:cubicBezTo>
                  <a:cubicBezTo>
                    <a:pt x="2104" y="587"/>
                    <a:pt x="2128" y="584"/>
                    <a:pt x="2128" y="573"/>
                  </a:cubicBezTo>
                  <a:cubicBezTo>
                    <a:pt x="2128" y="556"/>
                    <a:pt x="2146" y="551"/>
                    <a:pt x="2146" y="541"/>
                  </a:cubicBezTo>
                  <a:cubicBezTo>
                    <a:pt x="2146" y="535"/>
                    <a:pt x="2141" y="529"/>
                    <a:pt x="2146" y="518"/>
                  </a:cubicBezTo>
                  <a:cubicBezTo>
                    <a:pt x="2167" y="474"/>
                    <a:pt x="2186" y="462"/>
                    <a:pt x="2203" y="462"/>
                  </a:cubicBezTo>
                  <a:cubicBezTo>
                    <a:pt x="2221" y="462"/>
                    <a:pt x="2236" y="475"/>
                    <a:pt x="2244" y="475"/>
                  </a:cubicBezTo>
                  <a:cubicBezTo>
                    <a:pt x="2291" y="475"/>
                    <a:pt x="2324" y="415"/>
                    <a:pt x="2365" y="415"/>
                  </a:cubicBezTo>
                  <a:cubicBezTo>
                    <a:pt x="2444" y="413"/>
                    <a:pt x="2381" y="384"/>
                    <a:pt x="2381" y="375"/>
                  </a:cubicBezTo>
                  <a:cubicBezTo>
                    <a:pt x="2381" y="352"/>
                    <a:pt x="2412" y="356"/>
                    <a:pt x="2418" y="343"/>
                  </a:cubicBezTo>
                  <a:cubicBezTo>
                    <a:pt x="2421" y="338"/>
                    <a:pt x="2415" y="325"/>
                    <a:pt x="2426" y="325"/>
                  </a:cubicBezTo>
                  <a:cubicBezTo>
                    <a:pt x="2459" y="325"/>
                    <a:pt x="2487" y="370"/>
                    <a:pt x="2510" y="370"/>
                  </a:cubicBezTo>
                  <a:cubicBezTo>
                    <a:pt x="2521" y="370"/>
                    <a:pt x="2523" y="350"/>
                    <a:pt x="2529" y="343"/>
                  </a:cubicBezTo>
                  <a:cubicBezTo>
                    <a:pt x="2538" y="333"/>
                    <a:pt x="2546" y="334"/>
                    <a:pt x="2561" y="329"/>
                  </a:cubicBezTo>
                  <a:cubicBezTo>
                    <a:pt x="2542" y="304"/>
                    <a:pt x="2480" y="290"/>
                    <a:pt x="2450" y="272"/>
                  </a:cubicBezTo>
                  <a:cubicBezTo>
                    <a:pt x="2408" y="248"/>
                    <a:pt x="2353" y="222"/>
                    <a:pt x="2291" y="222"/>
                  </a:cubicBezTo>
                  <a:cubicBezTo>
                    <a:pt x="2274" y="222"/>
                    <a:pt x="2263" y="225"/>
                    <a:pt x="2265" y="233"/>
                  </a:cubicBezTo>
                  <a:cubicBezTo>
                    <a:pt x="2270" y="250"/>
                    <a:pt x="2269" y="255"/>
                    <a:pt x="2266" y="255"/>
                  </a:cubicBezTo>
                  <a:cubicBezTo>
                    <a:pt x="2262" y="255"/>
                    <a:pt x="2255" y="250"/>
                    <a:pt x="2248" y="244"/>
                  </a:cubicBezTo>
                  <a:cubicBezTo>
                    <a:pt x="2241" y="238"/>
                    <a:pt x="2234" y="233"/>
                    <a:pt x="2231" y="233"/>
                  </a:cubicBezTo>
                  <a:cubicBezTo>
                    <a:pt x="2231" y="233"/>
                    <a:pt x="2231" y="233"/>
                    <a:pt x="2231" y="233"/>
                  </a:cubicBezTo>
                  <a:cubicBezTo>
                    <a:pt x="2109" y="230"/>
                    <a:pt x="2109" y="230"/>
                    <a:pt x="2109" y="230"/>
                  </a:cubicBezTo>
                  <a:cubicBezTo>
                    <a:pt x="2102" y="202"/>
                    <a:pt x="2084" y="193"/>
                    <a:pt x="2048" y="193"/>
                  </a:cubicBezTo>
                  <a:cubicBezTo>
                    <a:pt x="2037" y="193"/>
                    <a:pt x="2022" y="196"/>
                    <a:pt x="2009" y="196"/>
                  </a:cubicBezTo>
                  <a:cubicBezTo>
                    <a:pt x="2000" y="196"/>
                    <a:pt x="1992" y="194"/>
                    <a:pt x="1988" y="190"/>
                  </a:cubicBezTo>
                  <a:cubicBezTo>
                    <a:pt x="1977" y="181"/>
                    <a:pt x="1977" y="169"/>
                    <a:pt x="1961" y="164"/>
                  </a:cubicBezTo>
                  <a:cubicBezTo>
                    <a:pt x="1929" y="153"/>
                    <a:pt x="1894" y="145"/>
                    <a:pt x="1853" y="145"/>
                  </a:cubicBezTo>
                  <a:cubicBezTo>
                    <a:pt x="1812" y="145"/>
                    <a:pt x="1806" y="167"/>
                    <a:pt x="1803" y="188"/>
                  </a:cubicBezTo>
                  <a:cubicBezTo>
                    <a:pt x="1764" y="188"/>
                    <a:pt x="1745" y="188"/>
                    <a:pt x="1718" y="188"/>
                  </a:cubicBezTo>
                  <a:cubicBezTo>
                    <a:pt x="1704" y="188"/>
                    <a:pt x="1702" y="176"/>
                    <a:pt x="1684" y="174"/>
                  </a:cubicBezTo>
                  <a:cubicBezTo>
                    <a:pt x="1683" y="182"/>
                    <a:pt x="1679" y="198"/>
                    <a:pt x="1671" y="198"/>
                  </a:cubicBezTo>
                  <a:cubicBezTo>
                    <a:pt x="1649" y="198"/>
                    <a:pt x="1639" y="171"/>
                    <a:pt x="1639" y="156"/>
                  </a:cubicBezTo>
                  <a:cubicBezTo>
                    <a:pt x="1639" y="152"/>
                    <a:pt x="1682" y="125"/>
                    <a:pt x="1573" y="116"/>
                  </a:cubicBezTo>
                  <a:cubicBezTo>
                    <a:pt x="1572" y="116"/>
                    <a:pt x="1571" y="116"/>
                    <a:pt x="1570" y="116"/>
                  </a:cubicBezTo>
                  <a:cubicBezTo>
                    <a:pt x="1558" y="116"/>
                    <a:pt x="1552" y="122"/>
                    <a:pt x="1552" y="137"/>
                  </a:cubicBezTo>
                  <a:cubicBezTo>
                    <a:pt x="1494" y="137"/>
                    <a:pt x="1494" y="137"/>
                    <a:pt x="1494" y="137"/>
                  </a:cubicBezTo>
                  <a:cubicBezTo>
                    <a:pt x="1477" y="133"/>
                    <a:pt x="1385" y="122"/>
                    <a:pt x="1374" y="103"/>
                  </a:cubicBezTo>
                  <a:cubicBezTo>
                    <a:pt x="1343" y="128"/>
                    <a:pt x="1329" y="135"/>
                    <a:pt x="1323" y="135"/>
                  </a:cubicBezTo>
                  <a:cubicBezTo>
                    <a:pt x="1315" y="135"/>
                    <a:pt x="1320" y="124"/>
                    <a:pt x="1320" y="124"/>
                  </a:cubicBezTo>
                  <a:cubicBezTo>
                    <a:pt x="1336" y="104"/>
                    <a:pt x="1496" y="61"/>
                    <a:pt x="1365" y="29"/>
                  </a:cubicBezTo>
                  <a:cubicBezTo>
                    <a:pt x="1309" y="29"/>
                    <a:pt x="1309" y="29"/>
                    <a:pt x="1309" y="29"/>
                  </a:cubicBezTo>
                  <a:cubicBezTo>
                    <a:pt x="1304" y="14"/>
                    <a:pt x="1292" y="0"/>
                    <a:pt x="1270"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95"/>
            <p:cNvSpPr>
              <a:spLocks/>
            </p:cNvSpPr>
            <p:nvPr/>
          </p:nvSpPr>
          <p:spPr bwMode="auto">
            <a:xfrm>
              <a:off x="6051" y="953"/>
              <a:ext cx="2179" cy="1374"/>
            </a:xfrm>
            <a:custGeom>
              <a:avLst/>
              <a:gdLst>
                <a:gd name="T0" fmla="*/ 668 w 922"/>
                <a:gd name="T1" fmla="*/ 71 h 581"/>
                <a:gd name="T2" fmla="*/ 655 w 922"/>
                <a:gd name="T3" fmla="*/ 68 h 581"/>
                <a:gd name="T4" fmla="*/ 631 w 922"/>
                <a:gd name="T5" fmla="*/ 64 h 581"/>
                <a:gd name="T6" fmla="*/ 549 w 922"/>
                <a:gd name="T7" fmla="*/ 81 h 581"/>
                <a:gd name="T8" fmla="*/ 463 w 922"/>
                <a:gd name="T9" fmla="*/ 57 h 581"/>
                <a:gd name="T10" fmla="*/ 448 w 922"/>
                <a:gd name="T11" fmla="*/ 60 h 581"/>
                <a:gd name="T12" fmla="*/ 425 w 922"/>
                <a:gd name="T13" fmla="*/ 39 h 581"/>
                <a:gd name="T14" fmla="*/ 341 w 922"/>
                <a:gd name="T15" fmla="*/ 66 h 581"/>
                <a:gd name="T16" fmla="*/ 182 w 922"/>
                <a:gd name="T17" fmla="*/ 97 h 581"/>
                <a:gd name="T18" fmla="*/ 157 w 922"/>
                <a:gd name="T19" fmla="*/ 130 h 581"/>
                <a:gd name="T20" fmla="*/ 148 w 922"/>
                <a:gd name="T21" fmla="*/ 129 h 581"/>
                <a:gd name="T22" fmla="*/ 147 w 922"/>
                <a:gd name="T23" fmla="*/ 129 h 581"/>
                <a:gd name="T24" fmla="*/ 103 w 922"/>
                <a:gd name="T25" fmla="*/ 163 h 581"/>
                <a:gd name="T26" fmla="*/ 0 w 922"/>
                <a:gd name="T27" fmla="*/ 282 h 581"/>
                <a:gd name="T28" fmla="*/ 18 w 922"/>
                <a:gd name="T29" fmla="*/ 303 h 581"/>
                <a:gd name="T30" fmla="*/ 83 w 922"/>
                <a:gd name="T31" fmla="*/ 325 h 581"/>
                <a:gd name="T32" fmla="*/ 80 w 922"/>
                <a:gd name="T33" fmla="*/ 366 h 581"/>
                <a:gd name="T34" fmla="*/ 80 w 922"/>
                <a:gd name="T35" fmla="*/ 385 h 581"/>
                <a:gd name="T36" fmla="*/ 76 w 922"/>
                <a:gd name="T37" fmla="*/ 385 h 581"/>
                <a:gd name="T38" fmla="*/ 88 w 922"/>
                <a:gd name="T39" fmla="*/ 410 h 581"/>
                <a:gd name="T40" fmla="*/ 159 w 922"/>
                <a:gd name="T41" fmla="*/ 446 h 581"/>
                <a:gd name="T42" fmla="*/ 159 w 922"/>
                <a:gd name="T43" fmla="*/ 446 h 581"/>
                <a:gd name="T44" fmla="*/ 161 w 922"/>
                <a:gd name="T45" fmla="*/ 447 h 581"/>
                <a:gd name="T46" fmla="*/ 164 w 922"/>
                <a:gd name="T47" fmla="*/ 447 h 581"/>
                <a:gd name="T48" fmla="*/ 166 w 922"/>
                <a:gd name="T49" fmla="*/ 446 h 581"/>
                <a:gd name="T50" fmla="*/ 167 w 922"/>
                <a:gd name="T51" fmla="*/ 447 h 581"/>
                <a:gd name="T52" fmla="*/ 167 w 922"/>
                <a:gd name="T53" fmla="*/ 447 h 581"/>
                <a:gd name="T54" fmla="*/ 229 w 922"/>
                <a:gd name="T55" fmla="*/ 469 h 581"/>
                <a:gd name="T56" fmla="*/ 312 w 922"/>
                <a:gd name="T57" fmla="*/ 439 h 581"/>
                <a:gd name="T58" fmla="*/ 315 w 922"/>
                <a:gd name="T59" fmla="*/ 438 h 581"/>
                <a:gd name="T60" fmla="*/ 315 w 922"/>
                <a:gd name="T61" fmla="*/ 438 h 581"/>
                <a:gd name="T62" fmla="*/ 327 w 922"/>
                <a:gd name="T63" fmla="*/ 439 h 581"/>
                <a:gd name="T64" fmla="*/ 330 w 922"/>
                <a:gd name="T65" fmla="*/ 438 h 581"/>
                <a:gd name="T66" fmla="*/ 338 w 922"/>
                <a:gd name="T67" fmla="*/ 434 h 581"/>
                <a:gd name="T68" fmla="*/ 365 w 922"/>
                <a:gd name="T69" fmla="*/ 520 h 581"/>
                <a:gd name="T70" fmla="*/ 389 w 922"/>
                <a:gd name="T71" fmla="*/ 538 h 581"/>
                <a:gd name="T72" fmla="*/ 421 w 922"/>
                <a:gd name="T73" fmla="*/ 565 h 581"/>
                <a:gd name="T74" fmla="*/ 423 w 922"/>
                <a:gd name="T75" fmla="*/ 547 h 581"/>
                <a:gd name="T76" fmla="*/ 457 w 922"/>
                <a:gd name="T77" fmla="*/ 544 h 581"/>
                <a:gd name="T78" fmla="*/ 542 w 922"/>
                <a:gd name="T79" fmla="*/ 568 h 581"/>
                <a:gd name="T80" fmla="*/ 596 w 922"/>
                <a:gd name="T81" fmla="*/ 554 h 581"/>
                <a:gd name="T82" fmla="*/ 669 w 922"/>
                <a:gd name="T83" fmla="*/ 515 h 581"/>
                <a:gd name="T84" fmla="*/ 708 w 922"/>
                <a:gd name="T85" fmla="*/ 379 h 581"/>
                <a:gd name="T86" fmla="*/ 701 w 922"/>
                <a:gd name="T87" fmla="*/ 357 h 581"/>
                <a:gd name="T88" fmla="*/ 729 w 922"/>
                <a:gd name="T89" fmla="*/ 303 h 581"/>
                <a:gd name="T90" fmla="*/ 705 w 922"/>
                <a:gd name="T91" fmla="*/ 295 h 581"/>
                <a:gd name="T92" fmla="*/ 673 w 922"/>
                <a:gd name="T93" fmla="*/ 291 h 581"/>
                <a:gd name="T94" fmla="*/ 716 w 922"/>
                <a:gd name="T95" fmla="*/ 243 h 581"/>
                <a:gd name="T96" fmla="*/ 776 w 922"/>
                <a:gd name="T97" fmla="*/ 265 h 581"/>
                <a:gd name="T98" fmla="*/ 783 w 922"/>
                <a:gd name="T99" fmla="*/ 294 h 581"/>
                <a:gd name="T100" fmla="*/ 794 w 922"/>
                <a:gd name="T101" fmla="*/ 320 h 581"/>
                <a:gd name="T102" fmla="*/ 792 w 922"/>
                <a:gd name="T103" fmla="*/ 353 h 581"/>
                <a:gd name="T104" fmla="*/ 837 w 922"/>
                <a:gd name="T105" fmla="*/ 322 h 581"/>
                <a:gd name="T106" fmla="*/ 840 w 922"/>
                <a:gd name="T107" fmla="*/ 238 h 581"/>
                <a:gd name="T108" fmla="*/ 865 w 922"/>
                <a:gd name="T109" fmla="*/ 169 h 581"/>
                <a:gd name="T110" fmla="*/ 922 w 922"/>
                <a:gd name="T111" fmla="*/ 97 h 581"/>
                <a:gd name="T112" fmla="*/ 747 w 922"/>
                <a:gd name="T113" fmla="*/ 0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22" h="581">
                  <a:moveTo>
                    <a:pt x="747" y="0"/>
                  </a:moveTo>
                  <a:cubicBezTo>
                    <a:pt x="747" y="0"/>
                    <a:pt x="747" y="0"/>
                    <a:pt x="747" y="0"/>
                  </a:cubicBezTo>
                  <a:cubicBezTo>
                    <a:pt x="728" y="0"/>
                    <a:pt x="717" y="7"/>
                    <a:pt x="709" y="17"/>
                  </a:cubicBezTo>
                  <a:cubicBezTo>
                    <a:pt x="692" y="38"/>
                    <a:pt x="691" y="71"/>
                    <a:pt x="668" y="71"/>
                  </a:cubicBezTo>
                  <a:cubicBezTo>
                    <a:pt x="668" y="71"/>
                    <a:pt x="668" y="71"/>
                    <a:pt x="668" y="71"/>
                  </a:cubicBezTo>
                  <a:cubicBezTo>
                    <a:pt x="668" y="71"/>
                    <a:pt x="668" y="71"/>
                    <a:pt x="668" y="71"/>
                  </a:cubicBezTo>
                  <a:cubicBezTo>
                    <a:pt x="668" y="71"/>
                    <a:pt x="668" y="71"/>
                    <a:pt x="668" y="71"/>
                  </a:cubicBezTo>
                  <a:cubicBezTo>
                    <a:pt x="664" y="71"/>
                    <a:pt x="660" y="70"/>
                    <a:pt x="655" y="68"/>
                  </a:cubicBezTo>
                  <a:cubicBezTo>
                    <a:pt x="655" y="68"/>
                    <a:pt x="655" y="68"/>
                    <a:pt x="655" y="68"/>
                  </a:cubicBezTo>
                  <a:cubicBezTo>
                    <a:pt x="655" y="68"/>
                    <a:pt x="655" y="68"/>
                    <a:pt x="655" y="68"/>
                  </a:cubicBezTo>
                  <a:cubicBezTo>
                    <a:pt x="647" y="65"/>
                    <a:pt x="639" y="64"/>
                    <a:pt x="631" y="64"/>
                  </a:cubicBezTo>
                  <a:cubicBezTo>
                    <a:pt x="631" y="64"/>
                    <a:pt x="631" y="64"/>
                    <a:pt x="631" y="64"/>
                  </a:cubicBezTo>
                  <a:cubicBezTo>
                    <a:pt x="631" y="64"/>
                    <a:pt x="631" y="64"/>
                    <a:pt x="631" y="64"/>
                  </a:cubicBezTo>
                  <a:cubicBezTo>
                    <a:pt x="631" y="64"/>
                    <a:pt x="631" y="64"/>
                    <a:pt x="631" y="64"/>
                  </a:cubicBezTo>
                  <a:cubicBezTo>
                    <a:pt x="614" y="64"/>
                    <a:pt x="597" y="70"/>
                    <a:pt x="582" y="75"/>
                  </a:cubicBezTo>
                  <a:cubicBezTo>
                    <a:pt x="570" y="78"/>
                    <a:pt x="559" y="81"/>
                    <a:pt x="549" y="81"/>
                  </a:cubicBezTo>
                  <a:cubicBezTo>
                    <a:pt x="549" y="81"/>
                    <a:pt x="549" y="81"/>
                    <a:pt x="549" y="81"/>
                  </a:cubicBezTo>
                  <a:cubicBezTo>
                    <a:pt x="515" y="81"/>
                    <a:pt x="506" y="55"/>
                    <a:pt x="473" y="55"/>
                  </a:cubicBezTo>
                  <a:cubicBezTo>
                    <a:pt x="473" y="55"/>
                    <a:pt x="473" y="55"/>
                    <a:pt x="473" y="55"/>
                  </a:cubicBezTo>
                  <a:cubicBezTo>
                    <a:pt x="470" y="55"/>
                    <a:pt x="466" y="56"/>
                    <a:pt x="463" y="57"/>
                  </a:cubicBezTo>
                  <a:cubicBezTo>
                    <a:pt x="458" y="58"/>
                    <a:pt x="453" y="60"/>
                    <a:pt x="448" y="60"/>
                  </a:cubicBezTo>
                  <a:cubicBezTo>
                    <a:pt x="448" y="60"/>
                    <a:pt x="448" y="60"/>
                    <a:pt x="448" y="60"/>
                  </a:cubicBezTo>
                  <a:cubicBezTo>
                    <a:pt x="448" y="60"/>
                    <a:pt x="448" y="60"/>
                    <a:pt x="448" y="60"/>
                  </a:cubicBezTo>
                  <a:cubicBezTo>
                    <a:pt x="448" y="60"/>
                    <a:pt x="448" y="60"/>
                    <a:pt x="448" y="60"/>
                  </a:cubicBezTo>
                  <a:cubicBezTo>
                    <a:pt x="440" y="60"/>
                    <a:pt x="432" y="56"/>
                    <a:pt x="426" y="40"/>
                  </a:cubicBezTo>
                  <a:cubicBezTo>
                    <a:pt x="426" y="40"/>
                    <a:pt x="426" y="40"/>
                    <a:pt x="426" y="40"/>
                  </a:cubicBezTo>
                  <a:cubicBezTo>
                    <a:pt x="426" y="40"/>
                    <a:pt x="426" y="40"/>
                    <a:pt x="426" y="40"/>
                  </a:cubicBezTo>
                  <a:cubicBezTo>
                    <a:pt x="426" y="40"/>
                    <a:pt x="426" y="40"/>
                    <a:pt x="425" y="39"/>
                  </a:cubicBezTo>
                  <a:cubicBezTo>
                    <a:pt x="425" y="39"/>
                    <a:pt x="425" y="39"/>
                    <a:pt x="425" y="39"/>
                  </a:cubicBezTo>
                  <a:cubicBezTo>
                    <a:pt x="425" y="39"/>
                    <a:pt x="425" y="39"/>
                    <a:pt x="425" y="39"/>
                  </a:cubicBezTo>
                  <a:cubicBezTo>
                    <a:pt x="422" y="31"/>
                    <a:pt x="390" y="26"/>
                    <a:pt x="381" y="26"/>
                  </a:cubicBezTo>
                  <a:cubicBezTo>
                    <a:pt x="364" y="26"/>
                    <a:pt x="370" y="66"/>
                    <a:pt x="341" y="66"/>
                  </a:cubicBezTo>
                  <a:cubicBezTo>
                    <a:pt x="319" y="66"/>
                    <a:pt x="297" y="50"/>
                    <a:pt x="283" y="50"/>
                  </a:cubicBezTo>
                  <a:cubicBezTo>
                    <a:pt x="274" y="50"/>
                    <a:pt x="265" y="61"/>
                    <a:pt x="262" y="63"/>
                  </a:cubicBezTo>
                  <a:cubicBezTo>
                    <a:pt x="236" y="78"/>
                    <a:pt x="204" y="79"/>
                    <a:pt x="183" y="97"/>
                  </a:cubicBezTo>
                  <a:cubicBezTo>
                    <a:pt x="182" y="97"/>
                    <a:pt x="182" y="97"/>
                    <a:pt x="182" y="97"/>
                  </a:cubicBezTo>
                  <a:cubicBezTo>
                    <a:pt x="182" y="97"/>
                    <a:pt x="182" y="97"/>
                    <a:pt x="182" y="97"/>
                  </a:cubicBezTo>
                  <a:cubicBezTo>
                    <a:pt x="182" y="98"/>
                    <a:pt x="182" y="98"/>
                    <a:pt x="182" y="98"/>
                  </a:cubicBezTo>
                  <a:cubicBezTo>
                    <a:pt x="182" y="98"/>
                    <a:pt x="182" y="98"/>
                    <a:pt x="182" y="98"/>
                  </a:cubicBezTo>
                  <a:cubicBezTo>
                    <a:pt x="175" y="105"/>
                    <a:pt x="188" y="130"/>
                    <a:pt x="157" y="130"/>
                  </a:cubicBezTo>
                  <a:cubicBezTo>
                    <a:pt x="157" y="130"/>
                    <a:pt x="157" y="130"/>
                    <a:pt x="157" y="130"/>
                  </a:cubicBezTo>
                  <a:cubicBezTo>
                    <a:pt x="157" y="130"/>
                    <a:pt x="157" y="130"/>
                    <a:pt x="157" y="130"/>
                  </a:cubicBezTo>
                  <a:cubicBezTo>
                    <a:pt x="157" y="130"/>
                    <a:pt x="157" y="130"/>
                    <a:pt x="157" y="130"/>
                  </a:cubicBezTo>
                  <a:cubicBezTo>
                    <a:pt x="155" y="130"/>
                    <a:pt x="152" y="129"/>
                    <a:pt x="148" y="129"/>
                  </a:cubicBezTo>
                  <a:cubicBezTo>
                    <a:pt x="148" y="129"/>
                    <a:pt x="148" y="129"/>
                    <a:pt x="148" y="129"/>
                  </a:cubicBezTo>
                  <a:cubicBezTo>
                    <a:pt x="148" y="129"/>
                    <a:pt x="148" y="129"/>
                    <a:pt x="148" y="129"/>
                  </a:cubicBezTo>
                  <a:cubicBezTo>
                    <a:pt x="148" y="129"/>
                    <a:pt x="147" y="129"/>
                    <a:pt x="147" y="129"/>
                  </a:cubicBezTo>
                  <a:cubicBezTo>
                    <a:pt x="147" y="129"/>
                    <a:pt x="147" y="129"/>
                    <a:pt x="147" y="129"/>
                  </a:cubicBezTo>
                  <a:cubicBezTo>
                    <a:pt x="147" y="129"/>
                    <a:pt x="147" y="129"/>
                    <a:pt x="147" y="129"/>
                  </a:cubicBezTo>
                  <a:cubicBezTo>
                    <a:pt x="147" y="129"/>
                    <a:pt x="147" y="129"/>
                    <a:pt x="147" y="129"/>
                  </a:cubicBezTo>
                  <a:cubicBezTo>
                    <a:pt x="137" y="129"/>
                    <a:pt x="133" y="141"/>
                    <a:pt x="124" y="151"/>
                  </a:cubicBezTo>
                  <a:cubicBezTo>
                    <a:pt x="119" y="157"/>
                    <a:pt x="113" y="162"/>
                    <a:pt x="103" y="163"/>
                  </a:cubicBezTo>
                  <a:cubicBezTo>
                    <a:pt x="103" y="163"/>
                    <a:pt x="103" y="163"/>
                    <a:pt x="103" y="163"/>
                  </a:cubicBezTo>
                  <a:cubicBezTo>
                    <a:pt x="103" y="222"/>
                    <a:pt x="70" y="248"/>
                    <a:pt x="21" y="248"/>
                  </a:cubicBezTo>
                  <a:cubicBezTo>
                    <a:pt x="13" y="248"/>
                    <a:pt x="2" y="272"/>
                    <a:pt x="0" y="282"/>
                  </a:cubicBezTo>
                  <a:cubicBezTo>
                    <a:pt x="0" y="282"/>
                    <a:pt x="0" y="282"/>
                    <a:pt x="0" y="282"/>
                  </a:cubicBezTo>
                  <a:cubicBezTo>
                    <a:pt x="14" y="285"/>
                    <a:pt x="17" y="288"/>
                    <a:pt x="19" y="301"/>
                  </a:cubicBezTo>
                  <a:cubicBezTo>
                    <a:pt x="19" y="301"/>
                    <a:pt x="19" y="301"/>
                    <a:pt x="19" y="301"/>
                  </a:cubicBezTo>
                  <a:cubicBezTo>
                    <a:pt x="18" y="303"/>
                    <a:pt x="18" y="303"/>
                    <a:pt x="18" y="303"/>
                  </a:cubicBezTo>
                  <a:cubicBezTo>
                    <a:pt x="18" y="303"/>
                    <a:pt x="18" y="303"/>
                    <a:pt x="18" y="303"/>
                  </a:cubicBezTo>
                  <a:cubicBezTo>
                    <a:pt x="18" y="312"/>
                    <a:pt x="23" y="310"/>
                    <a:pt x="31" y="312"/>
                  </a:cubicBezTo>
                  <a:cubicBezTo>
                    <a:pt x="37" y="314"/>
                    <a:pt x="34" y="321"/>
                    <a:pt x="37" y="324"/>
                  </a:cubicBezTo>
                  <a:cubicBezTo>
                    <a:pt x="45" y="332"/>
                    <a:pt x="51" y="332"/>
                    <a:pt x="61" y="335"/>
                  </a:cubicBezTo>
                  <a:cubicBezTo>
                    <a:pt x="70" y="333"/>
                    <a:pt x="74" y="325"/>
                    <a:pt x="83" y="325"/>
                  </a:cubicBezTo>
                  <a:cubicBezTo>
                    <a:pt x="88" y="325"/>
                    <a:pt x="100" y="335"/>
                    <a:pt x="100" y="340"/>
                  </a:cubicBezTo>
                  <a:cubicBezTo>
                    <a:pt x="100" y="340"/>
                    <a:pt x="100" y="340"/>
                    <a:pt x="100" y="340"/>
                  </a:cubicBezTo>
                  <a:cubicBezTo>
                    <a:pt x="100" y="354"/>
                    <a:pt x="80" y="352"/>
                    <a:pt x="80" y="366"/>
                  </a:cubicBezTo>
                  <a:cubicBezTo>
                    <a:pt x="80" y="366"/>
                    <a:pt x="80" y="366"/>
                    <a:pt x="80" y="366"/>
                  </a:cubicBezTo>
                  <a:cubicBezTo>
                    <a:pt x="80" y="372"/>
                    <a:pt x="88" y="373"/>
                    <a:pt x="88" y="379"/>
                  </a:cubicBezTo>
                  <a:cubicBezTo>
                    <a:pt x="88" y="379"/>
                    <a:pt x="88" y="379"/>
                    <a:pt x="88" y="379"/>
                  </a:cubicBezTo>
                  <a:cubicBezTo>
                    <a:pt x="88" y="384"/>
                    <a:pt x="84" y="385"/>
                    <a:pt x="80" y="385"/>
                  </a:cubicBezTo>
                  <a:cubicBezTo>
                    <a:pt x="80" y="385"/>
                    <a:pt x="80" y="385"/>
                    <a:pt x="80" y="385"/>
                  </a:cubicBezTo>
                  <a:cubicBezTo>
                    <a:pt x="80" y="385"/>
                    <a:pt x="80" y="385"/>
                    <a:pt x="80" y="385"/>
                  </a:cubicBezTo>
                  <a:cubicBezTo>
                    <a:pt x="80" y="385"/>
                    <a:pt x="80" y="385"/>
                    <a:pt x="80" y="385"/>
                  </a:cubicBezTo>
                  <a:cubicBezTo>
                    <a:pt x="79" y="385"/>
                    <a:pt x="79" y="385"/>
                    <a:pt x="78" y="385"/>
                  </a:cubicBezTo>
                  <a:cubicBezTo>
                    <a:pt x="77" y="385"/>
                    <a:pt x="77" y="385"/>
                    <a:pt x="76" y="385"/>
                  </a:cubicBezTo>
                  <a:cubicBezTo>
                    <a:pt x="76" y="385"/>
                    <a:pt x="76" y="385"/>
                    <a:pt x="76" y="385"/>
                  </a:cubicBezTo>
                  <a:cubicBezTo>
                    <a:pt x="76" y="390"/>
                    <a:pt x="76" y="390"/>
                    <a:pt x="76" y="390"/>
                  </a:cubicBezTo>
                  <a:cubicBezTo>
                    <a:pt x="77" y="396"/>
                    <a:pt x="77" y="400"/>
                    <a:pt x="79" y="407"/>
                  </a:cubicBezTo>
                  <a:cubicBezTo>
                    <a:pt x="80" y="410"/>
                    <a:pt x="85" y="409"/>
                    <a:pt x="88" y="410"/>
                  </a:cubicBezTo>
                  <a:cubicBezTo>
                    <a:pt x="97" y="413"/>
                    <a:pt x="100" y="420"/>
                    <a:pt x="109" y="422"/>
                  </a:cubicBezTo>
                  <a:cubicBezTo>
                    <a:pt x="121" y="425"/>
                    <a:pt x="127" y="421"/>
                    <a:pt x="133" y="428"/>
                  </a:cubicBezTo>
                  <a:cubicBezTo>
                    <a:pt x="139" y="434"/>
                    <a:pt x="145" y="432"/>
                    <a:pt x="152" y="436"/>
                  </a:cubicBezTo>
                  <a:cubicBezTo>
                    <a:pt x="157" y="438"/>
                    <a:pt x="157" y="442"/>
                    <a:pt x="159" y="446"/>
                  </a:cubicBezTo>
                  <a:cubicBezTo>
                    <a:pt x="159" y="446"/>
                    <a:pt x="159" y="446"/>
                    <a:pt x="159" y="446"/>
                  </a:cubicBezTo>
                  <a:cubicBezTo>
                    <a:pt x="159" y="446"/>
                    <a:pt x="159" y="446"/>
                    <a:pt x="159" y="446"/>
                  </a:cubicBezTo>
                  <a:cubicBezTo>
                    <a:pt x="159" y="446"/>
                    <a:pt x="159" y="446"/>
                    <a:pt x="159" y="446"/>
                  </a:cubicBezTo>
                  <a:cubicBezTo>
                    <a:pt x="159" y="446"/>
                    <a:pt x="159" y="446"/>
                    <a:pt x="159" y="446"/>
                  </a:cubicBezTo>
                  <a:cubicBezTo>
                    <a:pt x="159" y="447"/>
                    <a:pt x="160" y="447"/>
                    <a:pt x="161" y="447"/>
                  </a:cubicBezTo>
                  <a:cubicBezTo>
                    <a:pt x="161" y="447"/>
                    <a:pt x="161" y="447"/>
                    <a:pt x="161" y="447"/>
                  </a:cubicBezTo>
                  <a:cubicBezTo>
                    <a:pt x="161" y="447"/>
                    <a:pt x="161" y="447"/>
                    <a:pt x="161" y="447"/>
                  </a:cubicBezTo>
                  <a:cubicBezTo>
                    <a:pt x="161" y="447"/>
                    <a:pt x="161" y="447"/>
                    <a:pt x="161" y="447"/>
                  </a:cubicBezTo>
                  <a:cubicBezTo>
                    <a:pt x="162" y="447"/>
                    <a:pt x="162" y="447"/>
                    <a:pt x="163" y="447"/>
                  </a:cubicBezTo>
                  <a:cubicBezTo>
                    <a:pt x="163" y="447"/>
                    <a:pt x="163" y="447"/>
                    <a:pt x="163" y="447"/>
                  </a:cubicBezTo>
                  <a:cubicBezTo>
                    <a:pt x="163" y="447"/>
                    <a:pt x="163" y="447"/>
                    <a:pt x="163" y="447"/>
                  </a:cubicBezTo>
                  <a:cubicBezTo>
                    <a:pt x="163" y="447"/>
                    <a:pt x="163" y="447"/>
                    <a:pt x="164" y="447"/>
                  </a:cubicBezTo>
                  <a:cubicBezTo>
                    <a:pt x="164" y="447"/>
                    <a:pt x="164" y="447"/>
                    <a:pt x="164" y="447"/>
                  </a:cubicBezTo>
                  <a:cubicBezTo>
                    <a:pt x="164" y="447"/>
                    <a:pt x="164" y="447"/>
                    <a:pt x="164" y="447"/>
                  </a:cubicBezTo>
                  <a:cubicBezTo>
                    <a:pt x="164" y="447"/>
                    <a:pt x="164" y="447"/>
                    <a:pt x="164" y="447"/>
                  </a:cubicBezTo>
                  <a:cubicBezTo>
                    <a:pt x="164" y="447"/>
                    <a:pt x="165" y="446"/>
                    <a:pt x="166" y="446"/>
                  </a:cubicBezTo>
                  <a:cubicBezTo>
                    <a:pt x="166" y="446"/>
                    <a:pt x="166" y="446"/>
                    <a:pt x="166" y="446"/>
                  </a:cubicBezTo>
                  <a:cubicBezTo>
                    <a:pt x="166" y="446"/>
                    <a:pt x="166" y="446"/>
                    <a:pt x="166" y="446"/>
                  </a:cubicBezTo>
                  <a:cubicBezTo>
                    <a:pt x="166" y="446"/>
                    <a:pt x="166" y="446"/>
                    <a:pt x="166" y="446"/>
                  </a:cubicBezTo>
                  <a:cubicBezTo>
                    <a:pt x="166" y="446"/>
                    <a:pt x="167" y="447"/>
                    <a:pt x="167" y="447"/>
                  </a:cubicBezTo>
                  <a:cubicBezTo>
                    <a:pt x="167" y="447"/>
                    <a:pt x="167" y="447"/>
                    <a:pt x="167" y="447"/>
                  </a:cubicBezTo>
                  <a:cubicBezTo>
                    <a:pt x="167" y="447"/>
                    <a:pt x="167" y="447"/>
                    <a:pt x="167" y="447"/>
                  </a:cubicBezTo>
                  <a:cubicBezTo>
                    <a:pt x="167" y="447"/>
                    <a:pt x="167" y="447"/>
                    <a:pt x="167" y="447"/>
                  </a:cubicBezTo>
                  <a:cubicBezTo>
                    <a:pt x="167" y="447"/>
                    <a:pt x="167" y="447"/>
                    <a:pt x="167" y="447"/>
                  </a:cubicBezTo>
                  <a:cubicBezTo>
                    <a:pt x="175" y="452"/>
                    <a:pt x="180" y="460"/>
                    <a:pt x="192" y="460"/>
                  </a:cubicBezTo>
                  <a:cubicBezTo>
                    <a:pt x="199" y="460"/>
                    <a:pt x="206" y="460"/>
                    <a:pt x="214" y="460"/>
                  </a:cubicBezTo>
                  <a:cubicBezTo>
                    <a:pt x="219" y="460"/>
                    <a:pt x="221" y="457"/>
                    <a:pt x="224" y="457"/>
                  </a:cubicBezTo>
                  <a:cubicBezTo>
                    <a:pt x="226" y="457"/>
                    <a:pt x="228" y="465"/>
                    <a:pt x="229" y="469"/>
                  </a:cubicBezTo>
                  <a:cubicBezTo>
                    <a:pt x="236" y="465"/>
                    <a:pt x="238" y="456"/>
                    <a:pt x="252" y="456"/>
                  </a:cubicBezTo>
                  <a:cubicBezTo>
                    <a:pt x="263" y="456"/>
                    <a:pt x="269" y="462"/>
                    <a:pt x="278" y="462"/>
                  </a:cubicBezTo>
                  <a:cubicBezTo>
                    <a:pt x="285" y="462"/>
                    <a:pt x="302" y="447"/>
                    <a:pt x="306" y="445"/>
                  </a:cubicBezTo>
                  <a:cubicBezTo>
                    <a:pt x="309" y="443"/>
                    <a:pt x="310" y="441"/>
                    <a:pt x="312" y="439"/>
                  </a:cubicBezTo>
                  <a:cubicBezTo>
                    <a:pt x="312" y="439"/>
                    <a:pt x="312" y="439"/>
                    <a:pt x="312" y="439"/>
                  </a:cubicBezTo>
                  <a:cubicBezTo>
                    <a:pt x="312" y="439"/>
                    <a:pt x="312" y="439"/>
                    <a:pt x="312" y="439"/>
                  </a:cubicBezTo>
                  <a:cubicBezTo>
                    <a:pt x="313" y="439"/>
                    <a:pt x="313" y="439"/>
                    <a:pt x="313" y="439"/>
                  </a:cubicBezTo>
                  <a:cubicBezTo>
                    <a:pt x="313" y="438"/>
                    <a:pt x="314" y="438"/>
                    <a:pt x="315" y="438"/>
                  </a:cubicBezTo>
                  <a:cubicBezTo>
                    <a:pt x="315" y="438"/>
                    <a:pt x="315" y="438"/>
                    <a:pt x="315" y="438"/>
                  </a:cubicBezTo>
                  <a:cubicBezTo>
                    <a:pt x="315" y="438"/>
                    <a:pt x="315" y="438"/>
                    <a:pt x="315" y="438"/>
                  </a:cubicBezTo>
                  <a:cubicBezTo>
                    <a:pt x="315" y="438"/>
                    <a:pt x="315" y="438"/>
                    <a:pt x="315" y="438"/>
                  </a:cubicBezTo>
                  <a:cubicBezTo>
                    <a:pt x="315" y="438"/>
                    <a:pt x="315" y="438"/>
                    <a:pt x="315" y="438"/>
                  </a:cubicBezTo>
                  <a:cubicBezTo>
                    <a:pt x="315" y="437"/>
                    <a:pt x="316" y="437"/>
                    <a:pt x="317" y="437"/>
                  </a:cubicBezTo>
                  <a:cubicBezTo>
                    <a:pt x="317" y="437"/>
                    <a:pt x="317" y="437"/>
                    <a:pt x="317" y="437"/>
                  </a:cubicBezTo>
                  <a:cubicBezTo>
                    <a:pt x="318" y="437"/>
                    <a:pt x="320" y="438"/>
                    <a:pt x="321" y="438"/>
                  </a:cubicBezTo>
                  <a:cubicBezTo>
                    <a:pt x="323" y="438"/>
                    <a:pt x="325" y="439"/>
                    <a:pt x="327" y="439"/>
                  </a:cubicBezTo>
                  <a:cubicBezTo>
                    <a:pt x="327" y="439"/>
                    <a:pt x="327" y="439"/>
                    <a:pt x="327" y="439"/>
                  </a:cubicBezTo>
                  <a:cubicBezTo>
                    <a:pt x="327" y="439"/>
                    <a:pt x="327" y="439"/>
                    <a:pt x="327" y="439"/>
                  </a:cubicBezTo>
                  <a:cubicBezTo>
                    <a:pt x="328" y="439"/>
                    <a:pt x="329" y="439"/>
                    <a:pt x="330" y="438"/>
                  </a:cubicBezTo>
                  <a:cubicBezTo>
                    <a:pt x="330" y="438"/>
                    <a:pt x="330" y="438"/>
                    <a:pt x="330" y="438"/>
                  </a:cubicBezTo>
                  <a:cubicBezTo>
                    <a:pt x="330" y="438"/>
                    <a:pt x="330" y="438"/>
                    <a:pt x="330" y="438"/>
                  </a:cubicBezTo>
                  <a:cubicBezTo>
                    <a:pt x="330" y="438"/>
                    <a:pt x="330" y="438"/>
                    <a:pt x="330" y="438"/>
                  </a:cubicBezTo>
                  <a:cubicBezTo>
                    <a:pt x="335" y="434"/>
                    <a:pt x="335" y="434"/>
                    <a:pt x="335" y="434"/>
                  </a:cubicBezTo>
                  <a:cubicBezTo>
                    <a:pt x="338" y="434"/>
                    <a:pt x="338" y="434"/>
                    <a:pt x="338" y="434"/>
                  </a:cubicBezTo>
                  <a:cubicBezTo>
                    <a:pt x="342" y="451"/>
                    <a:pt x="353" y="449"/>
                    <a:pt x="366" y="456"/>
                  </a:cubicBezTo>
                  <a:cubicBezTo>
                    <a:pt x="371" y="464"/>
                    <a:pt x="378" y="467"/>
                    <a:pt x="378" y="478"/>
                  </a:cubicBezTo>
                  <a:cubicBezTo>
                    <a:pt x="378" y="478"/>
                    <a:pt x="378" y="478"/>
                    <a:pt x="378" y="478"/>
                  </a:cubicBezTo>
                  <a:cubicBezTo>
                    <a:pt x="378" y="500"/>
                    <a:pt x="365" y="500"/>
                    <a:pt x="365" y="520"/>
                  </a:cubicBezTo>
                  <a:cubicBezTo>
                    <a:pt x="365" y="520"/>
                    <a:pt x="365" y="520"/>
                    <a:pt x="365" y="520"/>
                  </a:cubicBezTo>
                  <a:cubicBezTo>
                    <a:pt x="365" y="521"/>
                    <a:pt x="365" y="525"/>
                    <a:pt x="367" y="525"/>
                  </a:cubicBezTo>
                  <a:cubicBezTo>
                    <a:pt x="371" y="525"/>
                    <a:pt x="374" y="522"/>
                    <a:pt x="378" y="522"/>
                  </a:cubicBezTo>
                  <a:cubicBezTo>
                    <a:pt x="382" y="522"/>
                    <a:pt x="383" y="537"/>
                    <a:pt x="389" y="538"/>
                  </a:cubicBezTo>
                  <a:cubicBezTo>
                    <a:pt x="389" y="549"/>
                    <a:pt x="395" y="560"/>
                    <a:pt x="406" y="560"/>
                  </a:cubicBezTo>
                  <a:cubicBezTo>
                    <a:pt x="410" y="560"/>
                    <a:pt x="411" y="559"/>
                    <a:pt x="414" y="559"/>
                  </a:cubicBezTo>
                  <a:cubicBezTo>
                    <a:pt x="417" y="559"/>
                    <a:pt x="417" y="559"/>
                    <a:pt x="417" y="559"/>
                  </a:cubicBezTo>
                  <a:cubicBezTo>
                    <a:pt x="417" y="564"/>
                    <a:pt x="420" y="565"/>
                    <a:pt x="421" y="565"/>
                  </a:cubicBezTo>
                  <a:cubicBezTo>
                    <a:pt x="422" y="565"/>
                    <a:pt x="423" y="562"/>
                    <a:pt x="423" y="560"/>
                  </a:cubicBezTo>
                  <a:cubicBezTo>
                    <a:pt x="423" y="560"/>
                    <a:pt x="423" y="560"/>
                    <a:pt x="423" y="560"/>
                  </a:cubicBezTo>
                  <a:cubicBezTo>
                    <a:pt x="423" y="555"/>
                    <a:pt x="423" y="552"/>
                    <a:pt x="423" y="547"/>
                  </a:cubicBezTo>
                  <a:cubicBezTo>
                    <a:pt x="423" y="547"/>
                    <a:pt x="423" y="547"/>
                    <a:pt x="423" y="547"/>
                  </a:cubicBezTo>
                  <a:cubicBezTo>
                    <a:pt x="423" y="547"/>
                    <a:pt x="434" y="543"/>
                    <a:pt x="437" y="543"/>
                  </a:cubicBezTo>
                  <a:cubicBezTo>
                    <a:pt x="437" y="543"/>
                    <a:pt x="437" y="543"/>
                    <a:pt x="438" y="543"/>
                  </a:cubicBezTo>
                  <a:cubicBezTo>
                    <a:pt x="454" y="543"/>
                    <a:pt x="454" y="543"/>
                    <a:pt x="454" y="543"/>
                  </a:cubicBezTo>
                  <a:cubicBezTo>
                    <a:pt x="455" y="544"/>
                    <a:pt x="457" y="544"/>
                    <a:pt x="457" y="544"/>
                  </a:cubicBezTo>
                  <a:cubicBezTo>
                    <a:pt x="464" y="544"/>
                    <a:pt x="469" y="536"/>
                    <a:pt x="476" y="536"/>
                  </a:cubicBezTo>
                  <a:cubicBezTo>
                    <a:pt x="484" y="536"/>
                    <a:pt x="489" y="542"/>
                    <a:pt x="498" y="542"/>
                  </a:cubicBezTo>
                  <a:cubicBezTo>
                    <a:pt x="498" y="556"/>
                    <a:pt x="509" y="560"/>
                    <a:pt x="517" y="562"/>
                  </a:cubicBezTo>
                  <a:cubicBezTo>
                    <a:pt x="526" y="567"/>
                    <a:pt x="532" y="564"/>
                    <a:pt x="542" y="568"/>
                  </a:cubicBezTo>
                  <a:cubicBezTo>
                    <a:pt x="542" y="571"/>
                    <a:pt x="540" y="581"/>
                    <a:pt x="545" y="581"/>
                  </a:cubicBezTo>
                  <a:cubicBezTo>
                    <a:pt x="551" y="581"/>
                    <a:pt x="547" y="575"/>
                    <a:pt x="552" y="570"/>
                  </a:cubicBezTo>
                  <a:cubicBezTo>
                    <a:pt x="555" y="567"/>
                    <a:pt x="566" y="565"/>
                    <a:pt x="570" y="563"/>
                  </a:cubicBezTo>
                  <a:cubicBezTo>
                    <a:pt x="580" y="558"/>
                    <a:pt x="590" y="560"/>
                    <a:pt x="596" y="554"/>
                  </a:cubicBezTo>
                  <a:cubicBezTo>
                    <a:pt x="596" y="554"/>
                    <a:pt x="602" y="544"/>
                    <a:pt x="603" y="544"/>
                  </a:cubicBezTo>
                  <a:cubicBezTo>
                    <a:pt x="608" y="544"/>
                    <a:pt x="611" y="548"/>
                    <a:pt x="616" y="548"/>
                  </a:cubicBezTo>
                  <a:cubicBezTo>
                    <a:pt x="640" y="548"/>
                    <a:pt x="646" y="533"/>
                    <a:pt x="661" y="525"/>
                  </a:cubicBezTo>
                  <a:cubicBezTo>
                    <a:pt x="665" y="523"/>
                    <a:pt x="668" y="521"/>
                    <a:pt x="669" y="515"/>
                  </a:cubicBezTo>
                  <a:cubicBezTo>
                    <a:pt x="681" y="515"/>
                    <a:pt x="685" y="496"/>
                    <a:pt x="690" y="486"/>
                  </a:cubicBezTo>
                  <a:cubicBezTo>
                    <a:pt x="693" y="480"/>
                    <a:pt x="707" y="458"/>
                    <a:pt x="715" y="457"/>
                  </a:cubicBezTo>
                  <a:cubicBezTo>
                    <a:pt x="715" y="445"/>
                    <a:pt x="723" y="440"/>
                    <a:pt x="723" y="425"/>
                  </a:cubicBezTo>
                  <a:cubicBezTo>
                    <a:pt x="723" y="402"/>
                    <a:pt x="718" y="394"/>
                    <a:pt x="708" y="379"/>
                  </a:cubicBezTo>
                  <a:cubicBezTo>
                    <a:pt x="707" y="377"/>
                    <a:pt x="707" y="370"/>
                    <a:pt x="702" y="368"/>
                  </a:cubicBezTo>
                  <a:cubicBezTo>
                    <a:pt x="703" y="367"/>
                    <a:pt x="703" y="367"/>
                    <a:pt x="703" y="367"/>
                  </a:cubicBezTo>
                  <a:cubicBezTo>
                    <a:pt x="701" y="367"/>
                    <a:pt x="701" y="367"/>
                    <a:pt x="701" y="367"/>
                  </a:cubicBezTo>
                  <a:cubicBezTo>
                    <a:pt x="701" y="367"/>
                    <a:pt x="701" y="359"/>
                    <a:pt x="701" y="357"/>
                  </a:cubicBezTo>
                  <a:cubicBezTo>
                    <a:pt x="697" y="357"/>
                    <a:pt x="687" y="351"/>
                    <a:pt x="687" y="344"/>
                  </a:cubicBezTo>
                  <a:cubicBezTo>
                    <a:pt x="687" y="338"/>
                    <a:pt x="696" y="337"/>
                    <a:pt x="698" y="331"/>
                  </a:cubicBezTo>
                  <a:cubicBezTo>
                    <a:pt x="703" y="316"/>
                    <a:pt x="725" y="316"/>
                    <a:pt x="736" y="306"/>
                  </a:cubicBezTo>
                  <a:cubicBezTo>
                    <a:pt x="734" y="303"/>
                    <a:pt x="732" y="303"/>
                    <a:pt x="729" y="303"/>
                  </a:cubicBezTo>
                  <a:cubicBezTo>
                    <a:pt x="728" y="303"/>
                    <a:pt x="728" y="303"/>
                    <a:pt x="727" y="303"/>
                  </a:cubicBezTo>
                  <a:cubicBezTo>
                    <a:pt x="726" y="303"/>
                    <a:pt x="725" y="303"/>
                    <a:pt x="724" y="303"/>
                  </a:cubicBezTo>
                  <a:cubicBezTo>
                    <a:pt x="722" y="303"/>
                    <a:pt x="719" y="303"/>
                    <a:pt x="716" y="301"/>
                  </a:cubicBezTo>
                  <a:cubicBezTo>
                    <a:pt x="713" y="299"/>
                    <a:pt x="711" y="295"/>
                    <a:pt x="705" y="295"/>
                  </a:cubicBezTo>
                  <a:cubicBezTo>
                    <a:pt x="700" y="295"/>
                    <a:pt x="700" y="306"/>
                    <a:pt x="697" y="306"/>
                  </a:cubicBezTo>
                  <a:cubicBezTo>
                    <a:pt x="695" y="306"/>
                    <a:pt x="692" y="307"/>
                    <a:pt x="690" y="307"/>
                  </a:cubicBezTo>
                  <a:cubicBezTo>
                    <a:pt x="688" y="307"/>
                    <a:pt x="686" y="307"/>
                    <a:pt x="684" y="305"/>
                  </a:cubicBezTo>
                  <a:cubicBezTo>
                    <a:pt x="677" y="301"/>
                    <a:pt x="679" y="296"/>
                    <a:pt x="673" y="291"/>
                  </a:cubicBezTo>
                  <a:cubicBezTo>
                    <a:pt x="671" y="289"/>
                    <a:pt x="662" y="287"/>
                    <a:pt x="662" y="282"/>
                  </a:cubicBezTo>
                  <a:cubicBezTo>
                    <a:pt x="662" y="271"/>
                    <a:pt x="677" y="275"/>
                    <a:pt x="685" y="269"/>
                  </a:cubicBezTo>
                  <a:cubicBezTo>
                    <a:pt x="691" y="265"/>
                    <a:pt x="703" y="257"/>
                    <a:pt x="707" y="250"/>
                  </a:cubicBezTo>
                  <a:cubicBezTo>
                    <a:pt x="708" y="248"/>
                    <a:pt x="711" y="243"/>
                    <a:pt x="716" y="243"/>
                  </a:cubicBezTo>
                  <a:cubicBezTo>
                    <a:pt x="720" y="243"/>
                    <a:pt x="726" y="250"/>
                    <a:pt x="726" y="253"/>
                  </a:cubicBezTo>
                  <a:cubicBezTo>
                    <a:pt x="726" y="262"/>
                    <a:pt x="716" y="265"/>
                    <a:pt x="716" y="275"/>
                  </a:cubicBezTo>
                  <a:cubicBezTo>
                    <a:pt x="731" y="275"/>
                    <a:pt x="743" y="259"/>
                    <a:pt x="760" y="259"/>
                  </a:cubicBezTo>
                  <a:cubicBezTo>
                    <a:pt x="766" y="259"/>
                    <a:pt x="769" y="265"/>
                    <a:pt x="776" y="265"/>
                  </a:cubicBezTo>
                  <a:cubicBezTo>
                    <a:pt x="774" y="270"/>
                    <a:pt x="776" y="270"/>
                    <a:pt x="776" y="276"/>
                  </a:cubicBezTo>
                  <a:cubicBezTo>
                    <a:pt x="776" y="282"/>
                    <a:pt x="771" y="281"/>
                    <a:pt x="771" y="287"/>
                  </a:cubicBezTo>
                  <a:cubicBezTo>
                    <a:pt x="771" y="290"/>
                    <a:pt x="772" y="296"/>
                    <a:pt x="776" y="296"/>
                  </a:cubicBezTo>
                  <a:cubicBezTo>
                    <a:pt x="778" y="296"/>
                    <a:pt x="780" y="294"/>
                    <a:pt x="783" y="294"/>
                  </a:cubicBezTo>
                  <a:cubicBezTo>
                    <a:pt x="790" y="294"/>
                    <a:pt x="798" y="298"/>
                    <a:pt x="798" y="304"/>
                  </a:cubicBezTo>
                  <a:cubicBezTo>
                    <a:pt x="798" y="308"/>
                    <a:pt x="793" y="311"/>
                    <a:pt x="789" y="311"/>
                  </a:cubicBezTo>
                  <a:cubicBezTo>
                    <a:pt x="789" y="316"/>
                    <a:pt x="789" y="316"/>
                    <a:pt x="789" y="316"/>
                  </a:cubicBezTo>
                  <a:cubicBezTo>
                    <a:pt x="790" y="317"/>
                    <a:pt x="791" y="320"/>
                    <a:pt x="794" y="320"/>
                  </a:cubicBezTo>
                  <a:cubicBezTo>
                    <a:pt x="794" y="323"/>
                    <a:pt x="797" y="326"/>
                    <a:pt x="797" y="329"/>
                  </a:cubicBezTo>
                  <a:cubicBezTo>
                    <a:pt x="797" y="331"/>
                    <a:pt x="792" y="338"/>
                    <a:pt x="792" y="341"/>
                  </a:cubicBezTo>
                  <a:cubicBezTo>
                    <a:pt x="792" y="343"/>
                    <a:pt x="792" y="346"/>
                    <a:pt x="795" y="347"/>
                  </a:cubicBezTo>
                  <a:cubicBezTo>
                    <a:pt x="794" y="349"/>
                    <a:pt x="792" y="351"/>
                    <a:pt x="792" y="353"/>
                  </a:cubicBezTo>
                  <a:cubicBezTo>
                    <a:pt x="800" y="353"/>
                    <a:pt x="800" y="353"/>
                    <a:pt x="800" y="353"/>
                  </a:cubicBezTo>
                  <a:cubicBezTo>
                    <a:pt x="803" y="350"/>
                    <a:pt x="804" y="350"/>
                    <a:pt x="810" y="349"/>
                  </a:cubicBezTo>
                  <a:cubicBezTo>
                    <a:pt x="810" y="344"/>
                    <a:pt x="823" y="343"/>
                    <a:pt x="827" y="342"/>
                  </a:cubicBezTo>
                  <a:cubicBezTo>
                    <a:pt x="834" y="340"/>
                    <a:pt x="837" y="334"/>
                    <a:pt x="837" y="322"/>
                  </a:cubicBezTo>
                  <a:cubicBezTo>
                    <a:pt x="837" y="302"/>
                    <a:pt x="829" y="289"/>
                    <a:pt x="818" y="278"/>
                  </a:cubicBezTo>
                  <a:cubicBezTo>
                    <a:pt x="813" y="273"/>
                    <a:pt x="808" y="268"/>
                    <a:pt x="809" y="259"/>
                  </a:cubicBezTo>
                  <a:cubicBezTo>
                    <a:pt x="815" y="259"/>
                    <a:pt x="820" y="256"/>
                    <a:pt x="825" y="252"/>
                  </a:cubicBezTo>
                  <a:cubicBezTo>
                    <a:pt x="828" y="248"/>
                    <a:pt x="838" y="243"/>
                    <a:pt x="840" y="238"/>
                  </a:cubicBezTo>
                  <a:cubicBezTo>
                    <a:pt x="847" y="224"/>
                    <a:pt x="851" y="216"/>
                    <a:pt x="864" y="206"/>
                  </a:cubicBezTo>
                  <a:cubicBezTo>
                    <a:pt x="864" y="206"/>
                    <a:pt x="873" y="195"/>
                    <a:pt x="873" y="184"/>
                  </a:cubicBezTo>
                  <a:cubicBezTo>
                    <a:pt x="873" y="179"/>
                    <a:pt x="872" y="175"/>
                    <a:pt x="866" y="171"/>
                  </a:cubicBezTo>
                  <a:cubicBezTo>
                    <a:pt x="865" y="171"/>
                    <a:pt x="865" y="170"/>
                    <a:pt x="865" y="169"/>
                  </a:cubicBezTo>
                  <a:cubicBezTo>
                    <a:pt x="865" y="166"/>
                    <a:pt x="882" y="164"/>
                    <a:pt x="893" y="158"/>
                  </a:cubicBezTo>
                  <a:cubicBezTo>
                    <a:pt x="906" y="150"/>
                    <a:pt x="910" y="122"/>
                    <a:pt x="922" y="111"/>
                  </a:cubicBezTo>
                  <a:cubicBezTo>
                    <a:pt x="922" y="111"/>
                    <a:pt x="922" y="111"/>
                    <a:pt x="922" y="111"/>
                  </a:cubicBezTo>
                  <a:cubicBezTo>
                    <a:pt x="922" y="97"/>
                    <a:pt x="922" y="97"/>
                    <a:pt x="922" y="97"/>
                  </a:cubicBezTo>
                  <a:cubicBezTo>
                    <a:pt x="900" y="97"/>
                    <a:pt x="897" y="113"/>
                    <a:pt x="879" y="113"/>
                  </a:cubicBezTo>
                  <a:cubicBezTo>
                    <a:pt x="864" y="113"/>
                    <a:pt x="857" y="94"/>
                    <a:pt x="850" y="87"/>
                  </a:cubicBezTo>
                  <a:cubicBezTo>
                    <a:pt x="841" y="78"/>
                    <a:pt x="818" y="77"/>
                    <a:pt x="811" y="66"/>
                  </a:cubicBezTo>
                  <a:cubicBezTo>
                    <a:pt x="793" y="37"/>
                    <a:pt x="794" y="0"/>
                    <a:pt x="74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96"/>
            <p:cNvSpPr>
              <a:spLocks/>
            </p:cNvSpPr>
            <p:nvPr/>
          </p:nvSpPr>
          <p:spPr bwMode="auto">
            <a:xfrm>
              <a:off x="9781" y="-76"/>
              <a:ext cx="125" cy="54"/>
            </a:xfrm>
            <a:custGeom>
              <a:avLst/>
              <a:gdLst>
                <a:gd name="T0" fmla="*/ 25 w 53"/>
                <a:gd name="T1" fmla="*/ 0 h 23"/>
                <a:gd name="T2" fmla="*/ 0 w 53"/>
                <a:gd name="T3" fmla="*/ 18 h 23"/>
                <a:gd name="T4" fmla="*/ 5 w 53"/>
                <a:gd name="T5" fmla="*/ 23 h 23"/>
                <a:gd name="T6" fmla="*/ 53 w 53"/>
                <a:gd name="T7" fmla="*/ 13 h 23"/>
                <a:gd name="T8" fmla="*/ 25 w 53"/>
                <a:gd name="T9" fmla="*/ 0 h 23"/>
              </a:gdLst>
              <a:ahLst/>
              <a:cxnLst>
                <a:cxn ang="0">
                  <a:pos x="T0" y="T1"/>
                </a:cxn>
                <a:cxn ang="0">
                  <a:pos x="T2" y="T3"/>
                </a:cxn>
                <a:cxn ang="0">
                  <a:pos x="T4" y="T5"/>
                </a:cxn>
                <a:cxn ang="0">
                  <a:pos x="T6" y="T7"/>
                </a:cxn>
                <a:cxn ang="0">
                  <a:pos x="T8" y="T9"/>
                </a:cxn>
              </a:cxnLst>
              <a:rect l="0" t="0" r="r" b="b"/>
              <a:pathLst>
                <a:path w="53" h="23">
                  <a:moveTo>
                    <a:pt x="25" y="0"/>
                  </a:moveTo>
                  <a:cubicBezTo>
                    <a:pt x="16" y="0"/>
                    <a:pt x="0" y="10"/>
                    <a:pt x="0" y="18"/>
                  </a:cubicBezTo>
                  <a:cubicBezTo>
                    <a:pt x="0" y="20"/>
                    <a:pt x="2" y="23"/>
                    <a:pt x="5" y="23"/>
                  </a:cubicBezTo>
                  <a:cubicBezTo>
                    <a:pt x="11" y="23"/>
                    <a:pt x="53" y="20"/>
                    <a:pt x="53" y="13"/>
                  </a:cubicBezTo>
                  <a:cubicBezTo>
                    <a:pt x="53" y="5"/>
                    <a:pt x="33"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97"/>
            <p:cNvSpPr>
              <a:spLocks/>
            </p:cNvSpPr>
            <p:nvPr/>
          </p:nvSpPr>
          <p:spPr bwMode="auto">
            <a:xfrm>
              <a:off x="9403" y="28"/>
              <a:ext cx="49" cy="28"/>
            </a:xfrm>
            <a:custGeom>
              <a:avLst/>
              <a:gdLst>
                <a:gd name="T0" fmla="*/ 17 w 21"/>
                <a:gd name="T1" fmla="*/ 0 h 12"/>
                <a:gd name="T2" fmla="*/ 0 w 21"/>
                <a:gd name="T3" fmla="*/ 0 h 12"/>
                <a:gd name="T4" fmla="*/ 16 w 21"/>
                <a:gd name="T5" fmla="*/ 12 h 12"/>
                <a:gd name="T6" fmla="*/ 21 w 21"/>
                <a:gd name="T7" fmla="*/ 6 h 12"/>
                <a:gd name="T8" fmla="*/ 17 w 21"/>
                <a:gd name="T9" fmla="*/ 0 h 12"/>
              </a:gdLst>
              <a:ahLst/>
              <a:cxnLst>
                <a:cxn ang="0">
                  <a:pos x="T0" y="T1"/>
                </a:cxn>
                <a:cxn ang="0">
                  <a:pos x="T2" y="T3"/>
                </a:cxn>
                <a:cxn ang="0">
                  <a:pos x="T4" y="T5"/>
                </a:cxn>
                <a:cxn ang="0">
                  <a:pos x="T6" y="T7"/>
                </a:cxn>
                <a:cxn ang="0">
                  <a:pos x="T8" y="T9"/>
                </a:cxn>
              </a:cxnLst>
              <a:rect l="0" t="0" r="r" b="b"/>
              <a:pathLst>
                <a:path w="21" h="12">
                  <a:moveTo>
                    <a:pt x="17" y="0"/>
                  </a:moveTo>
                  <a:cubicBezTo>
                    <a:pt x="0" y="0"/>
                    <a:pt x="0" y="0"/>
                    <a:pt x="0" y="0"/>
                  </a:cubicBezTo>
                  <a:cubicBezTo>
                    <a:pt x="3" y="6"/>
                    <a:pt x="8" y="12"/>
                    <a:pt x="16" y="12"/>
                  </a:cubicBezTo>
                  <a:cubicBezTo>
                    <a:pt x="18" y="12"/>
                    <a:pt x="21" y="9"/>
                    <a:pt x="21" y="6"/>
                  </a:cubicBezTo>
                  <a:cubicBezTo>
                    <a:pt x="21" y="3"/>
                    <a:pt x="18" y="2"/>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98"/>
            <p:cNvSpPr>
              <a:spLocks/>
            </p:cNvSpPr>
            <p:nvPr/>
          </p:nvSpPr>
          <p:spPr bwMode="auto">
            <a:xfrm>
              <a:off x="8242" y="-369"/>
              <a:ext cx="22" cy="28"/>
            </a:xfrm>
            <a:custGeom>
              <a:avLst/>
              <a:gdLst>
                <a:gd name="T0" fmla="*/ 4 w 9"/>
                <a:gd name="T1" fmla="*/ 0 h 12"/>
                <a:gd name="T2" fmla="*/ 0 w 9"/>
                <a:gd name="T3" fmla="*/ 8 h 12"/>
                <a:gd name="T4" fmla="*/ 4 w 9"/>
                <a:gd name="T5" fmla="*/ 12 h 12"/>
                <a:gd name="T6" fmla="*/ 9 w 9"/>
                <a:gd name="T7" fmla="*/ 5 h 12"/>
                <a:gd name="T8" fmla="*/ 9 w 9"/>
                <a:gd name="T9" fmla="*/ 5 h 12"/>
                <a:gd name="T10" fmla="*/ 9 w 9"/>
                <a:gd name="T11" fmla="*/ 5 h 12"/>
                <a:gd name="T12" fmla="*/ 9 w 9"/>
                <a:gd name="T13" fmla="*/ 4 h 12"/>
                <a:gd name="T14" fmla="*/ 8 w 9"/>
                <a:gd name="T15" fmla="*/ 4 h 12"/>
                <a:gd name="T16" fmla="*/ 4 w 9"/>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2">
                  <a:moveTo>
                    <a:pt x="4" y="0"/>
                  </a:moveTo>
                  <a:cubicBezTo>
                    <a:pt x="2" y="3"/>
                    <a:pt x="0" y="5"/>
                    <a:pt x="0" y="8"/>
                  </a:cubicBezTo>
                  <a:cubicBezTo>
                    <a:pt x="0" y="11"/>
                    <a:pt x="2" y="12"/>
                    <a:pt x="4" y="12"/>
                  </a:cubicBezTo>
                  <a:cubicBezTo>
                    <a:pt x="8" y="12"/>
                    <a:pt x="9" y="8"/>
                    <a:pt x="9" y="5"/>
                  </a:cubicBezTo>
                  <a:cubicBezTo>
                    <a:pt x="9" y="5"/>
                    <a:pt x="9" y="5"/>
                    <a:pt x="9" y="5"/>
                  </a:cubicBezTo>
                  <a:cubicBezTo>
                    <a:pt x="9" y="5"/>
                    <a:pt x="9" y="5"/>
                    <a:pt x="9" y="5"/>
                  </a:cubicBezTo>
                  <a:cubicBezTo>
                    <a:pt x="9" y="5"/>
                    <a:pt x="9" y="5"/>
                    <a:pt x="9" y="4"/>
                  </a:cubicBezTo>
                  <a:cubicBezTo>
                    <a:pt x="8" y="4"/>
                    <a:pt x="8" y="4"/>
                    <a:pt x="8" y="4"/>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6" name="Freeform 99"/>
            <p:cNvSpPr>
              <a:spLocks noEditPoints="1"/>
            </p:cNvSpPr>
            <p:nvPr/>
          </p:nvSpPr>
          <p:spPr bwMode="auto">
            <a:xfrm>
              <a:off x="7403" y="-277"/>
              <a:ext cx="57" cy="33"/>
            </a:xfrm>
            <a:custGeom>
              <a:avLst/>
              <a:gdLst>
                <a:gd name="T0" fmla="*/ 24 w 24"/>
                <a:gd name="T1" fmla="*/ 10 h 14"/>
                <a:gd name="T2" fmla="*/ 23 w 24"/>
                <a:gd name="T3" fmla="*/ 11 h 14"/>
                <a:gd name="T4" fmla="*/ 20 w 24"/>
                <a:gd name="T5" fmla="*/ 14 h 14"/>
                <a:gd name="T6" fmla="*/ 24 w 24"/>
                <a:gd name="T7" fmla="*/ 10 h 14"/>
                <a:gd name="T8" fmla="*/ 12 w 24"/>
                <a:gd name="T9" fmla="*/ 0 h 14"/>
                <a:gd name="T10" fmla="*/ 0 w 24"/>
                <a:gd name="T11" fmla="*/ 8 h 14"/>
                <a:gd name="T12" fmla="*/ 12 w 24"/>
                <a:gd name="T13" fmla="*/ 14 h 14"/>
                <a:gd name="T14" fmla="*/ 23 w 24"/>
                <a:gd name="T15" fmla="*/ 11 h 14"/>
                <a:gd name="T16" fmla="*/ 24 w 24"/>
                <a:gd name="T17" fmla="*/ 8 h 14"/>
                <a:gd name="T18" fmla="*/ 12 w 24"/>
                <a:gd name="T1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4">
                  <a:moveTo>
                    <a:pt x="24" y="10"/>
                  </a:moveTo>
                  <a:cubicBezTo>
                    <a:pt x="24" y="10"/>
                    <a:pt x="23" y="11"/>
                    <a:pt x="23" y="11"/>
                  </a:cubicBezTo>
                  <a:cubicBezTo>
                    <a:pt x="22" y="12"/>
                    <a:pt x="21" y="13"/>
                    <a:pt x="20" y="14"/>
                  </a:cubicBezTo>
                  <a:cubicBezTo>
                    <a:pt x="24" y="10"/>
                    <a:pt x="24" y="10"/>
                    <a:pt x="24" y="10"/>
                  </a:cubicBezTo>
                  <a:moveTo>
                    <a:pt x="12" y="0"/>
                  </a:moveTo>
                  <a:cubicBezTo>
                    <a:pt x="7" y="0"/>
                    <a:pt x="0" y="2"/>
                    <a:pt x="0" y="8"/>
                  </a:cubicBezTo>
                  <a:cubicBezTo>
                    <a:pt x="0" y="12"/>
                    <a:pt x="6" y="14"/>
                    <a:pt x="12" y="14"/>
                  </a:cubicBezTo>
                  <a:cubicBezTo>
                    <a:pt x="16" y="14"/>
                    <a:pt x="19" y="13"/>
                    <a:pt x="23" y="11"/>
                  </a:cubicBezTo>
                  <a:cubicBezTo>
                    <a:pt x="23" y="10"/>
                    <a:pt x="24" y="9"/>
                    <a:pt x="24" y="8"/>
                  </a:cubicBezTo>
                  <a:cubicBezTo>
                    <a:pt x="24" y="1"/>
                    <a:pt x="19"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7" name="Freeform 100"/>
            <p:cNvSpPr>
              <a:spLocks/>
            </p:cNvSpPr>
            <p:nvPr/>
          </p:nvSpPr>
          <p:spPr bwMode="auto">
            <a:xfrm>
              <a:off x="6964" y="-639"/>
              <a:ext cx="215" cy="121"/>
            </a:xfrm>
            <a:custGeom>
              <a:avLst/>
              <a:gdLst>
                <a:gd name="T0" fmla="*/ 54 w 91"/>
                <a:gd name="T1" fmla="*/ 0 h 51"/>
                <a:gd name="T2" fmla="*/ 47 w 91"/>
                <a:gd name="T3" fmla="*/ 0 h 51"/>
                <a:gd name="T4" fmla="*/ 9 w 91"/>
                <a:gd name="T5" fmla="*/ 31 h 51"/>
                <a:gd name="T6" fmla="*/ 0 w 91"/>
                <a:gd name="T7" fmla="*/ 43 h 51"/>
                <a:gd name="T8" fmla="*/ 8 w 91"/>
                <a:gd name="T9" fmla="*/ 51 h 51"/>
                <a:gd name="T10" fmla="*/ 36 w 91"/>
                <a:gd name="T11" fmla="*/ 43 h 51"/>
                <a:gd name="T12" fmla="*/ 54 w 91"/>
                <a:gd name="T13" fmla="*/ 40 h 51"/>
                <a:gd name="T14" fmla="*/ 61 w 91"/>
                <a:gd name="T15" fmla="*/ 41 h 51"/>
                <a:gd name="T16" fmla="*/ 91 w 91"/>
                <a:gd name="T17" fmla="*/ 27 h 51"/>
                <a:gd name="T18" fmla="*/ 62 w 91"/>
                <a:gd name="T19" fmla="*/ 6 h 51"/>
                <a:gd name="T20" fmla="*/ 53 w 91"/>
                <a:gd name="T21" fmla="*/ 11 h 51"/>
                <a:gd name="T22" fmla="*/ 54 w 91"/>
                <a:gd name="T23"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51">
                  <a:moveTo>
                    <a:pt x="54" y="0"/>
                  </a:moveTo>
                  <a:cubicBezTo>
                    <a:pt x="52" y="0"/>
                    <a:pt x="52" y="0"/>
                    <a:pt x="47" y="0"/>
                  </a:cubicBezTo>
                  <a:cubicBezTo>
                    <a:pt x="26" y="0"/>
                    <a:pt x="21" y="19"/>
                    <a:pt x="9" y="31"/>
                  </a:cubicBezTo>
                  <a:cubicBezTo>
                    <a:pt x="6" y="34"/>
                    <a:pt x="0" y="34"/>
                    <a:pt x="0" y="43"/>
                  </a:cubicBezTo>
                  <a:cubicBezTo>
                    <a:pt x="0" y="48"/>
                    <a:pt x="1" y="51"/>
                    <a:pt x="8" y="51"/>
                  </a:cubicBezTo>
                  <a:cubicBezTo>
                    <a:pt x="36" y="43"/>
                    <a:pt x="36" y="43"/>
                    <a:pt x="36" y="43"/>
                  </a:cubicBezTo>
                  <a:cubicBezTo>
                    <a:pt x="36" y="43"/>
                    <a:pt x="52" y="40"/>
                    <a:pt x="54" y="40"/>
                  </a:cubicBezTo>
                  <a:cubicBezTo>
                    <a:pt x="56" y="40"/>
                    <a:pt x="58" y="41"/>
                    <a:pt x="61" y="41"/>
                  </a:cubicBezTo>
                  <a:cubicBezTo>
                    <a:pt x="73" y="41"/>
                    <a:pt x="91" y="37"/>
                    <a:pt x="91" y="27"/>
                  </a:cubicBezTo>
                  <a:cubicBezTo>
                    <a:pt x="91" y="20"/>
                    <a:pt x="69" y="6"/>
                    <a:pt x="62" y="6"/>
                  </a:cubicBezTo>
                  <a:cubicBezTo>
                    <a:pt x="58" y="6"/>
                    <a:pt x="56" y="10"/>
                    <a:pt x="53" y="11"/>
                  </a:cubicBezTo>
                  <a:cubicBezTo>
                    <a:pt x="57" y="7"/>
                    <a:pt x="54" y="7"/>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8" name="Freeform 101"/>
            <p:cNvSpPr>
              <a:spLocks/>
            </p:cNvSpPr>
            <p:nvPr/>
          </p:nvSpPr>
          <p:spPr bwMode="auto">
            <a:xfrm>
              <a:off x="6661" y="-701"/>
              <a:ext cx="83" cy="45"/>
            </a:xfrm>
            <a:custGeom>
              <a:avLst/>
              <a:gdLst>
                <a:gd name="T0" fmla="*/ 14 w 35"/>
                <a:gd name="T1" fmla="*/ 0 h 19"/>
                <a:gd name="T2" fmla="*/ 0 w 35"/>
                <a:gd name="T3" fmla="*/ 5 h 19"/>
                <a:gd name="T4" fmla="*/ 11 w 35"/>
                <a:gd name="T5" fmla="*/ 19 h 19"/>
                <a:gd name="T6" fmla="*/ 35 w 35"/>
                <a:gd name="T7" fmla="*/ 8 h 19"/>
                <a:gd name="T8" fmla="*/ 14 w 35"/>
                <a:gd name="T9" fmla="*/ 0 h 19"/>
              </a:gdLst>
              <a:ahLst/>
              <a:cxnLst>
                <a:cxn ang="0">
                  <a:pos x="T0" y="T1"/>
                </a:cxn>
                <a:cxn ang="0">
                  <a:pos x="T2" y="T3"/>
                </a:cxn>
                <a:cxn ang="0">
                  <a:pos x="T4" y="T5"/>
                </a:cxn>
                <a:cxn ang="0">
                  <a:pos x="T6" y="T7"/>
                </a:cxn>
                <a:cxn ang="0">
                  <a:pos x="T8" y="T9"/>
                </a:cxn>
              </a:cxnLst>
              <a:rect l="0" t="0" r="r" b="b"/>
              <a:pathLst>
                <a:path w="35" h="19">
                  <a:moveTo>
                    <a:pt x="14" y="0"/>
                  </a:moveTo>
                  <a:cubicBezTo>
                    <a:pt x="11" y="0"/>
                    <a:pt x="0" y="0"/>
                    <a:pt x="0" y="5"/>
                  </a:cubicBezTo>
                  <a:cubicBezTo>
                    <a:pt x="0" y="10"/>
                    <a:pt x="7" y="19"/>
                    <a:pt x="11" y="19"/>
                  </a:cubicBezTo>
                  <a:cubicBezTo>
                    <a:pt x="17" y="19"/>
                    <a:pt x="34" y="18"/>
                    <a:pt x="35" y="8"/>
                  </a:cubicBezTo>
                  <a:cubicBezTo>
                    <a:pt x="32" y="7"/>
                    <a:pt x="17"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9" name="Freeform 102"/>
            <p:cNvSpPr>
              <a:spLocks/>
            </p:cNvSpPr>
            <p:nvPr/>
          </p:nvSpPr>
          <p:spPr bwMode="auto">
            <a:xfrm>
              <a:off x="6689" y="-793"/>
              <a:ext cx="296" cy="208"/>
            </a:xfrm>
            <a:custGeom>
              <a:avLst/>
              <a:gdLst>
                <a:gd name="T0" fmla="*/ 55 w 125"/>
                <a:gd name="T1" fmla="*/ 0 h 88"/>
                <a:gd name="T2" fmla="*/ 0 w 125"/>
                <a:gd name="T3" fmla="*/ 31 h 88"/>
                <a:gd name="T4" fmla="*/ 38 w 125"/>
                <a:gd name="T5" fmla="*/ 42 h 88"/>
                <a:gd name="T6" fmla="*/ 60 w 125"/>
                <a:gd name="T7" fmla="*/ 43 h 88"/>
                <a:gd name="T8" fmla="*/ 21 w 125"/>
                <a:gd name="T9" fmla="*/ 60 h 88"/>
                <a:gd name="T10" fmla="*/ 49 w 125"/>
                <a:gd name="T11" fmla="*/ 79 h 88"/>
                <a:gd name="T12" fmla="*/ 108 w 125"/>
                <a:gd name="T13" fmla="*/ 88 h 88"/>
                <a:gd name="T14" fmla="*/ 118 w 125"/>
                <a:gd name="T15" fmla="*/ 80 h 88"/>
                <a:gd name="T16" fmla="*/ 111 w 125"/>
                <a:gd name="T17" fmla="*/ 74 h 88"/>
                <a:gd name="T18" fmla="*/ 121 w 125"/>
                <a:gd name="T19" fmla="*/ 67 h 88"/>
                <a:gd name="T20" fmla="*/ 125 w 125"/>
                <a:gd name="T21" fmla="*/ 57 h 88"/>
                <a:gd name="T22" fmla="*/ 108 w 125"/>
                <a:gd name="T23" fmla="*/ 46 h 88"/>
                <a:gd name="T24" fmla="*/ 97 w 125"/>
                <a:gd name="T25" fmla="*/ 46 h 88"/>
                <a:gd name="T26" fmla="*/ 81 w 125"/>
                <a:gd name="T27" fmla="*/ 41 h 88"/>
                <a:gd name="T28" fmla="*/ 75 w 125"/>
                <a:gd name="T29" fmla="*/ 40 h 88"/>
                <a:gd name="T30" fmla="*/ 70 w 125"/>
                <a:gd name="T31" fmla="*/ 41 h 88"/>
                <a:gd name="T32" fmla="*/ 80 w 125"/>
                <a:gd name="T33" fmla="*/ 31 h 88"/>
                <a:gd name="T34" fmla="*/ 80 w 125"/>
                <a:gd name="T35" fmla="*/ 21 h 88"/>
                <a:gd name="T36" fmla="*/ 83 w 125"/>
                <a:gd name="T37" fmla="*/ 21 h 88"/>
                <a:gd name="T38" fmla="*/ 87 w 125"/>
                <a:gd name="T39" fmla="*/ 20 h 88"/>
                <a:gd name="T40" fmla="*/ 55 w 125"/>
                <a:gd name="T4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88">
                  <a:moveTo>
                    <a:pt x="55" y="0"/>
                  </a:moveTo>
                  <a:cubicBezTo>
                    <a:pt x="30" y="0"/>
                    <a:pt x="22" y="24"/>
                    <a:pt x="0" y="31"/>
                  </a:cubicBezTo>
                  <a:cubicBezTo>
                    <a:pt x="13" y="38"/>
                    <a:pt x="23" y="42"/>
                    <a:pt x="38" y="42"/>
                  </a:cubicBezTo>
                  <a:cubicBezTo>
                    <a:pt x="41" y="42"/>
                    <a:pt x="55" y="43"/>
                    <a:pt x="60" y="43"/>
                  </a:cubicBezTo>
                  <a:cubicBezTo>
                    <a:pt x="43" y="48"/>
                    <a:pt x="38" y="54"/>
                    <a:pt x="21" y="60"/>
                  </a:cubicBezTo>
                  <a:cubicBezTo>
                    <a:pt x="29" y="64"/>
                    <a:pt x="42" y="79"/>
                    <a:pt x="49" y="79"/>
                  </a:cubicBezTo>
                  <a:cubicBezTo>
                    <a:pt x="68" y="79"/>
                    <a:pt x="85" y="88"/>
                    <a:pt x="108" y="88"/>
                  </a:cubicBezTo>
                  <a:cubicBezTo>
                    <a:pt x="113" y="88"/>
                    <a:pt x="118" y="85"/>
                    <a:pt x="118" y="80"/>
                  </a:cubicBezTo>
                  <a:cubicBezTo>
                    <a:pt x="118" y="77"/>
                    <a:pt x="114" y="75"/>
                    <a:pt x="111" y="74"/>
                  </a:cubicBezTo>
                  <a:cubicBezTo>
                    <a:pt x="114" y="73"/>
                    <a:pt x="121" y="72"/>
                    <a:pt x="121" y="67"/>
                  </a:cubicBezTo>
                  <a:cubicBezTo>
                    <a:pt x="121" y="62"/>
                    <a:pt x="120" y="61"/>
                    <a:pt x="125" y="57"/>
                  </a:cubicBezTo>
                  <a:cubicBezTo>
                    <a:pt x="118" y="50"/>
                    <a:pt x="118" y="46"/>
                    <a:pt x="108" y="46"/>
                  </a:cubicBezTo>
                  <a:cubicBezTo>
                    <a:pt x="104" y="46"/>
                    <a:pt x="101" y="46"/>
                    <a:pt x="97" y="46"/>
                  </a:cubicBezTo>
                  <a:cubicBezTo>
                    <a:pt x="91" y="46"/>
                    <a:pt x="88" y="41"/>
                    <a:pt x="81" y="41"/>
                  </a:cubicBezTo>
                  <a:cubicBezTo>
                    <a:pt x="79" y="41"/>
                    <a:pt x="77" y="40"/>
                    <a:pt x="75" y="40"/>
                  </a:cubicBezTo>
                  <a:cubicBezTo>
                    <a:pt x="73" y="40"/>
                    <a:pt x="72" y="40"/>
                    <a:pt x="70" y="41"/>
                  </a:cubicBezTo>
                  <a:cubicBezTo>
                    <a:pt x="75" y="39"/>
                    <a:pt x="80" y="34"/>
                    <a:pt x="80" y="31"/>
                  </a:cubicBezTo>
                  <a:cubicBezTo>
                    <a:pt x="80" y="29"/>
                    <a:pt x="81" y="27"/>
                    <a:pt x="80" y="21"/>
                  </a:cubicBezTo>
                  <a:cubicBezTo>
                    <a:pt x="82" y="21"/>
                    <a:pt x="82" y="21"/>
                    <a:pt x="83" y="21"/>
                  </a:cubicBezTo>
                  <a:cubicBezTo>
                    <a:pt x="83" y="21"/>
                    <a:pt x="84" y="21"/>
                    <a:pt x="87" y="20"/>
                  </a:cubicBezTo>
                  <a:cubicBezTo>
                    <a:pt x="78" y="14"/>
                    <a:pt x="70" y="0"/>
                    <a:pt x="5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Freeform 103"/>
            <p:cNvSpPr>
              <a:spLocks/>
            </p:cNvSpPr>
            <p:nvPr/>
          </p:nvSpPr>
          <p:spPr bwMode="auto">
            <a:xfrm>
              <a:off x="6817" y="-464"/>
              <a:ext cx="38" cy="26"/>
            </a:xfrm>
            <a:custGeom>
              <a:avLst/>
              <a:gdLst>
                <a:gd name="T0" fmla="*/ 16 w 16"/>
                <a:gd name="T1" fmla="*/ 0 h 11"/>
                <a:gd name="T2" fmla="*/ 8 w 16"/>
                <a:gd name="T3" fmla="*/ 0 h 11"/>
                <a:gd name="T4" fmla="*/ 0 w 16"/>
                <a:gd name="T5" fmla="*/ 6 h 11"/>
                <a:gd name="T6" fmla="*/ 5 w 16"/>
                <a:gd name="T7" fmla="*/ 11 h 11"/>
                <a:gd name="T8" fmla="*/ 16 w 16"/>
                <a:gd name="T9" fmla="*/ 0 h 11"/>
              </a:gdLst>
              <a:ahLst/>
              <a:cxnLst>
                <a:cxn ang="0">
                  <a:pos x="T0" y="T1"/>
                </a:cxn>
                <a:cxn ang="0">
                  <a:pos x="T2" y="T3"/>
                </a:cxn>
                <a:cxn ang="0">
                  <a:pos x="T4" y="T5"/>
                </a:cxn>
                <a:cxn ang="0">
                  <a:pos x="T6" y="T7"/>
                </a:cxn>
                <a:cxn ang="0">
                  <a:pos x="T8" y="T9"/>
                </a:cxn>
              </a:cxnLst>
              <a:rect l="0" t="0" r="r" b="b"/>
              <a:pathLst>
                <a:path w="16" h="11">
                  <a:moveTo>
                    <a:pt x="16" y="0"/>
                  </a:moveTo>
                  <a:cubicBezTo>
                    <a:pt x="8" y="0"/>
                    <a:pt x="8" y="0"/>
                    <a:pt x="8" y="0"/>
                  </a:cubicBezTo>
                  <a:cubicBezTo>
                    <a:pt x="6" y="2"/>
                    <a:pt x="3" y="4"/>
                    <a:pt x="0" y="6"/>
                  </a:cubicBezTo>
                  <a:cubicBezTo>
                    <a:pt x="1" y="8"/>
                    <a:pt x="3" y="11"/>
                    <a:pt x="5" y="11"/>
                  </a:cubicBezTo>
                  <a:cubicBezTo>
                    <a:pt x="12" y="11"/>
                    <a:pt x="15" y="8"/>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104"/>
            <p:cNvSpPr>
              <a:spLocks/>
            </p:cNvSpPr>
            <p:nvPr/>
          </p:nvSpPr>
          <p:spPr bwMode="auto">
            <a:xfrm>
              <a:off x="6630" y="-788"/>
              <a:ext cx="50" cy="12"/>
            </a:xfrm>
            <a:custGeom>
              <a:avLst/>
              <a:gdLst>
                <a:gd name="T0" fmla="*/ 19 w 21"/>
                <a:gd name="T1" fmla="*/ 0 h 5"/>
                <a:gd name="T2" fmla="*/ 0 w 21"/>
                <a:gd name="T3" fmla="*/ 0 h 5"/>
                <a:gd name="T4" fmla="*/ 11 w 21"/>
                <a:gd name="T5" fmla="*/ 5 h 5"/>
                <a:gd name="T6" fmla="*/ 21 w 21"/>
                <a:gd name="T7" fmla="*/ 4 h 5"/>
                <a:gd name="T8" fmla="*/ 19 w 21"/>
                <a:gd name="T9" fmla="*/ 0 h 5"/>
              </a:gdLst>
              <a:ahLst/>
              <a:cxnLst>
                <a:cxn ang="0">
                  <a:pos x="T0" y="T1"/>
                </a:cxn>
                <a:cxn ang="0">
                  <a:pos x="T2" y="T3"/>
                </a:cxn>
                <a:cxn ang="0">
                  <a:pos x="T4" y="T5"/>
                </a:cxn>
                <a:cxn ang="0">
                  <a:pos x="T6" y="T7"/>
                </a:cxn>
                <a:cxn ang="0">
                  <a:pos x="T8" y="T9"/>
                </a:cxn>
              </a:cxnLst>
              <a:rect l="0" t="0" r="r" b="b"/>
              <a:pathLst>
                <a:path w="21" h="5">
                  <a:moveTo>
                    <a:pt x="19" y="0"/>
                  </a:moveTo>
                  <a:cubicBezTo>
                    <a:pt x="0" y="0"/>
                    <a:pt x="0" y="0"/>
                    <a:pt x="0" y="0"/>
                  </a:cubicBezTo>
                  <a:cubicBezTo>
                    <a:pt x="2" y="4"/>
                    <a:pt x="6" y="5"/>
                    <a:pt x="11" y="5"/>
                  </a:cubicBezTo>
                  <a:cubicBezTo>
                    <a:pt x="14" y="5"/>
                    <a:pt x="18" y="5"/>
                    <a:pt x="21" y="4"/>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Freeform 105"/>
            <p:cNvSpPr>
              <a:spLocks/>
            </p:cNvSpPr>
            <p:nvPr/>
          </p:nvSpPr>
          <p:spPr bwMode="auto">
            <a:xfrm>
              <a:off x="7219" y="-547"/>
              <a:ext cx="40" cy="19"/>
            </a:xfrm>
            <a:custGeom>
              <a:avLst/>
              <a:gdLst>
                <a:gd name="T0" fmla="*/ 17 w 17"/>
                <a:gd name="T1" fmla="*/ 0 h 8"/>
                <a:gd name="T2" fmla="*/ 13 w 17"/>
                <a:gd name="T3" fmla="*/ 1 h 8"/>
                <a:gd name="T4" fmla="*/ 11 w 17"/>
                <a:gd name="T5" fmla="*/ 1 h 8"/>
                <a:gd name="T6" fmla="*/ 8 w 17"/>
                <a:gd name="T7" fmla="*/ 1 h 8"/>
                <a:gd name="T8" fmla="*/ 0 w 17"/>
                <a:gd name="T9" fmla="*/ 2 h 8"/>
                <a:gd name="T10" fmla="*/ 11 w 17"/>
                <a:gd name="T11" fmla="*/ 8 h 8"/>
                <a:gd name="T12" fmla="*/ 17 w 17"/>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17" h="8">
                  <a:moveTo>
                    <a:pt x="17" y="0"/>
                  </a:moveTo>
                  <a:cubicBezTo>
                    <a:pt x="16" y="1"/>
                    <a:pt x="15" y="1"/>
                    <a:pt x="13" y="1"/>
                  </a:cubicBezTo>
                  <a:cubicBezTo>
                    <a:pt x="13" y="1"/>
                    <a:pt x="12" y="1"/>
                    <a:pt x="11" y="1"/>
                  </a:cubicBezTo>
                  <a:cubicBezTo>
                    <a:pt x="10" y="1"/>
                    <a:pt x="9" y="1"/>
                    <a:pt x="8" y="1"/>
                  </a:cubicBezTo>
                  <a:cubicBezTo>
                    <a:pt x="6" y="1"/>
                    <a:pt x="4" y="1"/>
                    <a:pt x="0" y="2"/>
                  </a:cubicBezTo>
                  <a:cubicBezTo>
                    <a:pt x="2" y="4"/>
                    <a:pt x="4" y="8"/>
                    <a:pt x="11" y="8"/>
                  </a:cubicBezTo>
                  <a:cubicBezTo>
                    <a:pt x="14" y="8"/>
                    <a:pt x="17" y="4"/>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Freeform 106"/>
            <p:cNvSpPr>
              <a:spLocks noEditPoints="1"/>
            </p:cNvSpPr>
            <p:nvPr/>
          </p:nvSpPr>
          <p:spPr bwMode="auto">
            <a:xfrm>
              <a:off x="5002" y="-757"/>
              <a:ext cx="253" cy="75"/>
            </a:xfrm>
            <a:custGeom>
              <a:avLst/>
              <a:gdLst>
                <a:gd name="T0" fmla="*/ 91 w 107"/>
                <a:gd name="T1" fmla="*/ 16 h 32"/>
                <a:gd name="T2" fmla="*/ 87 w 107"/>
                <a:gd name="T3" fmla="*/ 18 h 32"/>
                <a:gd name="T4" fmla="*/ 87 w 107"/>
                <a:gd name="T5" fmla="*/ 20 h 32"/>
                <a:gd name="T6" fmla="*/ 91 w 107"/>
                <a:gd name="T7" fmla="*/ 16 h 32"/>
                <a:gd name="T8" fmla="*/ 91 w 107"/>
                <a:gd name="T9" fmla="*/ 0 h 32"/>
                <a:gd name="T10" fmla="*/ 71 w 107"/>
                <a:gd name="T11" fmla="*/ 7 h 32"/>
                <a:gd name="T12" fmla="*/ 41 w 107"/>
                <a:gd name="T13" fmla="*/ 0 h 32"/>
                <a:gd name="T14" fmla="*/ 0 w 107"/>
                <a:gd name="T15" fmla="*/ 10 h 32"/>
                <a:gd name="T16" fmla="*/ 11 w 107"/>
                <a:gd name="T17" fmla="*/ 13 h 32"/>
                <a:gd name="T18" fmla="*/ 35 w 107"/>
                <a:gd name="T19" fmla="*/ 6 h 32"/>
                <a:gd name="T20" fmla="*/ 47 w 107"/>
                <a:gd name="T21" fmla="*/ 10 h 32"/>
                <a:gd name="T22" fmla="*/ 39 w 107"/>
                <a:gd name="T23" fmla="*/ 15 h 32"/>
                <a:gd name="T24" fmla="*/ 49 w 107"/>
                <a:gd name="T25" fmla="*/ 16 h 32"/>
                <a:gd name="T26" fmla="*/ 38 w 107"/>
                <a:gd name="T27" fmla="*/ 20 h 32"/>
                <a:gd name="T28" fmla="*/ 53 w 107"/>
                <a:gd name="T29" fmla="*/ 27 h 32"/>
                <a:gd name="T30" fmla="*/ 52 w 107"/>
                <a:gd name="T31" fmla="*/ 27 h 32"/>
                <a:gd name="T32" fmla="*/ 58 w 107"/>
                <a:gd name="T33" fmla="*/ 32 h 32"/>
                <a:gd name="T34" fmla="*/ 58 w 107"/>
                <a:gd name="T35" fmla="*/ 32 h 32"/>
                <a:gd name="T36" fmla="*/ 68 w 107"/>
                <a:gd name="T37" fmla="*/ 20 h 32"/>
                <a:gd name="T38" fmla="*/ 75 w 107"/>
                <a:gd name="T39" fmla="*/ 19 h 32"/>
                <a:gd name="T40" fmla="*/ 79 w 107"/>
                <a:gd name="T41" fmla="*/ 19 h 32"/>
                <a:gd name="T42" fmla="*/ 82 w 107"/>
                <a:gd name="T43" fmla="*/ 19 h 32"/>
                <a:gd name="T44" fmla="*/ 87 w 107"/>
                <a:gd name="T45" fmla="*/ 18 h 32"/>
                <a:gd name="T46" fmla="*/ 87 w 107"/>
                <a:gd name="T47" fmla="*/ 15 h 32"/>
                <a:gd name="T48" fmla="*/ 90 w 107"/>
                <a:gd name="T49" fmla="*/ 16 h 32"/>
                <a:gd name="T50" fmla="*/ 92 w 107"/>
                <a:gd name="T51" fmla="*/ 15 h 32"/>
                <a:gd name="T52" fmla="*/ 107 w 107"/>
                <a:gd name="T53" fmla="*/ 6 h 32"/>
                <a:gd name="T54" fmla="*/ 91 w 107"/>
                <a:gd name="T55"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7" h="32">
                  <a:moveTo>
                    <a:pt x="91" y="16"/>
                  </a:moveTo>
                  <a:cubicBezTo>
                    <a:pt x="89" y="17"/>
                    <a:pt x="88" y="18"/>
                    <a:pt x="87" y="18"/>
                  </a:cubicBezTo>
                  <a:cubicBezTo>
                    <a:pt x="87" y="20"/>
                    <a:pt x="87" y="20"/>
                    <a:pt x="87" y="20"/>
                  </a:cubicBezTo>
                  <a:cubicBezTo>
                    <a:pt x="91" y="16"/>
                    <a:pt x="91" y="16"/>
                    <a:pt x="91" y="16"/>
                  </a:cubicBezTo>
                  <a:moveTo>
                    <a:pt x="91" y="0"/>
                  </a:moveTo>
                  <a:cubicBezTo>
                    <a:pt x="83" y="0"/>
                    <a:pt x="79" y="7"/>
                    <a:pt x="71" y="7"/>
                  </a:cubicBezTo>
                  <a:cubicBezTo>
                    <a:pt x="61" y="7"/>
                    <a:pt x="54" y="0"/>
                    <a:pt x="41" y="0"/>
                  </a:cubicBezTo>
                  <a:cubicBezTo>
                    <a:pt x="29" y="0"/>
                    <a:pt x="5" y="2"/>
                    <a:pt x="0" y="10"/>
                  </a:cubicBezTo>
                  <a:cubicBezTo>
                    <a:pt x="4" y="11"/>
                    <a:pt x="7" y="13"/>
                    <a:pt x="11" y="13"/>
                  </a:cubicBezTo>
                  <a:cubicBezTo>
                    <a:pt x="19" y="13"/>
                    <a:pt x="29" y="6"/>
                    <a:pt x="35" y="6"/>
                  </a:cubicBezTo>
                  <a:cubicBezTo>
                    <a:pt x="40" y="6"/>
                    <a:pt x="43" y="9"/>
                    <a:pt x="47" y="10"/>
                  </a:cubicBezTo>
                  <a:cubicBezTo>
                    <a:pt x="45" y="13"/>
                    <a:pt x="42" y="14"/>
                    <a:pt x="39" y="15"/>
                  </a:cubicBezTo>
                  <a:cubicBezTo>
                    <a:pt x="42" y="16"/>
                    <a:pt x="44" y="16"/>
                    <a:pt x="49" y="16"/>
                  </a:cubicBezTo>
                  <a:cubicBezTo>
                    <a:pt x="45" y="17"/>
                    <a:pt x="42" y="18"/>
                    <a:pt x="38" y="20"/>
                  </a:cubicBezTo>
                  <a:cubicBezTo>
                    <a:pt x="39" y="25"/>
                    <a:pt x="45" y="27"/>
                    <a:pt x="53" y="27"/>
                  </a:cubicBezTo>
                  <a:cubicBezTo>
                    <a:pt x="52" y="27"/>
                    <a:pt x="52" y="27"/>
                    <a:pt x="52" y="27"/>
                  </a:cubicBezTo>
                  <a:cubicBezTo>
                    <a:pt x="54" y="29"/>
                    <a:pt x="55" y="32"/>
                    <a:pt x="58" y="32"/>
                  </a:cubicBezTo>
                  <a:cubicBezTo>
                    <a:pt x="58" y="32"/>
                    <a:pt x="58" y="32"/>
                    <a:pt x="58" y="32"/>
                  </a:cubicBezTo>
                  <a:cubicBezTo>
                    <a:pt x="63" y="32"/>
                    <a:pt x="64" y="23"/>
                    <a:pt x="68" y="20"/>
                  </a:cubicBezTo>
                  <a:cubicBezTo>
                    <a:pt x="71" y="19"/>
                    <a:pt x="73" y="19"/>
                    <a:pt x="75" y="19"/>
                  </a:cubicBezTo>
                  <a:cubicBezTo>
                    <a:pt x="76" y="19"/>
                    <a:pt x="77" y="19"/>
                    <a:pt x="79" y="19"/>
                  </a:cubicBezTo>
                  <a:cubicBezTo>
                    <a:pt x="80" y="19"/>
                    <a:pt x="81" y="19"/>
                    <a:pt x="82" y="19"/>
                  </a:cubicBezTo>
                  <a:cubicBezTo>
                    <a:pt x="84" y="19"/>
                    <a:pt x="85" y="19"/>
                    <a:pt x="87" y="18"/>
                  </a:cubicBezTo>
                  <a:cubicBezTo>
                    <a:pt x="87" y="15"/>
                    <a:pt x="87" y="15"/>
                    <a:pt x="87" y="15"/>
                  </a:cubicBezTo>
                  <a:cubicBezTo>
                    <a:pt x="88" y="15"/>
                    <a:pt x="89" y="16"/>
                    <a:pt x="90" y="16"/>
                  </a:cubicBezTo>
                  <a:cubicBezTo>
                    <a:pt x="91" y="16"/>
                    <a:pt x="91" y="15"/>
                    <a:pt x="92" y="15"/>
                  </a:cubicBezTo>
                  <a:cubicBezTo>
                    <a:pt x="99" y="10"/>
                    <a:pt x="105" y="15"/>
                    <a:pt x="107" y="6"/>
                  </a:cubicBezTo>
                  <a:cubicBezTo>
                    <a:pt x="103" y="5"/>
                    <a:pt x="97"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4" name="Freeform 107"/>
            <p:cNvSpPr>
              <a:spLocks/>
            </p:cNvSpPr>
            <p:nvPr/>
          </p:nvSpPr>
          <p:spPr bwMode="auto">
            <a:xfrm>
              <a:off x="5656" y="-807"/>
              <a:ext cx="88" cy="57"/>
            </a:xfrm>
            <a:custGeom>
              <a:avLst/>
              <a:gdLst>
                <a:gd name="T0" fmla="*/ 30 w 37"/>
                <a:gd name="T1" fmla="*/ 0 h 24"/>
                <a:gd name="T2" fmla="*/ 0 w 37"/>
                <a:gd name="T3" fmla="*/ 16 h 24"/>
                <a:gd name="T4" fmla="*/ 9 w 37"/>
                <a:gd name="T5" fmla="*/ 24 h 24"/>
                <a:gd name="T6" fmla="*/ 37 w 37"/>
                <a:gd name="T7" fmla="*/ 17 h 24"/>
                <a:gd name="T8" fmla="*/ 30 w 37"/>
                <a:gd name="T9" fmla="*/ 0 h 24"/>
              </a:gdLst>
              <a:ahLst/>
              <a:cxnLst>
                <a:cxn ang="0">
                  <a:pos x="T0" y="T1"/>
                </a:cxn>
                <a:cxn ang="0">
                  <a:pos x="T2" y="T3"/>
                </a:cxn>
                <a:cxn ang="0">
                  <a:pos x="T4" y="T5"/>
                </a:cxn>
                <a:cxn ang="0">
                  <a:pos x="T6" y="T7"/>
                </a:cxn>
                <a:cxn ang="0">
                  <a:pos x="T8" y="T9"/>
                </a:cxn>
              </a:cxnLst>
              <a:rect l="0" t="0" r="r" b="b"/>
              <a:pathLst>
                <a:path w="37" h="24">
                  <a:moveTo>
                    <a:pt x="30" y="0"/>
                  </a:moveTo>
                  <a:cubicBezTo>
                    <a:pt x="22" y="0"/>
                    <a:pt x="0" y="9"/>
                    <a:pt x="0" y="16"/>
                  </a:cubicBezTo>
                  <a:cubicBezTo>
                    <a:pt x="0" y="21"/>
                    <a:pt x="3" y="24"/>
                    <a:pt x="9" y="24"/>
                  </a:cubicBezTo>
                  <a:cubicBezTo>
                    <a:pt x="13" y="24"/>
                    <a:pt x="33" y="20"/>
                    <a:pt x="37" y="17"/>
                  </a:cubicBezTo>
                  <a:cubicBezTo>
                    <a:pt x="30" y="0"/>
                    <a:pt x="30" y="0"/>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5" name="Freeform 108"/>
            <p:cNvSpPr>
              <a:spLocks/>
            </p:cNvSpPr>
            <p:nvPr/>
          </p:nvSpPr>
          <p:spPr bwMode="auto">
            <a:xfrm>
              <a:off x="5541" y="-769"/>
              <a:ext cx="94" cy="54"/>
            </a:xfrm>
            <a:custGeom>
              <a:avLst/>
              <a:gdLst>
                <a:gd name="T0" fmla="*/ 28 w 40"/>
                <a:gd name="T1" fmla="*/ 0 h 23"/>
                <a:gd name="T2" fmla="*/ 10 w 40"/>
                <a:gd name="T3" fmla="*/ 0 h 23"/>
                <a:gd name="T4" fmla="*/ 10 w 40"/>
                <a:gd name="T5" fmla="*/ 7 h 23"/>
                <a:gd name="T6" fmla="*/ 0 w 40"/>
                <a:gd name="T7" fmla="*/ 21 h 23"/>
                <a:gd name="T8" fmla="*/ 11 w 40"/>
                <a:gd name="T9" fmla="*/ 23 h 23"/>
                <a:gd name="T10" fmla="*/ 29 w 40"/>
                <a:gd name="T11" fmla="*/ 21 h 23"/>
                <a:gd name="T12" fmla="*/ 26 w 40"/>
                <a:gd name="T13" fmla="*/ 15 h 23"/>
                <a:gd name="T14" fmla="*/ 33 w 40"/>
                <a:gd name="T15" fmla="*/ 15 h 23"/>
                <a:gd name="T16" fmla="*/ 40 w 40"/>
                <a:gd name="T17" fmla="*/ 12 h 23"/>
                <a:gd name="T18" fmla="*/ 40 w 40"/>
                <a:gd name="T19" fmla="*/ 4 h 23"/>
                <a:gd name="T20" fmla="*/ 32 w 40"/>
                <a:gd name="T21" fmla="*/ 5 h 23"/>
                <a:gd name="T22" fmla="*/ 23 w 40"/>
                <a:gd name="T23" fmla="*/ 4 h 23"/>
                <a:gd name="T24" fmla="*/ 28 w 40"/>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3">
                  <a:moveTo>
                    <a:pt x="28" y="0"/>
                  </a:moveTo>
                  <a:cubicBezTo>
                    <a:pt x="10" y="0"/>
                    <a:pt x="10" y="0"/>
                    <a:pt x="10" y="0"/>
                  </a:cubicBezTo>
                  <a:cubicBezTo>
                    <a:pt x="10" y="1"/>
                    <a:pt x="10" y="3"/>
                    <a:pt x="10" y="7"/>
                  </a:cubicBezTo>
                  <a:cubicBezTo>
                    <a:pt x="4" y="9"/>
                    <a:pt x="0" y="13"/>
                    <a:pt x="0" y="21"/>
                  </a:cubicBezTo>
                  <a:cubicBezTo>
                    <a:pt x="0" y="22"/>
                    <a:pt x="5" y="23"/>
                    <a:pt x="11" y="23"/>
                  </a:cubicBezTo>
                  <a:cubicBezTo>
                    <a:pt x="18" y="23"/>
                    <a:pt x="27" y="22"/>
                    <a:pt x="29" y="21"/>
                  </a:cubicBezTo>
                  <a:cubicBezTo>
                    <a:pt x="26" y="15"/>
                    <a:pt x="26" y="15"/>
                    <a:pt x="26" y="15"/>
                  </a:cubicBezTo>
                  <a:cubicBezTo>
                    <a:pt x="29" y="15"/>
                    <a:pt x="31" y="15"/>
                    <a:pt x="33" y="15"/>
                  </a:cubicBezTo>
                  <a:cubicBezTo>
                    <a:pt x="36" y="15"/>
                    <a:pt x="38" y="15"/>
                    <a:pt x="40" y="12"/>
                  </a:cubicBezTo>
                  <a:cubicBezTo>
                    <a:pt x="40" y="10"/>
                    <a:pt x="40" y="9"/>
                    <a:pt x="40" y="4"/>
                  </a:cubicBezTo>
                  <a:cubicBezTo>
                    <a:pt x="37" y="5"/>
                    <a:pt x="35" y="5"/>
                    <a:pt x="32" y="5"/>
                  </a:cubicBezTo>
                  <a:cubicBezTo>
                    <a:pt x="28" y="5"/>
                    <a:pt x="24" y="5"/>
                    <a:pt x="23" y="4"/>
                  </a:cubicBezTo>
                  <a:cubicBezTo>
                    <a:pt x="24" y="4"/>
                    <a:pt x="27" y="3"/>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109"/>
            <p:cNvSpPr>
              <a:spLocks/>
            </p:cNvSpPr>
            <p:nvPr/>
          </p:nvSpPr>
          <p:spPr bwMode="auto">
            <a:xfrm>
              <a:off x="5415" y="-722"/>
              <a:ext cx="97" cy="33"/>
            </a:xfrm>
            <a:custGeom>
              <a:avLst/>
              <a:gdLst>
                <a:gd name="T0" fmla="*/ 27 w 41"/>
                <a:gd name="T1" fmla="*/ 0 h 14"/>
                <a:gd name="T2" fmla="*/ 0 w 41"/>
                <a:gd name="T3" fmla="*/ 11 h 14"/>
                <a:gd name="T4" fmla="*/ 5 w 41"/>
                <a:gd name="T5" fmla="*/ 14 h 14"/>
                <a:gd name="T6" fmla="*/ 13 w 41"/>
                <a:gd name="T7" fmla="*/ 9 h 14"/>
                <a:gd name="T8" fmla="*/ 24 w 41"/>
                <a:gd name="T9" fmla="*/ 14 h 14"/>
                <a:gd name="T10" fmla="*/ 41 w 41"/>
                <a:gd name="T11" fmla="*/ 7 h 14"/>
                <a:gd name="T12" fmla="*/ 27 w 41"/>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41" h="14">
                  <a:moveTo>
                    <a:pt x="27" y="0"/>
                  </a:moveTo>
                  <a:cubicBezTo>
                    <a:pt x="21" y="0"/>
                    <a:pt x="0" y="3"/>
                    <a:pt x="0" y="11"/>
                  </a:cubicBezTo>
                  <a:cubicBezTo>
                    <a:pt x="0" y="13"/>
                    <a:pt x="3" y="14"/>
                    <a:pt x="5" y="14"/>
                  </a:cubicBezTo>
                  <a:cubicBezTo>
                    <a:pt x="10" y="14"/>
                    <a:pt x="12" y="14"/>
                    <a:pt x="13" y="9"/>
                  </a:cubicBezTo>
                  <a:cubicBezTo>
                    <a:pt x="17" y="9"/>
                    <a:pt x="21" y="14"/>
                    <a:pt x="24" y="14"/>
                  </a:cubicBezTo>
                  <a:cubicBezTo>
                    <a:pt x="31" y="14"/>
                    <a:pt x="31" y="7"/>
                    <a:pt x="41" y="7"/>
                  </a:cubicBezTo>
                  <a:cubicBezTo>
                    <a:pt x="39" y="3"/>
                    <a:pt x="33"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110"/>
            <p:cNvSpPr>
              <a:spLocks/>
            </p:cNvSpPr>
            <p:nvPr/>
          </p:nvSpPr>
          <p:spPr bwMode="auto">
            <a:xfrm>
              <a:off x="5359" y="-833"/>
              <a:ext cx="151" cy="102"/>
            </a:xfrm>
            <a:custGeom>
              <a:avLst/>
              <a:gdLst>
                <a:gd name="T0" fmla="*/ 61 w 64"/>
                <a:gd name="T1" fmla="*/ 0 h 43"/>
                <a:gd name="T2" fmla="*/ 52 w 64"/>
                <a:gd name="T3" fmla="*/ 9 h 43"/>
                <a:gd name="T4" fmla="*/ 20 w 64"/>
                <a:gd name="T5" fmla="*/ 19 h 43"/>
                <a:gd name="T6" fmla="*/ 20 w 64"/>
                <a:gd name="T7" fmla="*/ 26 h 43"/>
                <a:gd name="T8" fmla="*/ 24 w 64"/>
                <a:gd name="T9" fmla="*/ 24 h 43"/>
                <a:gd name="T10" fmla="*/ 29 w 64"/>
                <a:gd name="T11" fmla="*/ 27 h 43"/>
                <a:gd name="T12" fmla="*/ 7 w 64"/>
                <a:gd name="T13" fmla="*/ 27 h 43"/>
                <a:gd name="T14" fmla="*/ 0 w 64"/>
                <a:gd name="T15" fmla="*/ 33 h 43"/>
                <a:gd name="T16" fmla="*/ 27 w 64"/>
                <a:gd name="T17" fmla="*/ 43 h 43"/>
                <a:gd name="T18" fmla="*/ 48 w 64"/>
                <a:gd name="T19" fmla="*/ 37 h 43"/>
                <a:gd name="T20" fmla="*/ 55 w 64"/>
                <a:gd name="T21" fmla="*/ 37 h 43"/>
                <a:gd name="T22" fmla="*/ 64 w 64"/>
                <a:gd name="T23" fmla="*/ 35 h 43"/>
                <a:gd name="T24" fmla="*/ 34 w 64"/>
                <a:gd name="T25" fmla="*/ 27 h 43"/>
                <a:gd name="T26" fmla="*/ 58 w 64"/>
                <a:gd name="T27" fmla="*/ 13 h 43"/>
                <a:gd name="T28" fmla="*/ 63 w 64"/>
                <a:gd name="T29" fmla="*/ 6 h 43"/>
                <a:gd name="T30" fmla="*/ 61 w 64"/>
                <a:gd name="T3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43">
                  <a:moveTo>
                    <a:pt x="61" y="0"/>
                  </a:moveTo>
                  <a:cubicBezTo>
                    <a:pt x="56" y="0"/>
                    <a:pt x="53" y="4"/>
                    <a:pt x="52" y="9"/>
                  </a:cubicBezTo>
                  <a:cubicBezTo>
                    <a:pt x="37" y="9"/>
                    <a:pt x="36" y="19"/>
                    <a:pt x="20" y="19"/>
                  </a:cubicBezTo>
                  <a:cubicBezTo>
                    <a:pt x="20" y="26"/>
                    <a:pt x="20" y="26"/>
                    <a:pt x="20" y="26"/>
                  </a:cubicBezTo>
                  <a:cubicBezTo>
                    <a:pt x="22" y="25"/>
                    <a:pt x="23" y="24"/>
                    <a:pt x="24" y="24"/>
                  </a:cubicBezTo>
                  <a:cubicBezTo>
                    <a:pt x="25" y="24"/>
                    <a:pt x="26" y="26"/>
                    <a:pt x="29" y="27"/>
                  </a:cubicBezTo>
                  <a:cubicBezTo>
                    <a:pt x="7" y="27"/>
                    <a:pt x="7" y="27"/>
                    <a:pt x="7" y="27"/>
                  </a:cubicBezTo>
                  <a:cubicBezTo>
                    <a:pt x="5" y="29"/>
                    <a:pt x="4" y="30"/>
                    <a:pt x="0" y="33"/>
                  </a:cubicBezTo>
                  <a:cubicBezTo>
                    <a:pt x="1" y="33"/>
                    <a:pt x="23" y="43"/>
                    <a:pt x="27" y="43"/>
                  </a:cubicBezTo>
                  <a:cubicBezTo>
                    <a:pt x="33" y="43"/>
                    <a:pt x="42" y="37"/>
                    <a:pt x="48" y="37"/>
                  </a:cubicBezTo>
                  <a:cubicBezTo>
                    <a:pt x="50" y="37"/>
                    <a:pt x="53" y="37"/>
                    <a:pt x="55" y="37"/>
                  </a:cubicBezTo>
                  <a:cubicBezTo>
                    <a:pt x="58" y="37"/>
                    <a:pt x="61" y="36"/>
                    <a:pt x="64" y="35"/>
                  </a:cubicBezTo>
                  <a:cubicBezTo>
                    <a:pt x="52" y="30"/>
                    <a:pt x="48" y="29"/>
                    <a:pt x="34" y="27"/>
                  </a:cubicBezTo>
                  <a:cubicBezTo>
                    <a:pt x="39" y="21"/>
                    <a:pt x="49" y="18"/>
                    <a:pt x="58" y="13"/>
                  </a:cubicBezTo>
                  <a:cubicBezTo>
                    <a:pt x="58" y="10"/>
                    <a:pt x="61" y="8"/>
                    <a:pt x="63" y="6"/>
                  </a:cubicBezTo>
                  <a:cubicBezTo>
                    <a:pt x="63" y="4"/>
                    <a:pt x="62"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111"/>
            <p:cNvSpPr>
              <a:spLocks/>
            </p:cNvSpPr>
            <p:nvPr/>
          </p:nvSpPr>
          <p:spPr bwMode="auto">
            <a:xfrm>
              <a:off x="3813" y="-684"/>
              <a:ext cx="496" cy="274"/>
            </a:xfrm>
            <a:custGeom>
              <a:avLst/>
              <a:gdLst>
                <a:gd name="T0" fmla="*/ 86 w 210"/>
                <a:gd name="T1" fmla="*/ 0 h 116"/>
                <a:gd name="T2" fmla="*/ 75 w 210"/>
                <a:gd name="T3" fmla="*/ 8 h 116"/>
                <a:gd name="T4" fmla="*/ 82 w 210"/>
                <a:gd name="T5" fmla="*/ 31 h 116"/>
                <a:gd name="T6" fmla="*/ 58 w 210"/>
                <a:gd name="T7" fmla="*/ 8 h 116"/>
                <a:gd name="T8" fmla="*/ 49 w 210"/>
                <a:gd name="T9" fmla="*/ 17 h 116"/>
                <a:gd name="T10" fmla="*/ 51 w 210"/>
                <a:gd name="T11" fmla="*/ 22 h 116"/>
                <a:gd name="T12" fmla="*/ 38 w 210"/>
                <a:gd name="T13" fmla="*/ 16 h 116"/>
                <a:gd name="T14" fmla="*/ 45 w 210"/>
                <a:gd name="T15" fmla="*/ 8 h 116"/>
                <a:gd name="T16" fmla="*/ 18 w 210"/>
                <a:gd name="T17" fmla="*/ 6 h 116"/>
                <a:gd name="T18" fmla="*/ 0 w 210"/>
                <a:gd name="T19" fmla="*/ 19 h 116"/>
                <a:gd name="T20" fmla="*/ 13 w 210"/>
                <a:gd name="T21" fmla="*/ 32 h 116"/>
                <a:gd name="T22" fmla="*/ 17 w 210"/>
                <a:gd name="T23" fmla="*/ 34 h 116"/>
                <a:gd name="T24" fmla="*/ 32 w 210"/>
                <a:gd name="T25" fmla="*/ 51 h 116"/>
                <a:gd name="T26" fmla="*/ 28 w 210"/>
                <a:gd name="T27" fmla="*/ 52 h 116"/>
                <a:gd name="T28" fmla="*/ 45 w 210"/>
                <a:gd name="T29" fmla="*/ 61 h 116"/>
                <a:gd name="T30" fmla="*/ 60 w 210"/>
                <a:gd name="T31" fmla="*/ 47 h 116"/>
                <a:gd name="T32" fmla="*/ 65 w 210"/>
                <a:gd name="T33" fmla="*/ 47 h 116"/>
                <a:gd name="T34" fmla="*/ 73 w 210"/>
                <a:gd name="T35" fmla="*/ 51 h 116"/>
                <a:gd name="T36" fmla="*/ 86 w 210"/>
                <a:gd name="T37" fmla="*/ 51 h 116"/>
                <a:gd name="T38" fmla="*/ 59 w 210"/>
                <a:gd name="T39" fmla="*/ 64 h 116"/>
                <a:gd name="T40" fmla="*/ 45 w 210"/>
                <a:gd name="T41" fmla="*/ 70 h 116"/>
                <a:gd name="T42" fmla="*/ 53 w 210"/>
                <a:gd name="T43" fmla="*/ 78 h 116"/>
                <a:gd name="T44" fmla="*/ 65 w 210"/>
                <a:gd name="T45" fmla="*/ 77 h 116"/>
                <a:gd name="T46" fmla="*/ 88 w 210"/>
                <a:gd name="T47" fmla="*/ 79 h 116"/>
                <a:gd name="T48" fmla="*/ 71 w 210"/>
                <a:gd name="T49" fmla="*/ 83 h 116"/>
                <a:gd name="T50" fmla="*/ 58 w 210"/>
                <a:gd name="T51" fmla="*/ 83 h 116"/>
                <a:gd name="T52" fmla="*/ 51 w 210"/>
                <a:gd name="T53" fmla="*/ 83 h 116"/>
                <a:gd name="T54" fmla="*/ 93 w 210"/>
                <a:gd name="T55" fmla="*/ 116 h 116"/>
                <a:gd name="T56" fmla="*/ 108 w 210"/>
                <a:gd name="T57" fmla="*/ 87 h 116"/>
                <a:gd name="T58" fmla="*/ 116 w 210"/>
                <a:gd name="T59" fmla="*/ 83 h 116"/>
                <a:gd name="T60" fmla="*/ 145 w 210"/>
                <a:gd name="T61" fmla="*/ 46 h 116"/>
                <a:gd name="T62" fmla="*/ 158 w 210"/>
                <a:gd name="T63" fmla="*/ 54 h 116"/>
                <a:gd name="T64" fmla="*/ 150 w 210"/>
                <a:gd name="T65" fmla="*/ 55 h 116"/>
                <a:gd name="T66" fmla="*/ 161 w 210"/>
                <a:gd name="T67" fmla="*/ 70 h 116"/>
                <a:gd name="T68" fmla="*/ 153 w 210"/>
                <a:gd name="T69" fmla="*/ 85 h 116"/>
                <a:gd name="T70" fmla="*/ 177 w 210"/>
                <a:gd name="T71" fmla="*/ 86 h 116"/>
                <a:gd name="T72" fmla="*/ 177 w 210"/>
                <a:gd name="T73" fmla="*/ 95 h 116"/>
                <a:gd name="T74" fmla="*/ 210 w 210"/>
                <a:gd name="T75" fmla="*/ 77 h 116"/>
                <a:gd name="T76" fmla="*/ 190 w 210"/>
                <a:gd name="T77" fmla="*/ 58 h 116"/>
                <a:gd name="T78" fmla="*/ 173 w 210"/>
                <a:gd name="T79" fmla="*/ 58 h 116"/>
                <a:gd name="T80" fmla="*/ 173 w 210"/>
                <a:gd name="T81" fmla="*/ 50 h 116"/>
                <a:gd name="T82" fmla="*/ 168 w 210"/>
                <a:gd name="T83" fmla="*/ 51 h 116"/>
                <a:gd name="T84" fmla="*/ 163 w 210"/>
                <a:gd name="T85" fmla="*/ 50 h 116"/>
                <a:gd name="T86" fmla="*/ 169 w 210"/>
                <a:gd name="T87" fmla="*/ 50 h 116"/>
                <a:gd name="T88" fmla="*/ 126 w 210"/>
                <a:gd name="T89" fmla="*/ 27 h 116"/>
                <a:gd name="T90" fmla="*/ 121 w 210"/>
                <a:gd name="T91" fmla="*/ 27 h 116"/>
                <a:gd name="T92" fmla="*/ 115 w 210"/>
                <a:gd name="T93" fmla="*/ 14 h 116"/>
                <a:gd name="T94" fmla="*/ 105 w 210"/>
                <a:gd name="T95" fmla="*/ 21 h 116"/>
                <a:gd name="T96" fmla="*/ 107 w 210"/>
                <a:gd name="T97" fmla="*/ 11 h 116"/>
                <a:gd name="T98" fmla="*/ 86 w 210"/>
                <a:gd name="T9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0" h="116">
                  <a:moveTo>
                    <a:pt x="86" y="0"/>
                  </a:moveTo>
                  <a:cubicBezTo>
                    <a:pt x="79" y="0"/>
                    <a:pt x="75" y="0"/>
                    <a:pt x="75" y="8"/>
                  </a:cubicBezTo>
                  <a:cubicBezTo>
                    <a:pt x="75" y="18"/>
                    <a:pt x="78" y="23"/>
                    <a:pt x="82" y="31"/>
                  </a:cubicBezTo>
                  <a:cubicBezTo>
                    <a:pt x="68" y="26"/>
                    <a:pt x="72" y="8"/>
                    <a:pt x="58" y="8"/>
                  </a:cubicBezTo>
                  <a:cubicBezTo>
                    <a:pt x="53" y="8"/>
                    <a:pt x="49" y="12"/>
                    <a:pt x="49" y="17"/>
                  </a:cubicBezTo>
                  <a:cubicBezTo>
                    <a:pt x="49" y="19"/>
                    <a:pt x="50" y="21"/>
                    <a:pt x="51" y="22"/>
                  </a:cubicBezTo>
                  <a:cubicBezTo>
                    <a:pt x="47" y="20"/>
                    <a:pt x="43" y="19"/>
                    <a:pt x="38" y="16"/>
                  </a:cubicBezTo>
                  <a:cubicBezTo>
                    <a:pt x="40" y="13"/>
                    <a:pt x="42" y="12"/>
                    <a:pt x="45" y="8"/>
                  </a:cubicBezTo>
                  <a:cubicBezTo>
                    <a:pt x="32" y="6"/>
                    <a:pt x="27" y="6"/>
                    <a:pt x="18" y="6"/>
                  </a:cubicBezTo>
                  <a:cubicBezTo>
                    <a:pt x="13" y="6"/>
                    <a:pt x="2" y="16"/>
                    <a:pt x="0" y="19"/>
                  </a:cubicBezTo>
                  <a:cubicBezTo>
                    <a:pt x="3" y="23"/>
                    <a:pt x="9" y="32"/>
                    <a:pt x="13" y="32"/>
                  </a:cubicBezTo>
                  <a:cubicBezTo>
                    <a:pt x="15" y="32"/>
                    <a:pt x="16" y="33"/>
                    <a:pt x="17" y="34"/>
                  </a:cubicBezTo>
                  <a:cubicBezTo>
                    <a:pt x="15" y="42"/>
                    <a:pt x="23" y="47"/>
                    <a:pt x="32" y="51"/>
                  </a:cubicBezTo>
                  <a:cubicBezTo>
                    <a:pt x="30" y="51"/>
                    <a:pt x="29" y="52"/>
                    <a:pt x="28" y="52"/>
                  </a:cubicBezTo>
                  <a:cubicBezTo>
                    <a:pt x="30" y="58"/>
                    <a:pt x="36" y="61"/>
                    <a:pt x="45" y="61"/>
                  </a:cubicBezTo>
                  <a:cubicBezTo>
                    <a:pt x="56" y="61"/>
                    <a:pt x="56" y="49"/>
                    <a:pt x="60" y="47"/>
                  </a:cubicBezTo>
                  <a:cubicBezTo>
                    <a:pt x="62" y="47"/>
                    <a:pt x="63" y="47"/>
                    <a:pt x="65" y="47"/>
                  </a:cubicBezTo>
                  <a:cubicBezTo>
                    <a:pt x="67" y="48"/>
                    <a:pt x="71" y="51"/>
                    <a:pt x="73" y="51"/>
                  </a:cubicBezTo>
                  <a:cubicBezTo>
                    <a:pt x="75" y="51"/>
                    <a:pt x="79" y="51"/>
                    <a:pt x="86" y="51"/>
                  </a:cubicBezTo>
                  <a:cubicBezTo>
                    <a:pt x="80" y="56"/>
                    <a:pt x="66" y="62"/>
                    <a:pt x="59" y="64"/>
                  </a:cubicBezTo>
                  <a:cubicBezTo>
                    <a:pt x="57" y="65"/>
                    <a:pt x="45" y="65"/>
                    <a:pt x="45" y="70"/>
                  </a:cubicBezTo>
                  <a:cubicBezTo>
                    <a:pt x="45" y="76"/>
                    <a:pt x="48" y="78"/>
                    <a:pt x="53" y="78"/>
                  </a:cubicBezTo>
                  <a:cubicBezTo>
                    <a:pt x="57" y="78"/>
                    <a:pt x="62" y="77"/>
                    <a:pt x="65" y="77"/>
                  </a:cubicBezTo>
                  <a:cubicBezTo>
                    <a:pt x="68" y="77"/>
                    <a:pt x="85" y="77"/>
                    <a:pt x="88" y="79"/>
                  </a:cubicBezTo>
                  <a:cubicBezTo>
                    <a:pt x="82" y="81"/>
                    <a:pt x="76" y="79"/>
                    <a:pt x="71" y="83"/>
                  </a:cubicBezTo>
                  <a:cubicBezTo>
                    <a:pt x="71" y="83"/>
                    <a:pt x="64" y="83"/>
                    <a:pt x="58" y="83"/>
                  </a:cubicBezTo>
                  <a:cubicBezTo>
                    <a:pt x="55" y="83"/>
                    <a:pt x="53" y="83"/>
                    <a:pt x="51" y="83"/>
                  </a:cubicBezTo>
                  <a:cubicBezTo>
                    <a:pt x="51" y="101"/>
                    <a:pt x="80" y="108"/>
                    <a:pt x="93" y="116"/>
                  </a:cubicBezTo>
                  <a:cubicBezTo>
                    <a:pt x="100" y="109"/>
                    <a:pt x="99" y="94"/>
                    <a:pt x="108" y="87"/>
                  </a:cubicBezTo>
                  <a:cubicBezTo>
                    <a:pt x="111" y="85"/>
                    <a:pt x="115" y="86"/>
                    <a:pt x="116" y="83"/>
                  </a:cubicBezTo>
                  <a:cubicBezTo>
                    <a:pt x="121" y="69"/>
                    <a:pt x="127" y="46"/>
                    <a:pt x="145" y="46"/>
                  </a:cubicBezTo>
                  <a:cubicBezTo>
                    <a:pt x="145" y="46"/>
                    <a:pt x="149" y="53"/>
                    <a:pt x="158" y="54"/>
                  </a:cubicBezTo>
                  <a:cubicBezTo>
                    <a:pt x="155" y="54"/>
                    <a:pt x="153" y="54"/>
                    <a:pt x="150" y="55"/>
                  </a:cubicBezTo>
                  <a:cubicBezTo>
                    <a:pt x="152" y="59"/>
                    <a:pt x="157" y="69"/>
                    <a:pt x="161" y="70"/>
                  </a:cubicBezTo>
                  <a:cubicBezTo>
                    <a:pt x="160" y="78"/>
                    <a:pt x="154" y="75"/>
                    <a:pt x="153" y="85"/>
                  </a:cubicBezTo>
                  <a:cubicBezTo>
                    <a:pt x="160" y="85"/>
                    <a:pt x="171" y="85"/>
                    <a:pt x="177" y="86"/>
                  </a:cubicBezTo>
                  <a:cubicBezTo>
                    <a:pt x="176" y="88"/>
                    <a:pt x="176" y="91"/>
                    <a:pt x="177" y="95"/>
                  </a:cubicBezTo>
                  <a:cubicBezTo>
                    <a:pt x="190" y="91"/>
                    <a:pt x="196" y="82"/>
                    <a:pt x="210" y="77"/>
                  </a:cubicBezTo>
                  <a:cubicBezTo>
                    <a:pt x="205" y="70"/>
                    <a:pt x="190" y="74"/>
                    <a:pt x="190" y="58"/>
                  </a:cubicBezTo>
                  <a:cubicBezTo>
                    <a:pt x="183" y="58"/>
                    <a:pt x="181" y="58"/>
                    <a:pt x="173" y="58"/>
                  </a:cubicBezTo>
                  <a:cubicBezTo>
                    <a:pt x="174" y="56"/>
                    <a:pt x="174" y="53"/>
                    <a:pt x="173" y="50"/>
                  </a:cubicBezTo>
                  <a:cubicBezTo>
                    <a:pt x="171" y="50"/>
                    <a:pt x="169" y="51"/>
                    <a:pt x="168" y="51"/>
                  </a:cubicBezTo>
                  <a:cubicBezTo>
                    <a:pt x="166" y="51"/>
                    <a:pt x="165" y="51"/>
                    <a:pt x="163" y="50"/>
                  </a:cubicBezTo>
                  <a:cubicBezTo>
                    <a:pt x="165" y="50"/>
                    <a:pt x="167" y="50"/>
                    <a:pt x="169" y="50"/>
                  </a:cubicBezTo>
                  <a:cubicBezTo>
                    <a:pt x="163" y="43"/>
                    <a:pt x="135" y="27"/>
                    <a:pt x="126" y="27"/>
                  </a:cubicBezTo>
                  <a:cubicBezTo>
                    <a:pt x="125" y="27"/>
                    <a:pt x="123" y="27"/>
                    <a:pt x="121" y="27"/>
                  </a:cubicBezTo>
                  <a:cubicBezTo>
                    <a:pt x="122" y="23"/>
                    <a:pt x="123" y="14"/>
                    <a:pt x="115" y="14"/>
                  </a:cubicBezTo>
                  <a:cubicBezTo>
                    <a:pt x="111" y="14"/>
                    <a:pt x="110" y="19"/>
                    <a:pt x="105" y="21"/>
                  </a:cubicBezTo>
                  <a:cubicBezTo>
                    <a:pt x="105" y="17"/>
                    <a:pt x="107" y="14"/>
                    <a:pt x="107" y="11"/>
                  </a:cubicBezTo>
                  <a:cubicBezTo>
                    <a:pt x="107" y="5"/>
                    <a:pt x="93" y="0"/>
                    <a:pt x="8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112"/>
            <p:cNvSpPr>
              <a:spLocks/>
            </p:cNvSpPr>
            <p:nvPr/>
          </p:nvSpPr>
          <p:spPr bwMode="auto">
            <a:xfrm>
              <a:off x="4073" y="-724"/>
              <a:ext cx="324" cy="116"/>
            </a:xfrm>
            <a:custGeom>
              <a:avLst/>
              <a:gdLst>
                <a:gd name="T0" fmla="*/ 80 w 137"/>
                <a:gd name="T1" fmla="*/ 0 h 49"/>
                <a:gd name="T2" fmla="*/ 73 w 137"/>
                <a:gd name="T3" fmla="*/ 0 h 49"/>
                <a:gd name="T4" fmla="*/ 60 w 137"/>
                <a:gd name="T5" fmla="*/ 12 h 49"/>
                <a:gd name="T6" fmla="*/ 39 w 137"/>
                <a:gd name="T7" fmla="*/ 1 h 49"/>
                <a:gd name="T8" fmla="*/ 24 w 137"/>
                <a:gd name="T9" fmla="*/ 1 h 49"/>
                <a:gd name="T10" fmla="*/ 27 w 137"/>
                <a:gd name="T11" fmla="*/ 6 h 49"/>
                <a:gd name="T12" fmla="*/ 18 w 137"/>
                <a:gd name="T13" fmla="*/ 6 h 49"/>
                <a:gd name="T14" fmla="*/ 18 w 137"/>
                <a:gd name="T15" fmla="*/ 9 h 49"/>
                <a:gd name="T16" fmla="*/ 15 w 137"/>
                <a:gd name="T17" fmla="*/ 10 h 49"/>
                <a:gd name="T18" fmla="*/ 7 w 137"/>
                <a:gd name="T19" fmla="*/ 8 h 49"/>
                <a:gd name="T20" fmla="*/ 0 w 137"/>
                <a:gd name="T21" fmla="*/ 8 h 49"/>
                <a:gd name="T22" fmla="*/ 7 w 137"/>
                <a:gd name="T23" fmla="*/ 20 h 49"/>
                <a:gd name="T24" fmla="*/ 13 w 137"/>
                <a:gd name="T25" fmla="*/ 28 h 49"/>
                <a:gd name="T26" fmla="*/ 26 w 137"/>
                <a:gd name="T27" fmla="*/ 26 h 49"/>
                <a:gd name="T28" fmla="*/ 51 w 137"/>
                <a:gd name="T29" fmla="*/ 28 h 49"/>
                <a:gd name="T30" fmla="*/ 38 w 137"/>
                <a:gd name="T31" fmla="*/ 30 h 49"/>
                <a:gd name="T32" fmla="*/ 27 w 137"/>
                <a:gd name="T33" fmla="*/ 31 h 49"/>
                <a:gd name="T34" fmla="*/ 34 w 137"/>
                <a:gd name="T35" fmla="*/ 39 h 49"/>
                <a:gd name="T36" fmla="*/ 64 w 137"/>
                <a:gd name="T37" fmla="*/ 39 h 49"/>
                <a:gd name="T38" fmla="*/ 82 w 137"/>
                <a:gd name="T39" fmla="*/ 49 h 49"/>
                <a:gd name="T40" fmla="*/ 137 w 137"/>
                <a:gd name="T41" fmla="*/ 22 h 49"/>
                <a:gd name="T42" fmla="*/ 113 w 137"/>
                <a:gd name="T43" fmla="*/ 8 h 49"/>
                <a:gd name="T44" fmla="*/ 96 w 137"/>
                <a:gd name="T45" fmla="*/ 8 h 49"/>
                <a:gd name="T46" fmla="*/ 80 w 137"/>
                <a:gd name="T47" fmla="*/ 13 h 49"/>
                <a:gd name="T48" fmla="*/ 80 w 137"/>
                <a:gd name="T4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49">
                  <a:moveTo>
                    <a:pt x="80" y="0"/>
                  </a:moveTo>
                  <a:cubicBezTo>
                    <a:pt x="73" y="0"/>
                    <a:pt x="73" y="0"/>
                    <a:pt x="73" y="0"/>
                  </a:cubicBezTo>
                  <a:cubicBezTo>
                    <a:pt x="71" y="2"/>
                    <a:pt x="67" y="12"/>
                    <a:pt x="60" y="12"/>
                  </a:cubicBezTo>
                  <a:cubicBezTo>
                    <a:pt x="58" y="12"/>
                    <a:pt x="42" y="4"/>
                    <a:pt x="39" y="1"/>
                  </a:cubicBezTo>
                  <a:cubicBezTo>
                    <a:pt x="24" y="1"/>
                    <a:pt x="24" y="1"/>
                    <a:pt x="24" y="1"/>
                  </a:cubicBezTo>
                  <a:cubicBezTo>
                    <a:pt x="27" y="6"/>
                    <a:pt x="27" y="6"/>
                    <a:pt x="27" y="6"/>
                  </a:cubicBezTo>
                  <a:cubicBezTo>
                    <a:pt x="18" y="6"/>
                    <a:pt x="18" y="6"/>
                    <a:pt x="18" y="6"/>
                  </a:cubicBezTo>
                  <a:cubicBezTo>
                    <a:pt x="18" y="9"/>
                    <a:pt x="18" y="9"/>
                    <a:pt x="18" y="9"/>
                  </a:cubicBezTo>
                  <a:cubicBezTo>
                    <a:pt x="17" y="10"/>
                    <a:pt x="16" y="10"/>
                    <a:pt x="15" y="10"/>
                  </a:cubicBezTo>
                  <a:cubicBezTo>
                    <a:pt x="12" y="10"/>
                    <a:pt x="10" y="9"/>
                    <a:pt x="7" y="8"/>
                  </a:cubicBezTo>
                  <a:cubicBezTo>
                    <a:pt x="0" y="8"/>
                    <a:pt x="0" y="8"/>
                    <a:pt x="0" y="8"/>
                  </a:cubicBezTo>
                  <a:cubicBezTo>
                    <a:pt x="0" y="13"/>
                    <a:pt x="3" y="17"/>
                    <a:pt x="7" y="20"/>
                  </a:cubicBezTo>
                  <a:cubicBezTo>
                    <a:pt x="7" y="26"/>
                    <a:pt x="9" y="28"/>
                    <a:pt x="13" y="28"/>
                  </a:cubicBezTo>
                  <a:cubicBezTo>
                    <a:pt x="16" y="28"/>
                    <a:pt x="21" y="26"/>
                    <a:pt x="26" y="26"/>
                  </a:cubicBezTo>
                  <a:cubicBezTo>
                    <a:pt x="27" y="26"/>
                    <a:pt x="49" y="28"/>
                    <a:pt x="51" y="28"/>
                  </a:cubicBezTo>
                  <a:cubicBezTo>
                    <a:pt x="48" y="29"/>
                    <a:pt x="42" y="29"/>
                    <a:pt x="38" y="30"/>
                  </a:cubicBezTo>
                  <a:cubicBezTo>
                    <a:pt x="36" y="30"/>
                    <a:pt x="31" y="30"/>
                    <a:pt x="27" y="31"/>
                  </a:cubicBezTo>
                  <a:cubicBezTo>
                    <a:pt x="28" y="35"/>
                    <a:pt x="29" y="38"/>
                    <a:pt x="34" y="39"/>
                  </a:cubicBezTo>
                  <a:cubicBezTo>
                    <a:pt x="64" y="39"/>
                    <a:pt x="64" y="39"/>
                    <a:pt x="64" y="39"/>
                  </a:cubicBezTo>
                  <a:cubicBezTo>
                    <a:pt x="68" y="46"/>
                    <a:pt x="73" y="49"/>
                    <a:pt x="82" y="49"/>
                  </a:cubicBezTo>
                  <a:cubicBezTo>
                    <a:pt x="98" y="49"/>
                    <a:pt x="124" y="30"/>
                    <a:pt x="137" y="22"/>
                  </a:cubicBezTo>
                  <a:cubicBezTo>
                    <a:pt x="134" y="15"/>
                    <a:pt x="124" y="8"/>
                    <a:pt x="113" y="8"/>
                  </a:cubicBezTo>
                  <a:cubicBezTo>
                    <a:pt x="105" y="8"/>
                    <a:pt x="108" y="8"/>
                    <a:pt x="96" y="8"/>
                  </a:cubicBezTo>
                  <a:cubicBezTo>
                    <a:pt x="88" y="8"/>
                    <a:pt x="85" y="13"/>
                    <a:pt x="80" y="13"/>
                  </a:cubicBezTo>
                  <a:cubicBezTo>
                    <a:pt x="79" y="9"/>
                    <a:pt x="80" y="6"/>
                    <a:pt x="8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113"/>
            <p:cNvSpPr>
              <a:spLocks noEditPoints="1"/>
            </p:cNvSpPr>
            <p:nvPr/>
          </p:nvSpPr>
          <p:spPr bwMode="auto">
            <a:xfrm>
              <a:off x="3794" y="-594"/>
              <a:ext cx="61" cy="54"/>
            </a:xfrm>
            <a:custGeom>
              <a:avLst/>
              <a:gdLst>
                <a:gd name="T0" fmla="*/ 8 w 26"/>
                <a:gd name="T1" fmla="*/ 1 h 23"/>
                <a:gd name="T2" fmla="*/ 26 w 26"/>
                <a:gd name="T3" fmla="*/ 23 h 23"/>
                <a:gd name="T4" fmla="*/ 8 w 26"/>
                <a:gd name="T5" fmla="*/ 1 h 23"/>
                <a:gd name="T6" fmla="*/ 8 w 26"/>
                <a:gd name="T7" fmla="*/ 0 h 23"/>
                <a:gd name="T8" fmla="*/ 8 w 26"/>
                <a:gd name="T9" fmla="*/ 1 h 23"/>
                <a:gd name="T10" fmla="*/ 8 w 26"/>
                <a:gd name="T11" fmla="*/ 1 h 23"/>
                <a:gd name="T12" fmla="*/ 8 w 26"/>
                <a:gd name="T13" fmla="*/ 0 h 23"/>
                <a:gd name="T14" fmla="*/ 9 w 26"/>
                <a:gd name="T15" fmla="*/ 0 h 23"/>
                <a:gd name="T16" fmla="*/ 8 w 26"/>
                <a:gd name="T17" fmla="*/ 1 h 23"/>
                <a:gd name="T18" fmla="*/ 9 w 26"/>
                <a:gd name="T19" fmla="*/ 2 h 23"/>
                <a:gd name="T20" fmla="*/ 9 w 26"/>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23">
                  <a:moveTo>
                    <a:pt x="8" y="1"/>
                  </a:moveTo>
                  <a:cubicBezTo>
                    <a:pt x="0" y="6"/>
                    <a:pt x="16" y="20"/>
                    <a:pt x="26" y="23"/>
                  </a:cubicBezTo>
                  <a:cubicBezTo>
                    <a:pt x="22" y="11"/>
                    <a:pt x="15" y="9"/>
                    <a:pt x="8" y="1"/>
                  </a:cubicBezTo>
                  <a:moveTo>
                    <a:pt x="8" y="0"/>
                  </a:moveTo>
                  <a:cubicBezTo>
                    <a:pt x="8" y="0"/>
                    <a:pt x="8" y="0"/>
                    <a:pt x="8" y="1"/>
                  </a:cubicBezTo>
                  <a:cubicBezTo>
                    <a:pt x="8" y="1"/>
                    <a:pt x="8" y="1"/>
                    <a:pt x="8" y="1"/>
                  </a:cubicBezTo>
                  <a:cubicBezTo>
                    <a:pt x="8" y="0"/>
                    <a:pt x="8" y="0"/>
                    <a:pt x="8" y="0"/>
                  </a:cubicBezTo>
                  <a:moveTo>
                    <a:pt x="9" y="0"/>
                  </a:moveTo>
                  <a:cubicBezTo>
                    <a:pt x="9" y="0"/>
                    <a:pt x="9" y="0"/>
                    <a:pt x="8" y="1"/>
                  </a:cubicBezTo>
                  <a:cubicBezTo>
                    <a:pt x="9" y="2"/>
                    <a:pt x="9" y="2"/>
                    <a:pt x="9" y="2"/>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Freeform 114"/>
            <p:cNvSpPr>
              <a:spLocks/>
            </p:cNvSpPr>
            <p:nvPr/>
          </p:nvSpPr>
          <p:spPr bwMode="auto">
            <a:xfrm>
              <a:off x="3087" y="872"/>
              <a:ext cx="156" cy="187"/>
            </a:xfrm>
            <a:custGeom>
              <a:avLst/>
              <a:gdLst>
                <a:gd name="T0" fmla="*/ 48 w 66"/>
                <a:gd name="T1" fmla="*/ 0 h 79"/>
                <a:gd name="T2" fmla="*/ 39 w 66"/>
                <a:gd name="T3" fmla="*/ 0 h 79"/>
                <a:gd name="T4" fmla="*/ 23 w 66"/>
                <a:gd name="T5" fmla="*/ 10 h 79"/>
                <a:gd name="T6" fmla="*/ 26 w 66"/>
                <a:gd name="T7" fmla="*/ 17 h 79"/>
                <a:gd name="T8" fmla="*/ 11 w 66"/>
                <a:gd name="T9" fmla="*/ 23 h 79"/>
                <a:gd name="T10" fmla="*/ 10 w 66"/>
                <a:gd name="T11" fmla="*/ 22 h 79"/>
                <a:gd name="T12" fmla="*/ 5 w 66"/>
                <a:gd name="T13" fmla="*/ 28 h 79"/>
                <a:gd name="T14" fmla="*/ 15 w 66"/>
                <a:gd name="T15" fmla="*/ 39 h 79"/>
                <a:gd name="T16" fmla="*/ 0 w 66"/>
                <a:gd name="T17" fmla="*/ 66 h 79"/>
                <a:gd name="T18" fmla="*/ 13 w 66"/>
                <a:gd name="T19" fmla="*/ 79 h 79"/>
                <a:gd name="T20" fmla="*/ 23 w 66"/>
                <a:gd name="T21" fmla="*/ 76 h 79"/>
                <a:gd name="T22" fmla="*/ 42 w 66"/>
                <a:gd name="T23" fmla="*/ 65 h 79"/>
                <a:gd name="T24" fmla="*/ 46 w 66"/>
                <a:gd name="T25" fmla="*/ 65 h 79"/>
                <a:gd name="T26" fmla="*/ 56 w 66"/>
                <a:gd name="T27" fmla="*/ 62 h 79"/>
                <a:gd name="T28" fmla="*/ 56 w 66"/>
                <a:gd name="T29" fmla="*/ 47 h 79"/>
                <a:gd name="T30" fmla="*/ 56 w 66"/>
                <a:gd name="T31" fmla="*/ 29 h 79"/>
                <a:gd name="T32" fmla="*/ 66 w 66"/>
                <a:gd name="T33" fmla="*/ 22 h 79"/>
                <a:gd name="T34" fmla="*/ 48 w 66"/>
                <a:gd name="T35"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79">
                  <a:moveTo>
                    <a:pt x="48" y="0"/>
                  </a:moveTo>
                  <a:cubicBezTo>
                    <a:pt x="45" y="0"/>
                    <a:pt x="42" y="0"/>
                    <a:pt x="39" y="0"/>
                  </a:cubicBezTo>
                  <a:cubicBezTo>
                    <a:pt x="34" y="0"/>
                    <a:pt x="23" y="6"/>
                    <a:pt x="23" y="10"/>
                  </a:cubicBezTo>
                  <a:cubicBezTo>
                    <a:pt x="23" y="13"/>
                    <a:pt x="24" y="14"/>
                    <a:pt x="26" y="17"/>
                  </a:cubicBezTo>
                  <a:cubicBezTo>
                    <a:pt x="23" y="20"/>
                    <a:pt x="14" y="23"/>
                    <a:pt x="11" y="23"/>
                  </a:cubicBezTo>
                  <a:cubicBezTo>
                    <a:pt x="11" y="23"/>
                    <a:pt x="10" y="22"/>
                    <a:pt x="10" y="22"/>
                  </a:cubicBezTo>
                  <a:cubicBezTo>
                    <a:pt x="8" y="22"/>
                    <a:pt x="5" y="23"/>
                    <a:pt x="5" y="28"/>
                  </a:cubicBezTo>
                  <a:cubicBezTo>
                    <a:pt x="5" y="34"/>
                    <a:pt x="10" y="37"/>
                    <a:pt x="15" y="39"/>
                  </a:cubicBezTo>
                  <a:cubicBezTo>
                    <a:pt x="13" y="52"/>
                    <a:pt x="0" y="53"/>
                    <a:pt x="0" y="66"/>
                  </a:cubicBezTo>
                  <a:cubicBezTo>
                    <a:pt x="0" y="73"/>
                    <a:pt x="7" y="79"/>
                    <a:pt x="13" y="79"/>
                  </a:cubicBezTo>
                  <a:cubicBezTo>
                    <a:pt x="16" y="79"/>
                    <a:pt x="21" y="78"/>
                    <a:pt x="23" y="76"/>
                  </a:cubicBezTo>
                  <a:cubicBezTo>
                    <a:pt x="27" y="74"/>
                    <a:pt x="34" y="65"/>
                    <a:pt x="42" y="65"/>
                  </a:cubicBezTo>
                  <a:cubicBezTo>
                    <a:pt x="43" y="65"/>
                    <a:pt x="45" y="65"/>
                    <a:pt x="46" y="65"/>
                  </a:cubicBezTo>
                  <a:cubicBezTo>
                    <a:pt x="50" y="65"/>
                    <a:pt x="54" y="65"/>
                    <a:pt x="56" y="62"/>
                  </a:cubicBezTo>
                  <a:cubicBezTo>
                    <a:pt x="60" y="58"/>
                    <a:pt x="56" y="52"/>
                    <a:pt x="56" y="47"/>
                  </a:cubicBezTo>
                  <a:cubicBezTo>
                    <a:pt x="56" y="47"/>
                    <a:pt x="56" y="33"/>
                    <a:pt x="56" y="29"/>
                  </a:cubicBezTo>
                  <a:cubicBezTo>
                    <a:pt x="56" y="25"/>
                    <a:pt x="66" y="26"/>
                    <a:pt x="66" y="22"/>
                  </a:cubicBezTo>
                  <a:cubicBezTo>
                    <a:pt x="66" y="13"/>
                    <a:pt x="60" y="0"/>
                    <a:pt x="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115"/>
            <p:cNvSpPr>
              <a:spLocks/>
            </p:cNvSpPr>
            <p:nvPr/>
          </p:nvSpPr>
          <p:spPr bwMode="auto">
            <a:xfrm>
              <a:off x="3191" y="714"/>
              <a:ext cx="33" cy="28"/>
            </a:xfrm>
            <a:custGeom>
              <a:avLst/>
              <a:gdLst>
                <a:gd name="T0" fmla="*/ 14 w 14"/>
                <a:gd name="T1" fmla="*/ 0 h 12"/>
                <a:gd name="T2" fmla="*/ 0 w 14"/>
                <a:gd name="T3" fmla="*/ 6 h 12"/>
                <a:gd name="T4" fmla="*/ 3 w 14"/>
                <a:gd name="T5" fmla="*/ 12 h 12"/>
                <a:gd name="T6" fmla="*/ 14 w 14"/>
                <a:gd name="T7" fmla="*/ 0 h 12"/>
              </a:gdLst>
              <a:ahLst/>
              <a:cxnLst>
                <a:cxn ang="0">
                  <a:pos x="T0" y="T1"/>
                </a:cxn>
                <a:cxn ang="0">
                  <a:pos x="T2" y="T3"/>
                </a:cxn>
                <a:cxn ang="0">
                  <a:pos x="T4" y="T5"/>
                </a:cxn>
                <a:cxn ang="0">
                  <a:pos x="T6" y="T7"/>
                </a:cxn>
              </a:cxnLst>
              <a:rect l="0" t="0" r="r" b="b"/>
              <a:pathLst>
                <a:path w="14" h="12">
                  <a:moveTo>
                    <a:pt x="14" y="0"/>
                  </a:moveTo>
                  <a:cubicBezTo>
                    <a:pt x="9" y="0"/>
                    <a:pt x="0" y="2"/>
                    <a:pt x="0" y="6"/>
                  </a:cubicBezTo>
                  <a:cubicBezTo>
                    <a:pt x="0" y="8"/>
                    <a:pt x="2" y="12"/>
                    <a:pt x="3" y="12"/>
                  </a:cubicBezTo>
                  <a:cubicBezTo>
                    <a:pt x="9" y="12"/>
                    <a:pt x="14" y="6"/>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116"/>
            <p:cNvSpPr>
              <a:spLocks/>
            </p:cNvSpPr>
            <p:nvPr/>
          </p:nvSpPr>
          <p:spPr bwMode="auto">
            <a:xfrm>
              <a:off x="3210" y="697"/>
              <a:ext cx="295" cy="431"/>
            </a:xfrm>
            <a:custGeom>
              <a:avLst/>
              <a:gdLst>
                <a:gd name="T0" fmla="*/ 30 w 125"/>
                <a:gd name="T1" fmla="*/ 0 h 182"/>
                <a:gd name="T2" fmla="*/ 19 w 125"/>
                <a:gd name="T3" fmla="*/ 16 h 182"/>
                <a:gd name="T4" fmla="*/ 14 w 125"/>
                <a:gd name="T5" fmla="*/ 26 h 182"/>
                <a:gd name="T6" fmla="*/ 9 w 125"/>
                <a:gd name="T7" fmla="*/ 24 h 182"/>
                <a:gd name="T8" fmla="*/ 12 w 125"/>
                <a:gd name="T9" fmla="*/ 34 h 182"/>
                <a:gd name="T10" fmla="*/ 9 w 125"/>
                <a:gd name="T11" fmla="*/ 45 h 182"/>
                <a:gd name="T12" fmla="*/ 17 w 125"/>
                <a:gd name="T13" fmla="*/ 54 h 182"/>
                <a:gd name="T14" fmla="*/ 14 w 125"/>
                <a:gd name="T15" fmla="*/ 66 h 182"/>
                <a:gd name="T16" fmla="*/ 19 w 125"/>
                <a:gd name="T17" fmla="*/ 59 h 182"/>
                <a:gd name="T18" fmla="*/ 28 w 125"/>
                <a:gd name="T19" fmla="*/ 71 h 182"/>
                <a:gd name="T20" fmla="*/ 31 w 125"/>
                <a:gd name="T21" fmla="*/ 87 h 182"/>
                <a:gd name="T22" fmla="*/ 48 w 125"/>
                <a:gd name="T23" fmla="*/ 84 h 182"/>
                <a:gd name="T24" fmla="*/ 54 w 125"/>
                <a:gd name="T25" fmla="*/ 98 h 182"/>
                <a:gd name="T26" fmla="*/ 57 w 125"/>
                <a:gd name="T27" fmla="*/ 106 h 182"/>
                <a:gd name="T28" fmla="*/ 37 w 125"/>
                <a:gd name="T29" fmla="*/ 131 h 182"/>
                <a:gd name="T30" fmla="*/ 25 w 125"/>
                <a:gd name="T31" fmla="*/ 150 h 182"/>
                <a:gd name="T32" fmla="*/ 45 w 125"/>
                <a:gd name="T33" fmla="*/ 154 h 182"/>
                <a:gd name="T34" fmla="*/ 56 w 125"/>
                <a:gd name="T35" fmla="*/ 152 h 182"/>
                <a:gd name="T36" fmla="*/ 19 w 125"/>
                <a:gd name="T37" fmla="*/ 178 h 182"/>
                <a:gd name="T38" fmla="*/ 23 w 125"/>
                <a:gd name="T39" fmla="*/ 182 h 182"/>
                <a:gd name="T40" fmla="*/ 38 w 125"/>
                <a:gd name="T41" fmla="*/ 177 h 182"/>
                <a:gd name="T42" fmla="*/ 56 w 125"/>
                <a:gd name="T43" fmla="*/ 172 h 182"/>
                <a:gd name="T44" fmla="*/ 104 w 125"/>
                <a:gd name="T45" fmla="*/ 167 h 182"/>
                <a:gd name="T46" fmla="*/ 119 w 125"/>
                <a:gd name="T47" fmla="*/ 155 h 182"/>
                <a:gd name="T48" fmla="*/ 125 w 125"/>
                <a:gd name="T49" fmla="*/ 132 h 182"/>
                <a:gd name="T50" fmla="*/ 112 w 125"/>
                <a:gd name="T51" fmla="*/ 122 h 182"/>
                <a:gd name="T52" fmla="*/ 110 w 125"/>
                <a:gd name="T53" fmla="*/ 122 h 182"/>
                <a:gd name="T54" fmla="*/ 104 w 125"/>
                <a:gd name="T55" fmla="*/ 122 h 182"/>
                <a:gd name="T56" fmla="*/ 101 w 125"/>
                <a:gd name="T57" fmla="*/ 107 h 182"/>
                <a:gd name="T58" fmla="*/ 64 w 125"/>
                <a:gd name="T59" fmla="*/ 60 h 182"/>
                <a:gd name="T60" fmla="*/ 58 w 125"/>
                <a:gd name="T61" fmla="*/ 60 h 182"/>
                <a:gd name="T62" fmla="*/ 51 w 125"/>
                <a:gd name="T63" fmla="*/ 60 h 182"/>
                <a:gd name="T64" fmla="*/ 70 w 125"/>
                <a:gd name="T65" fmla="*/ 23 h 182"/>
                <a:gd name="T66" fmla="*/ 37 w 125"/>
                <a:gd name="T67" fmla="*/ 19 h 182"/>
                <a:gd name="T68" fmla="*/ 45 w 125"/>
                <a:gd name="T69" fmla="*/ 0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5" h="182">
                  <a:moveTo>
                    <a:pt x="45" y="0"/>
                  </a:moveTo>
                  <a:cubicBezTo>
                    <a:pt x="41" y="0"/>
                    <a:pt x="36" y="0"/>
                    <a:pt x="30" y="0"/>
                  </a:cubicBezTo>
                  <a:cubicBezTo>
                    <a:pt x="27" y="0"/>
                    <a:pt x="21" y="5"/>
                    <a:pt x="21" y="7"/>
                  </a:cubicBezTo>
                  <a:cubicBezTo>
                    <a:pt x="21" y="10"/>
                    <a:pt x="19" y="12"/>
                    <a:pt x="19" y="16"/>
                  </a:cubicBezTo>
                  <a:cubicBezTo>
                    <a:pt x="16" y="16"/>
                    <a:pt x="12" y="18"/>
                    <a:pt x="12" y="23"/>
                  </a:cubicBezTo>
                  <a:cubicBezTo>
                    <a:pt x="12" y="24"/>
                    <a:pt x="13" y="25"/>
                    <a:pt x="14" y="26"/>
                  </a:cubicBezTo>
                  <a:cubicBezTo>
                    <a:pt x="14" y="27"/>
                    <a:pt x="13" y="29"/>
                    <a:pt x="12" y="29"/>
                  </a:cubicBezTo>
                  <a:cubicBezTo>
                    <a:pt x="11" y="29"/>
                    <a:pt x="9" y="27"/>
                    <a:pt x="9" y="24"/>
                  </a:cubicBezTo>
                  <a:cubicBezTo>
                    <a:pt x="0" y="24"/>
                    <a:pt x="0" y="24"/>
                    <a:pt x="0" y="24"/>
                  </a:cubicBezTo>
                  <a:cubicBezTo>
                    <a:pt x="0" y="31"/>
                    <a:pt x="4" y="33"/>
                    <a:pt x="12" y="34"/>
                  </a:cubicBezTo>
                  <a:cubicBezTo>
                    <a:pt x="12" y="38"/>
                    <a:pt x="12" y="38"/>
                    <a:pt x="12" y="38"/>
                  </a:cubicBezTo>
                  <a:cubicBezTo>
                    <a:pt x="12" y="39"/>
                    <a:pt x="9" y="43"/>
                    <a:pt x="9" y="45"/>
                  </a:cubicBezTo>
                  <a:cubicBezTo>
                    <a:pt x="9" y="47"/>
                    <a:pt x="13" y="49"/>
                    <a:pt x="17" y="50"/>
                  </a:cubicBezTo>
                  <a:cubicBezTo>
                    <a:pt x="17" y="54"/>
                    <a:pt x="17" y="54"/>
                    <a:pt x="17" y="54"/>
                  </a:cubicBezTo>
                  <a:cubicBezTo>
                    <a:pt x="15" y="55"/>
                    <a:pt x="14" y="56"/>
                    <a:pt x="14" y="58"/>
                  </a:cubicBezTo>
                  <a:cubicBezTo>
                    <a:pt x="14" y="61"/>
                    <a:pt x="14" y="62"/>
                    <a:pt x="14" y="66"/>
                  </a:cubicBezTo>
                  <a:cubicBezTo>
                    <a:pt x="19" y="66"/>
                    <a:pt x="19" y="66"/>
                    <a:pt x="19" y="66"/>
                  </a:cubicBezTo>
                  <a:cubicBezTo>
                    <a:pt x="18" y="64"/>
                    <a:pt x="16" y="63"/>
                    <a:pt x="19" y="59"/>
                  </a:cubicBezTo>
                  <a:cubicBezTo>
                    <a:pt x="20" y="60"/>
                    <a:pt x="23" y="61"/>
                    <a:pt x="28" y="61"/>
                  </a:cubicBezTo>
                  <a:cubicBezTo>
                    <a:pt x="26" y="65"/>
                    <a:pt x="28" y="66"/>
                    <a:pt x="28" y="71"/>
                  </a:cubicBezTo>
                  <a:cubicBezTo>
                    <a:pt x="28" y="75"/>
                    <a:pt x="22" y="78"/>
                    <a:pt x="22" y="82"/>
                  </a:cubicBezTo>
                  <a:cubicBezTo>
                    <a:pt x="22" y="87"/>
                    <a:pt x="26" y="87"/>
                    <a:pt x="31" y="87"/>
                  </a:cubicBezTo>
                  <a:cubicBezTo>
                    <a:pt x="35" y="87"/>
                    <a:pt x="38" y="84"/>
                    <a:pt x="43" y="84"/>
                  </a:cubicBezTo>
                  <a:cubicBezTo>
                    <a:pt x="45" y="84"/>
                    <a:pt x="46" y="84"/>
                    <a:pt x="48" y="84"/>
                  </a:cubicBezTo>
                  <a:cubicBezTo>
                    <a:pt x="47" y="87"/>
                    <a:pt x="44" y="88"/>
                    <a:pt x="44" y="92"/>
                  </a:cubicBezTo>
                  <a:cubicBezTo>
                    <a:pt x="44" y="96"/>
                    <a:pt x="49" y="98"/>
                    <a:pt x="54" y="98"/>
                  </a:cubicBezTo>
                  <a:cubicBezTo>
                    <a:pt x="55" y="98"/>
                    <a:pt x="56" y="98"/>
                    <a:pt x="57" y="98"/>
                  </a:cubicBezTo>
                  <a:cubicBezTo>
                    <a:pt x="57" y="106"/>
                    <a:pt x="57" y="106"/>
                    <a:pt x="57" y="106"/>
                  </a:cubicBezTo>
                  <a:cubicBezTo>
                    <a:pt x="54" y="111"/>
                    <a:pt x="42" y="116"/>
                    <a:pt x="33" y="116"/>
                  </a:cubicBezTo>
                  <a:cubicBezTo>
                    <a:pt x="33" y="121"/>
                    <a:pt x="37" y="124"/>
                    <a:pt x="37" y="131"/>
                  </a:cubicBezTo>
                  <a:cubicBezTo>
                    <a:pt x="37" y="139"/>
                    <a:pt x="22" y="139"/>
                    <a:pt x="22" y="147"/>
                  </a:cubicBezTo>
                  <a:cubicBezTo>
                    <a:pt x="22" y="148"/>
                    <a:pt x="24" y="150"/>
                    <a:pt x="25" y="150"/>
                  </a:cubicBezTo>
                  <a:cubicBezTo>
                    <a:pt x="28" y="150"/>
                    <a:pt x="27" y="147"/>
                    <a:pt x="30" y="147"/>
                  </a:cubicBezTo>
                  <a:cubicBezTo>
                    <a:pt x="36" y="147"/>
                    <a:pt x="38" y="154"/>
                    <a:pt x="45" y="154"/>
                  </a:cubicBezTo>
                  <a:cubicBezTo>
                    <a:pt x="49" y="154"/>
                    <a:pt x="52" y="151"/>
                    <a:pt x="55" y="148"/>
                  </a:cubicBezTo>
                  <a:cubicBezTo>
                    <a:pt x="55" y="149"/>
                    <a:pt x="56" y="151"/>
                    <a:pt x="56" y="152"/>
                  </a:cubicBezTo>
                  <a:cubicBezTo>
                    <a:pt x="56" y="159"/>
                    <a:pt x="45" y="157"/>
                    <a:pt x="38" y="159"/>
                  </a:cubicBezTo>
                  <a:cubicBezTo>
                    <a:pt x="36" y="159"/>
                    <a:pt x="20" y="176"/>
                    <a:pt x="19" y="178"/>
                  </a:cubicBezTo>
                  <a:cubicBezTo>
                    <a:pt x="19" y="182"/>
                    <a:pt x="19" y="182"/>
                    <a:pt x="19" y="182"/>
                  </a:cubicBezTo>
                  <a:cubicBezTo>
                    <a:pt x="23" y="182"/>
                    <a:pt x="23" y="182"/>
                    <a:pt x="23" y="182"/>
                  </a:cubicBezTo>
                  <a:cubicBezTo>
                    <a:pt x="25" y="179"/>
                    <a:pt x="27" y="177"/>
                    <a:pt x="30" y="177"/>
                  </a:cubicBezTo>
                  <a:cubicBezTo>
                    <a:pt x="38" y="177"/>
                    <a:pt x="38" y="177"/>
                    <a:pt x="38" y="177"/>
                  </a:cubicBezTo>
                  <a:cubicBezTo>
                    <a:pt x="38" y="173"/>
                    <a:pt x="41" y="168"/>
                    <a:pt x="46" y="168"/>
                  </a:cubicBezTo>
                  <a:cubicBezTo>
                    <a:pt x="50" y="168"/>
                    <a:pt x="52" y="172"/>
                    <a:pt x="56" y="172"/>
                  </a:cubicBezTo>
                  <a:cubicBezTo>
                    <a:pt x="64" y="172"/>
                    <a:pt x="78" y="167"/>
                    <a:pt x="83" y="167"/>
                  </a:cubicBezTo>
                  <a:cubicBezTo>
                    <a:pt x="86" y="167"/>
                    <a:pt x="98" y="167"/>
                    <a:pt x="104" y="167"/>
                  </a:cubicBezTo>
                  <a:cubicBezTo>
                    <a:pt x="111" y="167"/>
                    <a:pt x="114" y="164"/>
                    <a:pt x="119" y="159"/>
                  </a:cubicBezTo>
                  <a:cubicBezTo>
                    <a:pt x="119" y="155"/>
                    <a:pt x="119" y="155"/>
                    <a:pt x="119" y="155"/>
                  </a:cubicBezTo>
                  <a:cubicBezTo>
                    <a:pt x="116" y="155"/>
                    <a:pt x="114" y="155"/>
                    <a:pt x="108" y="153"/>
                  </a:cubicBezTo>
                  <a:cubicBezTo>
                    <a:pt x="113" y="146"/>
                    <a:pt x="125" y="141"/>
                    <a:pt x="125" y="132"/>
                  </a:cubicBezTo>
                  <a:cubicBezTo>
                    <a:pt x="125" y="127"/>
                    <a:pt x="121" y="122"/>
                    <a:pt x="114" y="122"/>
                  </a:cubicBezTo>
                  <a:cubicBezTo>
                    <a:pt x="113" y="122"/>
                    <a:pt x="112" y="122"/>
                    <a:pt x="112" y="122"/>
                  </a:cubicBezTo>
                  <a:cubicBezTo>
                    <a:pt x="110" y="122"/>
                    <a:pt x="110" y="122"/>
                    <a:pt x="107" y="124"/>
                  </a:cubicBezTo>
                  <a:cubicBezTo>
                    <a:pt x="110" y="122"/>
                    <a:pt x="110" y="122"/>
                    <a:pt x="110" y="122"/>
                  </a:cubicBezTo>
                  <a:cubicBezTo>
                    <a:pt x="108" y="123"/>
                    <a:pt x="107" y="125"/>
                    <a:pt x="104" y="126"/>
                  </a:cubicBezTo>
                  <a:cubicBezTo>
                    <a:pt x="104" y="122"/>
                    <a:pt x="104" y="122"/>
                    <a:pt x="104" y="122"/>
                  </a:cubicBezTo>
                  <a:cubicBezTo>
                    <a:pt x="105" y="121"/>
                    <a:pt x="106" y="120"/>
                    <a:pt x="106" y="118"/>
                  </a:cubicBezTo>
                  <a:cubicBezTo>
                    <a:pt x="106" y="114"/>
                    <a:pt x="101" y="111"/>
                    <a:pt x="101" y="107"/>
                  </a:cubicBezTo>
                  <a:cubicBezTo>
                    <a:pt x="101" y="94"/>
                    <a:pt x="87" y="91"/>
                    <a:pt x="78" y="82"/>
                  </a:cubicBezTo>
                  <a:cubicBezTo>
                    <a:pt x="72" y="76"/>
                    <a:pt x="74" y="63"/>
                    <a:pt x="64" y="60"/>
                  </a:cubicBezTo>
                  <a:cubicBezTo>
                    <a:pt x="63" y="60"/>
                    <a:pt x="62" y="60"/>
                    <a:pt x="61" y="60"/>
                  </a:cubicBezTo>
                  <a:cubicBezTo>
                    <a:pt x="60" y="60"/>
                    <a:pt x="59" y="60"/>
                    <a:pt x="58" y="60"/>
                  </a:cubicBezTo>
                  <a:cubicBezTo>
                    <a:pt x="57" y="60"/>
                    <a:pt x="57" y="60"/>
                    <a:pt x="56" y="60"/>
                  </a:cubicBezTo>
                  <a:cubicBezTo>
                    <a:pt x="54" y="60"/>
                    <a:pt x="53" y="60"/>
                    <a:pt x="51" y="60"/>
                  </a:cubicBezTo>
                  <a:cubicBezTo>
                    <a:pt x="52" y="58"/>
                    <a:pt x="54" y="56"/>
                    <a:pt x="56" y="55"/>
                  </a:cubicBezTo>
                  <a:cubicBezTo>
                    <a:pt x="56" y="44"/>
                    <a:pt x="72" y="38"/>
                    <a:pt x="70" y="23"/>
                  </a:cubicBezTo>
                  <a:cubicBezTo>
                    <a:pt x="39" y="23"/>
                    <a:pt x="39" y="23"/>
                    <a:pt x="39" y="23"/>
                  </a:cubicBezTo>
                  <a:cubicBezTo>
                    <a:pt x="38" y="22"/>
                    <a:pt x="37" y="21"/>
                    <a:pt x="37" y="19"/>
                  </a:cubicBezTo>
                  <a:cubicBezTo>
                    <a:pt x="39" y="12"/>
                    <a:pt x="50" y="13"/>
                    <a:pt x="50" y="5"/>
                  </a:cubicBezTo>
                  <a:cubicBezTo>
                    <a:pt x="50" y="4"/>
                    <a:pt x="47" y="0"/>
                    <a:pt x="4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4" name="Freeform 117"/>
            <p:cNvSpPr>
              <a:spLocks/>
            </p:cNvSpPr>
            <p:nvPr/>
          </p:nvSpPr>
          <p:spPr bwMode="auto">
            <a:xfrm>
              <a:off x="3274" y="920"/>
              <a:ext cx="14" cy="14"/>
            </a:xfrm>
            <a:custGeom>
              <a:avLst/>
              <a:gdLst>
                <a:gd name="T0" fmla="*/ 6 w 6"/>
                <a:gd name="T1" fmla="*/ 0 h 6"/>
                <a:gd name="T2" fmla="*/ 3 w 6"/>
                <a:gd name="T3" fmla="*/ 0 h 6"/>
                <a:gd name="T4" fmla="*/ 0 w 6"/>
                <a:gd name="T5" fmla="*/ 6 h 6"/>
                <a:gd name="T6" fmla="*/ 5 w 6"/>
                <a:gd name="T7" fmla="*/ 6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5" y="0"/>
                    <a:pt x="4" y="0"/>
                    <a:pt x="3" y="0"/>
                  </a:cubicBezTo>
                  <a:cubicBezTo>
                    <a:pt x="0" y="2"/>
                    <a:pt x="0" y="4"/>
                    <a:pt x="0" y="6"/>
                  </a:cubicBezTo>
                  <a:cubicBezTo>
                    <a:pt x="3" y="6"/>
                    <a:pt x="4" y="6"/>
                    <a:pt x="5" y="6"/>
                  </a:cubicBezTo>
                  <a:cubicBezTo>
                    <a:pt x="5" y="4"/>
                    <a:pt x="6" y="2"/>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5" name="Freeform 118"/>
            <p:cNvSpPr>
              <a:spLocks/>
            </p:cNvSpPr>
            <p:nvPr/>
          </p:nvSpPr>
          <p:spPr bwMode="auto">
            <a:xfrm>
              <a:off x="2600" y="260"/>
              <a:ext cx="362" cy="163"/>
            </a:xfrm>
            <a:custGeom>
              <a:avLst/>
              <a:gdLst>
                <a:gd name="T0" fmla="*/ 24 w 153"/>
                <a:gd name="T1" fmla="*/ 0 h 69"/>
                <a:gd name="T2" fmla="*/ 20 w 153"/>
                <a:gd name="T3" fmla="*/ 0 h 69"/>
                <a:gd name="T4" fmla="*/ 10 w 153"/>
                <a:gd name="T5" fmla="*/ 6 h 69"/>
                <a:gd name="T6" fmla="*/ 10 w 153"/>
                <a:gd name="T7" fmla="*/ 10 h 69"/>
                <a:gd name="T8" fmla="*/ 4 w 153"/>
                <a:gd name="T9" fmla="*/ 8 h 69"/>
                <a:gd name="T10" fmla="*/ 0 w 153"/>
                <a:gd name="T11" fmla="*/ 9 h 69"/>
                <a:gd name="T12" fmla="*/ 26 w 153"/>
                <a:gd name="T13" fmla="*/ 21 h 69"/>
                <a:gd name="T14" fmla="*/ 29 w 153"/>
                <a:gd name="T15" fmla="*/ 25 h 69"/>
                <a:gd name="T16" fmla="*/ 1 w 153"/>
                <a:gd name="T17" fmla="*/ 30 h 69"/>
                <a:gd name="T18" fmla="*/ 8 w 153"/>
                <a:gd name="T19" fmla="*/ 32 h 69"/>
                <a:gd name="T20" fmla="*/ 13 w 153"/>
                <a:gd name="T21" fmla="*/ 32 h 69"/>
                <a:gd name="T22" fmla="*/ 19 w 153"/>
                <a:gd name="T23" fmla="*/ 31 h 69"/>
                <a:gd name="T24" fmla="*/ 24 w 153"/>
                <a:gd name="T25" fmla="*/ 32 h 69"/>
                <a:gd name="T26" fmla="*/ 21 w 153"/>
                <a:gd name="T27" fmla="*/ 48 h 69"/>
                <a:gd name="T28" fmla="*/ 16 w 153"/>
                <a:gd name="T29" fmla="*/ 50 h 69"/>
                <a:gd name="T30" fmla="*/ 40 w 153"/>
                <a:gd name="T31" fmla="*/ 60 h 69"/>
                <a:gd name="T32" fmla="*/ 87 w 153"/>
                <a:gd name="T33" fmla="*/ 69 h 69"/>
                <a:gd name="T34" fmla="*/ 128 w 153"/>
                <a:gd name="T35" fmla="*/ 56 h 69"/>
                <a:gd name="T36" fmla="*/ 152 w 153"/>
                <a:gd name="T37" fmla="*/ 37 h 69"/>
                <a:gd name="T38" fmla="*/ 153 w 153"/>
                <a:gd name="T39" fmla="*/ 36 h 69"/>
                <a:gd name="T40" fmla="*/ 133 w 153"/>
                <a:gd name="T41" fmla="*/ 10 h 69"/>
                <a:gd name="T42" fmla="*/ 136 w 153"/>
                <a:gd name="T43" fmla="*/ 5 h 69"/>
                <a:gd name="T44" fmla="*/ 124 w 153"/>
                <a:gd name="T45" fmla="*/ 8 h 69"/>
                <a:gd name="T46" fmla="*/ 114 w 153"/>
                <a:gd name="T47" fmla="*/ 1 h 69"/>
                <a:gd name="T48" fmla="*/ 112 w 153"/>
                <a:gd name="T49" fmla="*/ 2 h 69"/>
                <a:gd name="T50" fmla="*/ 108 w 153"/>
                <a:gd name="T51" fmla="*/ 1 h 69"/>
                <a:gd name="T52" fmla="*/ 106 w 153"/>
                <a:gd name="T53" fmla="*/ 9 h 69"/>
                <a:gd name="T54" fmla="*/ 102 w 153"/>
                <a:gd name="T55" fmla="*/ 7 h 69"/>
                <a:gd name="T56" fmla="*/ 88 w 153"/>
                <a:gd name="T57" fmla="*/ 10 h 69"/>
                <a:gd name="T58" fmla="*/ 71 w 153"/>
                <a:gd name="T59" fmla="*/ 9 h 69"/>
                <a:gd name="T60" fmla="*/ 71 w 153"/>
                <a:gd name="T61" fmla="*/ 14 h 69"/>
                <a:gd name="T62" fmla="*/ 64 w 153"/>
                <a:gd name="T63" fmla="*/ 10 h 69"/>
                <a:gd name="T64" fmla="*/ 51 w 153"/>
                <a:gd name="T65" fmla="*/ 13 h 69"/>
                <a:gd name="T66" fmla="*/ 44 w 153"/>
                <a:gd name="T67" fmla="*/ 9 h 69"/>
                <a:gd name="T68" fmla="*/ 44 w 153"/>
                <a:gd name="T69" fmla="*/ 15 h 69"/>
                <a:gd name="T70" fmla="*/ 35 w 153"/>
                <a:gd name="T71" fmla="*/ 19 h 69"/>
                <a:gd name="T72" fmla="*/ 27 w 153"/>
                <a:gd name="T73" fmla="*/ 8 h 69"/>
                <a:gd name="T74" fmla="*/ 24 w 153"/>
                <a:gd name="T7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69">
                  <a:moveTo>
                    <a:pt x="24" y="0"/>
                  </a:moveTo>
                  <a:cubicBezTo>
                    <a:pt x="22" y="0"/>
                    <a:pt x="21" y="0"/>
                    <a:pt x="20" y="0"/>
                  </a:cubicBezTo>
                  <a:cubicBezTo>
                    <a:pt x="15" y="0"/>
                    <a:pt x="14" y="6"/>
                    <a:pt x="10" y="6"/>
                  </a:cubicBezTo>
                  <a:cubicBezTo>
                    <a:pt x="10" y="8"/>
                    <a:pt x="10" y="9"/>
                    <a:pt x="10" y="10"/>
                  </a:cubicBezTo>
                  <a:cubicBezTo>
                    <a:pt x="8" y="9"/>
                    <a:pt x="6" y="8"/>
                    <a:pt x="4" y="8"/>
                  </a:cubicBezTo>
                  <a:cubicBezTo>
                    <a:pt x="3" y="8"/>
                    <a:pt x="1" y="9"/>
                    <a:pt x="0" y="9"/>
                  </a:cubicBezTo>
                  <a:cubicBezTo>
                    <a:pt x="1" y="15"/>
                    <a:pt x="20" y="21"/>
                    <a:pt x="26" y="21"/>
                  </a:cubicBezTo>
                  <a:cubicBezTo>
                    <a:pt x="26" y="22"/>
                    <a:pt x="27" y="24"/>
                    <a:pt x="29" y="25"/>
                  </a:cubicBezTo>
                  <a:cubicBezTo>
                    <a:pt x="23" y="27"/>
                    <a:pt x="9" y="30"/>
                    <a:pt x="1" y="30"/>
                  </a:cubicBezTo>
                  <a:cubicBezTo>
                    <a:pt x="3" y="32"/>
                    <a:pt x="5" y="32"/>
                    <a:pt x="8" y="32"/>
                  </a:cubicBezTo>
                  <a:cubicBezTo>
                    <a:pt x="10" y="32"/>
                    <a:pt x="12" y="32"/>
                    <a:pt x="13" y="32"/>
                  </a:cubicBezTo>
                  <a:cubicBezTo>
                    <a:pt x="15" y="32"/>
                    <a:pt x="17" y="31"/>
                    <a:pt x="19" y="31"/>
                  </a:cubicBezTo>
                  <a:cubicBezTo>
                    <a:pt x="21" y="31"/>
                    <a:pt x="22" y="31"/>
                    <a:pt x="24" y="32"/>
                  </a:cubicBezTo>
                  <a:cubicBezTo>
                    <a:pt x="23" y="38"/>
                    <a:pt x="21" y="41"/>
                    <a:pt x="21" y="48"/>
                  </a:cubicBezTo>
                  <a:cubicBezTo>
                    <a:pt x="20" y="48"/>
                    <a:pt x="18" y="49"/>
                    <a:pt x="16" y="50"/>
                  </a:cubicBezTo>
                  <a:cubicBezTo>
                    <a:pt x="28" y="50"/>
                    <a:pt x="32" y="58"/>
                    <a:pt x="40" y="60"/>
                  </a:cubicBezTo>
                  <a:cubicBezTo>
                    <a:pt x="54" y="65"/>
                    <a:pt x="68" y="69"/>
                    <a:pt x="87" y="69"/>
                  </a:cubicBezTo>
                  <a:cubicBezTo>
                    <a:pt x="105" y="69"/>
                    <a:pt x="115" y="60"/>
                    <a:pt x="128" y="56"/>
                  </a:cubicBezTo>
                  <a:cubicBezTo>
                    <a:pt x="135" y="54"/>
                    <a:pt x="147" y="45"/>
                    <a:pt x="152" y="37"/>
                  </a:cubicBezTo>
                  <a:cubicBezTo>
                    <a:pt x="153" y="36"/>
                    <a:pt x="153" y="36"/>
                    <a:pt x="153" y="36"/>
                  </a:cubicBezTo>
                  <a:cubicBezTo>
                    <a:pt x="153" y="21"/>
                    <a:pt x="133" y="25"/>
                    <a:pt x="133" y="10"/>
                  </a:cubicBezTo>
                  <a:cubicBezTo>
                    <a:pt x="133" y="8"/>
                    <a:pt x="135" y="6"/>
                    <a:pt x="136" y="5"/>
                  </a:cubicBezTo>
                  <a:cubicBezTo>
                    <a:pt x="132" y="5"/>
                    <a:pt x="128" y="8"/>
                    <a:pt x="124" y="8"/>
                  </a:cubicBezTo>
                  <a:cubicBezTo>
                    <a:pt x="118" y="8"/>
                    <a:pt x="114" y="7"/>
                    <a:pt x="114" y="1"/>
                  </a:cubicBezTo>
                  <a:cubicBezTo>
                    <a:pt x="113" y="1"/>
                    <a:pt x="113" y="2"/>
                    <a:pt x="112" y="2"/>
                  </a:cubicBezTo>
                  <a:cubicBezTo>
                    <a:pt x="111" y="2"/>
                    <a:pt x="110" y="1"/>
                    <a:pt x="108" y="1"/>
                  </a:cubicBezTo>
                  <a:cubicBezTo>
                    <a:pt x="107" y="3"/>
                    <a:pt x="106" y="4"/>
                    <a:pt x="106" y="9"/>
                  </a:cubicBezTo>
                  <a:cubicBezTo>
                    <a:pt x="105" y="7"/>
                    <a:pt x="103" y="7"/>
                    <a:pt x="102" y="7"/>
                  </a:cubicBezTo>
                  <a:cubicBezTo>
                    <a:pt x="98" y="7"/>
                    <a:pt x="93" y="10"/>
                    <a:pt x="88" y="10"/>
                  </a:cubicBezTo>
                  <a:cubicBezTo>
                    <a:pt x="83" y="10"/>
                    <a:pt x="79" y="9"/>
                    <a:pt x="71" y="9"/>
                  </a:cubicBezTo>
                  <a:cubicBezTo>
                    <a:pt x="71" y="10"/>
                    <a:pt x="71" y="12"/>
                    <a:pt x="71" y="14"/>
                  </a:cubicBezTo>
                  <a:cubicBezTo>
                    <a:pt x="69" y="13"/>
                    <a:pt x="68" y="11"/>
                    <a:pt x="64" y="10"/>
                  </a:cubicBezTo>
                  <a:cubicBezTo>
                    <a:pt x="51" y="13"/>
                    <a:pt x="51" y="13"/>
                    <a:pt x="51" y="13"/>
                  </a:cubicBezTo>
                  <a:cubicBezTo>
                    <a:pt x="48" y="13"/>
                    <a:pt x="47" y="11"/>
                    <a:pt x="44" y="9"/>
                  </a:cubicBezTo>
                  <a:cubicBezTo>
                    <a:pt x="43" y="11"/>
                    <a:pt x="43" y="12"/>
                    <a:pt x="44" y="15"/>
                  </a:cubicBezTo>
                  <a:cubicBezTo>
                    <a:pt x="42" y="16"/>
                    <a:pt x="39" y="19"/>
                    <a:pt x="35" y="19"/>
                  </a:cubicBezTo>
                  <a:cubicBezTo>
                    <a:pt x="31" y="19"/>
                    <a:pt x="26" y="12"/>
                    <a:pt x="27" y="8"/>
                  </a:cubicBezTo>
                  <a:cubicBezTo>
                    <a:pt x="26" y="5"/>
                    <a:pt x="24" y="3"/>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6" name="Freeform 119"/>
            <p:cNvSpPr>
              <a:spLocks/>
            </p:cNvSpPr>
            <p:nvPr/>
          </p:nvSpPr>
          <p:spPr bwMode="auto">
            <a:xfrm>
              <a:off x="435" y="2246"/>
              <a:ext cx="371" cy="128"/>
            </a:xfrm>
            <a:custGeom>
              <a:avLst/>
              <a:gdLst>
                <a:gd name="T0" fmla="*/ 43 w 157"/>
                <a:gd name="T1" fmla="*/ 0 h 54"/>
                <a:gd name="T2" fmla="*/ 0 w 157"/>
                <a:gd name="T3" fmla="*/ 23 h 54"/>
                <a:gd name="T4" fmla="*/ 5 w 157"/>
                <a:gd name="T5" fmla="*/ 23 h 54"/>
                <a:gd name="T6" fmla="*/ 34 w 157"/>
                <a:gd name="T7" fmla="*/ 11 h 54"/>
                <a:gd name="T8" fmla="*/ 37 w 157"/>
                <a:gd name="T9" fmla="*/ 11 h 54"/>
                <a:gd name="T10" fmla="*/ 42 w 157"/>
                <a:gd name="T11" fmla="*/ 12 h 54"/>
                <a:gd name="T12" fmla="*/ 43 w 157"/>
                <a:gd name="T13" fmla="*/ 18 h 54"/>
                <a:gd name="T14" fmla="*/ 58 w 157"/>
                <a:gd name="T15" fmla="*/ 18 h 54"/>
                <a:gd name="T16" fmla="*/ 77 w 157"/>
                <a:gd name="T17" fmla="*/ 26 h 54"/>
                <a:gd name="T18" fmla="*/ 83 w 157"/>
                <a:gd name="T19" fmla="*/ 25 h 54"/>
                <a:gd name="T20" fmla="*/ 88 w 157"/>
                <a:gd name="T21" fmla="*/ 27 h 54"/>
                <a:gd name="T22" fmla="*/ 93 w 157"/>
                <a:gd name="T23" fmla="*/ 31 h 54"/>
                <a:gd name="T24" fmla="*/ 111 w 157"/>
                <a:gd name="T25" fmla="*/ 42 h 54"/>
                <a:gd name="T26" fmla="*/ 106 w 157"/>
                <a:gd name="T27" fmla="*/ 47 h 54"/>
                <a:gd name="T28" fmla="*/ 106 w 157"/>
                <a:gd name="T29" fmla="*/ 50 h 54"/>
                <a:gd name="T30" fmla="*/ 137 w 157"/>
                <a:gd name="T31" fmla="*/ 54 h 54"/>
                <a:gd name="T32" fmla="*/ 157 w 157"/>
                <a:gd name="T33" fmla="*/ 48 h 54"/>
                <a:gd name="T34" fmla="*/ 145 w 157"/>
                <a:gd name="T35" fmla="*/ 37 h 54"/>
                <a:gd name="T36" fmla="*/ 137 w 157"/>
                <a:gd name="T37" fmla="*/ 37 h 54"/>
                <a:gd name="T38" fmla="*/ 137 w 157"/>
                <a:gd name="T39" fmla="*/ 33 h 54"/>
                <a:gd name="T40" fmla="*/ 104 w 157"/>
                <a:gd name="T41" fmla="*/ 20 h 54"/>
                <a:gd name="T42" fmla="*/ 95 w 157"/>
                <a:gd name="T43" fmla="*/ 13 h 54"/>
                <a:gd name="T44" fmla="*/ 43 w 157"/>
                <a:gd name="T4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7" h="54">
                  <a:moveTo>
                    <a:pt x="43" y="0"/>
                  </a:moveTo>
                  <a:cubicBezTo>
                    <a:pt x="20" y="0"/>
                    <a:pt x="8" y="9"/>
                    <a:pt x="0" y="23"/>
                  </a:cubicBezTo>
                  <a:cubicBezTo>
                    <a:pt x="5" y="23"/>
                    <a:pt x="5" y="23"/>
                    <a:pt x="5" y="23"/>
                  </a:cubicBezTo>
                  <a:cubicBezTo>
                    <a:pt x="10" y="18"/>
                    <a:pt x="24" y="11"/>
                    <a:pt x="34" y="11"/>
                  </a:cubicBezTo>
                  <a:cubicBezTo>
                    <a:pt x="35" y="11"/>
                    <a:pt x="36" y="11"/>
                    <a:pt x="37" y="11"/>
                  </a:cubicBezTo>
                  <a:cubicBezTo>
                    <a:pt x="39" y="11"/>
                    <a:pt x="40" y="11"/>
                    <a:pt x="42" y="12"/>
                  </a:cubicBezTo>
                  <a:cubicBezTo>
                    <a:pt x="40" y="14"/>
                    <a:pt x="40" y="16"/>
                    <a:pt x="43" y="18"/>
                  </a:cubicBezTo>
                  <a:cubicBezTo>
                    <a:pt x="58" y="18"/>
                    <a:pt x="58" y="18"/>
                    <a:pt x="58" y="18"/>
                  </a:cubicBezTo>
                  <a:cubicBezTo>
                    <a:pt x="66" y="18"/>
                    <a:pt x="69" y="26"/>
                    <a:pt x="77" y="26"/>
                  </a:cubicBezTo>
                  <a:cubicBezTo>
                    <a:pt x="79" y="26"/>
                    <a:pt x="81" y="25"/>
                    <a:pt x="83" y="25"/>
                  </a:cubicBezTo>
                  <a:cubicBezTo>
                    <a:pt x="85" y="25"/>
                    <a:pt x="86" y="26"/>
                    <a:pt x="88" y="27"/>
                  </a:cubicBezTo>
                  <a:cubicBezTo>
                    <a:pt x="90" y="28"/>
                    <a:pt x="89" y="31"/>
                    <a:pt x="93" y="31"/>
                  </a:cubicBezTo>
                  <a:cubicBezTo>
                    <a:pt x="95" y="39"/>
                    <a:pt x="104" y="39"/>
                    <a:pt x="111" y="42"/>
                  </a:cubicBezTo>
                  <a:cubicBezTo>
                    <a:pt x="111" y="45"/>
                    <a:pt x="109" y="47"/>
                    <a:pt x="106" y="47"/>
                  </a:cubicBezTo>
                  <a:cubicBezTo>
                    <a:pt x="106" y="48"/>
                    <a:pt x="106" y="49"/>
                    <a:pt x="106" y="50"/>
                  </a:cubicBezTo>
                  <a:cubicBezTo>
                    <a:pt x="116" y="50"/>
                    <a:pt x="125" y="54"/>
                    <a:pt x="137" y="54"/>
                  </a:cubicBezTo>
                  <a:cubicBezTo>
                    <a:pt x="143" y="54"/>
                    <a:pt x="153" y="54"/>
                    <a:pt x="157" y="48"/>
                  </a:cubicBezTo>
                  <a:cubicBezTo>
                    <a:pt x="153" y="46"/>
                    <a:pt x="151" y="39"/>
                    <a:pt x="145" y="37"/>
                  </a:cubicBezTo>
                  <a:cubicBezTo>
                    <a:pt x="137" y="37"/>
                    <a:pt x="137" y="37"/>
                    <a:pt x="137" y="37"/>
                  </a:cubicBezTo>
                  <a:cubicBezTo>
                    <a:pt x="136" y="36"/>
                    <a:pt x="137" y="34"/>
                    <a:pt x="137" y="33"/>
                  </a:cubicBezTo>
                  <a:cubicBezTo>
                    <a:pt x="125" y="33"/>
                    <a:pt x="111" y="27"/>
                    <a:pt x="104" y="20"/>
                  </a:cubicBezTo>
                  <a:cubicBezTo>
                    <a:pt x="103" y="19"/>
                    <a:pt x="99" y="13"/>
                    <a:pt x="95" y="13"/>
                  </a:cubicBezTo>
                  <a:cubicBezTo>
                    <a:pt x="78" y="13"/>
                    <a:pt x="67" y="0"/>
                    <a:pt x="4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7" name="Freeform 120"/>
            <p:cNvSpPr>
              <a:spLocks/>
            </p:cNvSpPr>
            <p:nvPr/>
          </p:nvSpPr>
          <p:spPr bwMode="auto">
            <a:xfrm>
              <a:off x="487" y="2294"/>
              <a:ext cx="19" cy="21"/>
            </a:xfrm>
            <a:custGeom>
              <a:avLst/>
              <a:gdLst>
                <a:gd name="T0" fmla="*/ 6 w 8"/>
                <a:gd name="T1" fmla="*/ 0 h 9"/>
                <a:gd name="T2" fmla="*/ 4 w 8"/>
                <a:gd name="T3" fmla="*/ 0 h 9"/>
                <a:gd name="T4" fmla="*/ 4 w 8"/>
                <a:gd name="T5" fmla="*/ 4 h 9"/>
                <a:gd name="T6" fmla="*/ 0 w 8"/>
                <a:gd name="T7" fmla="*/ 9 h 9"/>
                <a:gd name="T8" fmla="*/ 1 w 8"/>
                <a:gd name="T9" fmla="*/ 9 h 9"/>
                <a:gd name="T10" fmla="*/ 7 w 8"/>
                <a:gd name="T11" fmla="*/ 9 h 9"/>
                <a:gd name="T12" fmla="*/ 7 w 8"/>
                <a:gd name="T13" fmla="*/ 1 h 9"/>
                <a:gd name="T14" fmla="*/ 6 w 8"/>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9">
                  <a:moveTo>
                    <a:pt x="6" y="0"/>
                  </a:moveTo>
                  <a:cubicBezTo>
                    <a:pt x="4" y="0"/>
                    <a:pt x="4" y="0"/>
                    <a:pt x="4" y="0"/>
                  </a:cubicBezTo>
                  <a:cubicBezTo>
                    <a:pt x="4" y="4"/>
                    <a:pt x="4" y="4"/>
                    <a:pt x="4" y="4"/>
                  </a:cubicBezTo>
                  <a:cubicBezTo>
                    <a:pt x="3" y="4"/>
                    <a:pt x="0" y="5"/>
                    <a:pt x="0" y="9"/>
                  </a:cubicBezTo>
                  <a:cubicBezTo>
                    <a:pt x="0" y="9"/>
                    <a:pt x="0" y="9"/>
                    <a:pt x="1" y="9"/>
                  </a:cubicBezTo>
                  <a:cubicBezTo>
                    <a:pt x="4" y="9"/>
                    <a:pt x="7" y="9"/>
                    <a:pt x="7" y="9"/>
                  </a:cubicBezTo>
                  <a:cubicBezTo>
                    <a:pt x="8" y="6"/>
                    <a:pt x="8" y="3"/>
                    <a:pt x="7"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8" name="Freeform 121"/>
            <p:cNvSpPr>
              <a:spLocks/>
            </p:cNvSpPr>
            <p:nvPr/>
          </p:nvSpPr>
          <p:spPr bwMode="auto">
            <a:xfrm>
              <a:off x="671" y="2421"/>
              <a:ext cx="62" cy="26"/>
            </a:xfrm>
            <a:custGeom>
              <a:avLst/>
              <a:gdLst>
                <a:gd name="T0" fmla="*/ 6 w 26"/>
                <a:gd name="T1" fmla="*/ 0 h 11"/>
                <a:gd name="T2" fmla="*/ 0 w 26"/>
                <a:gd name="T3" fmla="*/ 3 h 11"/>
                <a:gd name="T4" fmla="*/ 9 w 26"/>
                <a:gd name="T5" fmla="*/ 11 h 11"/>
                <a:gd name="T6" fmla="*/ 26 w 26"/>
                <a:gd name="T7" fmla="*/ 7 h 11"/>
                <a:gd name="T8" fmla="*/ 21 w 26"/>
                <a:gd name="T9" fmla="*/ 3 h 11"/>
                <a:gd name="T10" fmla="*/ 23 w 26"/>
                <a:gd name="T11" fmla="*/ 4 h 11"/>
                <a:gd name="T12" fmla="*/ 6 w 26"/>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26" h="11">
                  <a:moveTo>
                    <a:pt x="6" y="0"/>
                  </a:moveTo>
                  <a:cubicBezTo>
                    <a:pt x="4" y="0"/>
                    <a:pt x="0" y="1"/>
                    <a:pt x="0" y="3"/>
                  </a:cubicBezTo>
                  <a:cubicBezTo>
                    <a:pt x="0" y="7"/>
                    <a:pt x="5" y="11"/>
                    <a:pt x="9" y="11"/>
                  </a:cubicBezTo>
                  <a:cubicBezTo>
                    <a:pt x="15" y="11"/>
                    <a:pt x="20" y="8"/>
                    <a:pt x="26" y="7"/>
                  </a:cubicBezTo>
                  <a:cubicBezTo>
                    <a:pt x="26" y="5"/>
                    <a:pt x="25" y="4"/>
                    <a:pt x="21" y="3"/>
                  </a:cubicBezTo>
                  <a:cubicBezTo>
                    <a:pt x="23" y="4"/>
                    <a:pt x="23" y="4"/>
                    <a:pt x="23" y="4"/>
                  </a:cubicBezTo>
                  <a:cubicBezTo>
                    <a:pt x="19" y="3"/>
                    <a:pt x="12"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9" name="Freeform 122"/>
            <p:cNvSpPr>
              <a:spLocks/>
            </p:cNvSpPr>
            <p:nvPr/>
          </p:nvSpPr>
          <p:spPr bwMode="auto">
            <a:xfrm>
              <a:off x="1066" y="2417"/>
              <a:ext cx="50" cy="21"/>
            </a:xfrm>
            <a:custGeom>
              <a:avLst/>
              <a:gdLst>
                <a:gd name="T0" fmla="*/ 5 w 21"/>
                <a:gd name="T1" fmla="*/ 0 h 9"/>
                <a:gd name="T2" fmla="*/ 0 w 21"/>
                <a:gd name="T3" fmla="*/ 4 h 9"/>
                <a:gd name="T4" fmla="*/ 13 w 21"/>
                <a:gd name="T5" fmla="*/ 9 h 9"/>
                <a:gd name="T6" fmla="*/ 21 w 21"/>
                <a:gd name="T7" fmla="*/ 6 h 9"/>
                <a:gd name="T8" fmla="*/ 5 w 21"/>
                <a:gd name="T9" fmla="*/ 0 h 9"/>
              </a:gdLst>
              <a:ahLst/>
              <a:cxnLst>
                <a:cxn ang="0">
                  <a:pos x="T0" y="T1"/>
                </a:cxn>
                <a:cxn ang="0">
                  <a:pos x="T2" y="T3"/>
                </a:cxn>
                <a:cxn ang="0">
                  <a:pos x="T4" y="T5"/>
                </a:cxn>
                <a:cxn ang="0">
                  <a:pos x="T6" y="T7"/>
                </a:cxn>
                <a:cxn ang="0">
                  <a:pos x="T8" y="T9"/>
                </a:cxn>
              </a:cxnLst>
              <a:rect l="0" t="0" r="r" b="b"/>
              <a:pathLst>
                <a:path w="21" h="9">
                  <a:moveTo>
                    <a:pt x="5" y="0"/>
                  </a:moveTo>
                  <a:cubicBezTo>
                    <a:pt x="4" y="0"/>
                    <a:pt x="0" y="1"/>
                    <a:pt x="0" y="4"/>
                  </a:cubicBezTo>
                  <a:cubicBezTo>
                    <a:pt x="0" y="9"/>
                    <a:pt x="7" y="9"/>
                    <a:pt x="13" y="9"/>
                  </a:cubicBezTo>
                  <a:cubicBezTo>
                    <a:pt x="16" y="9"/>
                    <a:pt x="20" y="9"/>
                    <a:pt x="21" y="6"/>
                  </a:cubicBezTo>
                  <a:cubicBezTo>
                    <a:pt x="20" y="3"/>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0" name="Freeform 123"/>
            <p:cNvSpPr>
              <a:spLocks/>
            </p:cNvSpPr>
            <p:nvPr/>
          </p:nvSpPr>
          <p:spPr bwMode="auto">
            <a:xfrm>
              <a:off x="809" y="2365"/>
              <a:ext cx="212" cy="85"/>
            </a:xfrm>
            <a:custGeom>
              <a:avLst/>
              <a:gdLst>
                <a:gd name="T0" fmla="*/ 20 w 90"/>
                <a:gd name="T1" fmla="*/ 0 h 36"/>
                <a:gd name="T2" fmla="*/ 16 w 90"/>
                <a:gd name="T3" fmla="*/ 4 h 36"/>
                <a:gd name="T4" fmla="*/ 23 w 90"/>
                <a:gd name="T5" fmla="*/ 10 h 36"/>
                <a:gd name="T6" fmla="*/ 26 w 90"/>
                <a:gd name="T7" fmla="*/ 21 h 36"/>
                <a:gd name="T8" fmla="*/ 19 w 90"/>
                <a:gd name="T9" fmla="*/ 22 h 36"/>
                <a:gd name="T10" fmla="*/ 3 w 90"/>
                <a:gd name="T11" fmla="*/ 21 h 36"/>
                <a:gd name="T12" fmla="*/ 0 w 90"/>
                <a:gd name="T13" fmla="*/ 24 h 36"/>
                <a:gd name="T14" fmla="*/ 6 w 90"/>
                <a:gd name="T15" fmla="*/ 32 h 36"/>
                <a:gd name="T16" fmla="*/ 7 w 90"/>
                <a:gd name="T17" fmla="*/ 28 h 36"/>
                <a:gd name="T18" fmla="*/ 9 w 90"/>
                <a:gd name="T19" fmla="*/ 28 h 36"/>
                <a:gd name="T20" fmla="*/ 13 w 90"/>
                <a:gd name="T21" fmla="*/ 28 h 36"/>
                <a:gd name="T22" fmla="*/ 26 w 90"/>
                <a:gd name="T23" fmla="*/ 27 h 36"/>
                <a:gd name="T24" fmla="*/ 37 w 90"/>
                <a:gd name="T25" fmla="*/ 29 h 36"/>
                <a:gd name="T26" fmla="*/ 43 w 90"/>
                <a:gd name="T27" fmla="*/ 36 h 36"/>
                <a:gd name="T28" fmla="*/ 55 w 90"/>
                <a:gd name="T29" fmla="*/ 27 h 36"/>
                <a:gd name="T30" fmla="*/ 61 w 90"/>
                <a:gd name="T31" fmla="*/ 29 h 36"/>
                <a:gd name="T32" fmla="*/ 70 w 90"/>
                <a:gd name="T33" fmla="*/ 25 h 36"/>
                <a:gd name="T34" fmla="*/ 90 w 90"/>
                <a:gd name="T35" fmla="*/ 25 h 36"/>
                <a:gd name="T36" fmla="*/ 75 w 90"/>
                <a:gd name="T37" fmla="*/ 13 h 36"/>
                <a:gd name="T38" fmla="*/ 78 w 90"/>
                <a:gd name="T39" fmla="*/ 16 h 36"/>
                <a:gd name="T40" fmla="*/ 48 w 90"/>
                <a:gd name="T41" fmla="*/ 2 h 36"/>
                <a:gd name="T42" fmla="*/ 33 w 90"/>
                <a:gd name="T43" fmla="*/ 4 h 36"/>
                <a:gd name="T44" fmla="*/ 20 w 90"/>
                <a:gd name="T4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36">
                  <a:moveTo>
                    <a:pt x="20" y="0"/>
                  </a:moveTo>
                  <a:cubicBezTo>
                    <a:pt x="18" y="0"/>
                    <a:pt x="16" y="2"/>
                    <a:pt x="16" y="4"/>
                  </a:cubicBezTo>
                  <a:cubicBezTo>
                    <a:pt x="16" y="7"/>
                    <a:pt x="19" y="10"/>
                    <a:pt x="23" y="10"/>
                  </a:cubicBezTo>
                  <a:cubicBezTo>
                    <a:pt x="23" y="14"/>
                    <a:pt x="23" y="18"/>
                    <a:pt x="26" y="21"/>
                  </a:cubicBezTo>
                  <a:cubicBezTo>
                    <a:pt x="24" y="22"/>
                    <a:pt x="22" y="22"/>
                    <a:pt x="19" y="22"/>
                  </a:cubicBezTo>
                  <a:cubicBezTo>
                    <a:pt x="15" y="22"/>
                    <a:pt x="10" y="21"/>
                    <a:pt x="3" y="21"/>
                  </a:cubicBezTo>
                  <a:cubicBezTo>
                    <a:pt x="2" y="22"/>
                    <a:pt x="1" y="24"/>
                    <a:pt x="0" y="24"/>
                  </a:cubicBezTo>
                  <a:cubicBezTo>
                    <a:pt x="0" y="27"/>
                    <a:pt x="3" y="31"/>
                    <a:pt x="6" y="32"/>
                  </a:cubicBezTo>
                  <a:cubicBezTo>
                    <a:pt x="6" y="30"/>
                    <a:pt x="7" y="29"/>
                    <a:pt x="7" y="28"/>
                  </a:cubicBezTo>
                  <a:cubicBezTo>
                    <a:pt x="8" y="28"/>
                    <a:pt x="8" y="28"/>
                    <a:pt x="9" y="28"/>
                  </a:cubicBezTo>
                  <a:cubicBezTo>
                    <a:pt x="10" y="28"/>
                    <a:pt x="11" y="28"/>
                    <a:pt x="13" y="28"/>
                  </a:cubicBezTo>
                  <a:cubicBezTo>
                    <a:pt x="16" y="28"/>
                    <a:pt x="21" y="27"/>
                    <a:pt x="26" y="27"/>
                  </a:cubicBezTo>
                  <a:cubicBezTo>
                    <a:pt x="30" y="27"/>
                    <a:pt x="34" y="28"/>
                    <a:pt x="37" y="29"/>
                  </a:cubicBezTo>
                  <a:cubicBezTo>
                    <a:pt x="40" y="31"/>
                    <a:pt x="38" y="36"/>
                    <a:pt x="43" y="36"/>
                  </a:cubicBezTo>
                  <a:cubicBezTo>
                    <a:pt x="49" y="36"/>
                    <a:pt x="48" y="27"/>
                    <a:pt x="55" y="27"/>
                  </a:cubicBezTo>
                  <a:cubicBezTo>
                    <a:pt x="58" y="27"/>
                    <a:pt x="57" y="29"/>
                    <a:pt x="61" y="29"/>
                  </a:cubicBezTo>
                  <a:cubicBezTo>
                    <a:pt x="64" y="29"/>
                    <a:pt x="66" y="27"/>
                    <a:pt x="70" y="25"/>
                  </a:cubicBezTo>
                  <a:cubicBezTo>
                    <a:pt x="90" y="25"/>
                    <a:pt x="90" y="25"/>
                    <a:pt x="90" y="25"/>
                  </a:cubicBezTo>
                  <a:cubicBezTo>
                    <a:pt x="86" y="20"/>
                    <a:pt x="81" y="18"/>
                    <a:pt x="75" y="13"/>
                  </a:cubicBezTo>
                  <a:cubicBezTo>
                    <a:pt x="78" y="16"/>
                    <a:pt x="78" y="16"/>
                    <a:pt x="78" y="16"/>
                  </a:cubicBezTo>
                  <a:cubicBezTo>
                    <a:pt x="69" y="11"/>
                    <a:pt x="65" y="2"/>
                    <a:pt x="48" y="2"/>
                  </a:cubicBezTo>
                  <a:cubicBezTo>
                    <a:pt x="43" y="2"/>
                    <a:pt x="40" y="4"/>
                    <a:pt x="33" y="4"/>
                  </a:cubicBezTo>
                  <a:cubicBezTo>
                    <a:pt x="28" y="4"/>
                    <a:pt x="25"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1" name="Freeform 124"/>
            <p:cNvSpPr>
              <a:spLocks/>
            </p:cNvSpPr>
            <p:nvPr/>
          </p:nvSpPr>
          <p:spPr bwMode="auto">
            <a:xfrm>
              <a:off x="1260" y="2705"/>
              <a:ext cx="26" cy="29"/>
            </a:xfrm>
            <a:custGeom>
              <a:avLst/>
              <a:gdLst>
                <a:gd name="T0" fmla="*/ 11 w 11"/>
                <a:gd name="T1" fmla="*/ 0 h 12"/>
                <a:gd name="T2" fmla="*/ 6 w 11"/>
                <a:gd name="T3" fmla="*/ 0 h 12"/>
                <a:gd name="T4" fmla="*/ 0 w 11"/>
                <a:gd name="T5" fmla="*/ 11 h 12"/>
                <a:gd name="T6" fmla="*/ 0 w 11"/>
                <a:gd name="T7" fmla="*/ 12 h 12"/>
                <a:gd name="T8" fmla="*/ 4 w 11"/>
                <a:gd name="T9" fmla="*/ 11 h 12"/>
                <a:gd name="T10" fmla="*/ 11 w 11"/>
                <a:gd name="T11" fmla="*/ 4 h 12"/>
                <a:gd name="T12" fmla="*/ 11 w 1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11" y="0"/>
                  </a:moveTo>
                  <a:cubicBezTo>
                    <a:pt x="9" y="0"/>
                    <a:pt x="7" y="0"/>
                    <a:pt x="6" y="0"/>
                  </a:cubicBezTo>
                  <a:cubicBezTo>
                    <a:pt x="3" y="0"/>
                    <a:pt x="0" y="6"/>
                    <a:pt x="0" y="11"/>
                  </a:cubicBezTo>
                  <a:cubicBezTo>
                    <a:pt x="0" y="12"/>
                    <a:pt x="0" y="12"/>
                    <a:pt x="0" y="12"/>
                  </a:cubicBezTo>
                  <a:cubicBezTo>
                    <a:pt x="1" y="12"/>
                    <a:pt x="3" y="11"/>
                    <a:pt x="4" y="11"/>
                  </a:cubicBezTo>
                  <a:cubicBezTo>
                    <a:pt x="7" y="11"/>
                    <a:pt x="10" y="6"/>
                    <a:pt x="11" y="4"/>
                  </a:cubicBezTo>
                  <a:cubicBezTo>
                    <a:pt x="11"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2" name="Freeform 125"/>
            <p:cNvSpPr>
              <a:spLocks/>
            </p:cNvSpPr>
            <p:nvPr/>
          </p:nvSpPr>
          <p:spPr bwMode="auto">
            <a:xfrm>
              <a:off x="1648" y="3084"/>
              <a:ext cx="85" cy="63"/>
            </a:xfrm>
            <a:custGeom>
              <a:avLst/>
              <a:gdLst>
                <a:gd name="T0" fmla="*/ 12 w 36"/>
                <a:gd name="T1" fmla="*/ 0 h 27"/>
                <a:gd name="T2" fmla="*/ 12 w 36"/>
                <a:gd name="T3" fmla="*/ 0 h 27"/>
                <a:gd name="T4" fmla="*/ 10 w 36"/>
                <a:gd name="T5" fmla="*/ 0 h 27"/>
                <a:gd name="T6" fmla="*/ 0 w 36"/>
                <a:gd name="T7" fmla="*/ 13 h 27"/>
                <a:gd name="T8" fmla="*/ 21 w 36"/>
                <a:gd name="T9" fmla="*/ 27 h 27"/>
                <a:gd name="T10" fmla="*/ 36 w 36"/>
                <a:gd name="T11" fmla="*/ 10 h 27"/>
                <a:gd name="T12" fmla="*/ 32 w 36"/>
                <a:gd name="T13" fmla="*/ 6 h 27"/>
                <a:gd name="T14" fmla="*/ 26 w 36"/>
                <a:gd name="T15" fmla="*/ 8 h 27"/>
                <a:gd name="T16" fmla="*/ 23 w 36"/>
                <a:gd name="T17" fmla="*/ 5 h 27"/>
                <a:gd name="T18" fmla="*/ 12 w 36"/>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7">
                  <a:moveTo>
                    <a:pt x="12" y="0"/>
                  </a:moveTo>
                  <a:cubicBezTo>
                    <a:pt x="12" y="0"/>
                    <a:pt x="12" y="0"/>
                    <a:pt x="12" y="0"/>
                  </a:cubicBezTo>
                  <a:cubicBezTo>
                    <a:pt x="11" y="0"/>
                    <a:pt x="11" y="0"/>
                    <a:pt x="10" y="0"/>
                  </a:cubicBezTo>
                  <a:cubicBezTo>
                    <a:pt x="4" y="0"/>
                    <a:pt x="0" y="5"/>
                    <a:pt x="0" y="13"/>
                  </a:cubicBezTo>
                  <a:cubicBezTo>
                    <a:pt x="0" y="18"/>
                    <a:pt x="13" y="27"/>
                    <a:pt x="21" y="27"/>
                  </a:cubicBezTo>
                  <a:cubicBezTo>
                    <a:pt x="28" y="27"/>
                    <a:pt x="36" y="15"/>
                    <a:pt x="36" y="10"/>
                  </a:cubicBezTo>
                  <a:cubicBezTo>
                    <a:pt x="36" y="9"/>
                    <a:pt x="34" y="6"/>
                    <a:pt x="32" y="6"/>
                  </a:cubicBezTo>
                  <a:cubicBezTo>
                    <a:pt x="30" y="6"/>
                    <a:pt x="28" y="8"/>
                    <a:pt x="26" y="8"/>
                  </a:cubicBezTo>
                  <a:cubicBezTo>
                    <a:pt x="25" y="8"/>
                    <a:pt x="24" y="7"/>
                    <a:pt x="23" y="5"/>
                  </a:cubicBezTo>
                  <a:cubicBezTo>
                    <a:pt x="19" y="5"/>
                    <a:pt x="16"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3" name="Freeform 126"/>
            <p:cNvSpPr>
              <a:spLocks/>
            </p:cNvSpPr>
            <p:nvPr/>
          </p:nvSpPr>
          <p:spPr bwMode="auto">
            <a:xfrm>
              <a:off x="816" y="4690"/>
              <a:ext cx="30" cy="70"/>
            </a:xfrm>
            <a:custGeom>
              <a:avLst/>
              <a:gdLst>
                <a:gd name="T0" fmla="*/ 6 w 13"/>
                <a:gd name="T1" fmla="*/ 0 h 30"/>
                <a:gd name="T2" fmla="*/ 0 w 13"/>
                <a:gd name="T3" fmla="*/ 16 h 30"/>
                <a:gd name="T4" fmla="*/ 0 w 13"/>
                <a:gd name="T5" fmla="*/ 23 h 30"/>
                <a:gd name="T6" fmla="*/ 6 w 13"/>
                <a:gd name="T7" fmla="*/ 30 h 30"/>
                <a:gd name="T8" fmla="*/ 11 w 13"/>
                <a:gd name="T9" fmla="*/ 30 h 30"/>
                <a:gd name="T10" fmla="*/ 11 w 13"/>
                <a:gd name="T11" fmla="*/ 15 h 30"/>
                <a:gd name="T12" fmla="*/ 13 w 13"/>
                <a:gd name="T13" fmla="*/ 9 h 30"/>
                <a:gd name="T14" fmla="*/ 6 w 13"/>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30">
                  <a:moveTo>
                    <a:pt x="6" y="0"/>
                  </a:moveTo>
                  <a:cubicBezTo>
                    <a:pt x="3" y="0"/>
                    <a:pt x="0" y="16"/>
                    <a:pt x="0" y="16"/>
                  </a:cubicBezTo>
                  <a:cubicBezTo>
                    <a:pt x="0" y="16"/>
                    <a:pt x="0" y="20"/>
                    <a:pt x="0" y="23"/>
                  </a:cubicBezTo>
                  <a:cubicBezTo>
                    <a:pt x="0" y="25"/>
                    <a:pt x="3" y="30"/>
                    <a:pt x="6" y="30"/>
                  </a:cubicBezTo>
                  <a:cubicBezTo>
                    <a:pt x="11" y="30"/>
                    <a:pt x="11" y="30"/>
                    <a:pt x="11" y="30"/>
                  </a:cubicBezTo>
                  <a:cubicBezTo>
                    <a:pt x="11" y="15"/>
                    <a:pt x="11" y="15"/>
                    <a:pt x="11" y="15"/>
                  </a:cubicBezTo>
                  <a:cubicBezTo>
                    <a:pt x="11" y="13"/>
                    <a:pt x="13" y="12"/>
                    <a:pt x="13" y="9"/>
                  </a:cubicBezTo>
                  <a:cubicBezTo>
                    <a:pt x="13" y="5"/>
                    <a:pt x="11"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5" name="Freeform 128"/>
            <p:cNvSpPr>
              <a:spLocks/>
            </p:cNvSpPr>
            <p:nvPr/>
          </p:nvSpPr>
          <p:spPr bwMode="auto">
            <a:xfrm>
              <a:off x="662" y="2178"/>
              <a:ext cx="19" cy="23"/>
            </a:xfrm>
            <a:custGeom>
              <a:avLst/>
              <a:gdLst>
                <a:gd name="T0" fmla="*/ 0 w 8"/>
                <a:gd name="T1" fmla="*/ 0 h 10"/>
                <a:gd name="T2" fmla="*/ 0 w 8"/>
                <a:gd name="T3" fmla="*/ 0 h 10"/>
                <a:gd name="T4" fmla="*/ 5 w 8"/>
                <a:gd name="T5" fmla="*/ 10 h 10"/>
                <a:gd name="T6" fmla="*/ 8 w 8"/>
                <a:gd name="T7" fmla="*/ 7 h 10"/>
                <a:gd name="T8" fmla="*/ 2 w 8"/>
                <a:gd name="T9" fmla="*/ 0 h 10"/>
                <a:gd name="T10" fmla="*/ 0 w 8"/>
                <a:gd name="T11" fmla="*/ 0 h 10"/>
              </a:gdLst>
              <a:ahLst/>
              <a:cxnLst>
                <a:cxn ang="0">
                  <a:pos x="T0" y="T1"/>
                </a:cxn>
                <a:cxn ang="0">
                  <a:pos x="T2" y="T3"/>
                </a:cxn>
                <a:cxn ang="0">
                  <a:pos x="T4" y="T5"/>
                </a:cxn>
                <a:cxn ang="0">
                  <a:pos x="T6" y="T7"/>
                </a:cxn>
                <a:cxn ang="0">
                  <a:pos x="T8" y="T9"/>
                </a:cxn>
                <a:cxn ang="0">
                  <a:pos x="T10" y="T11"/>
                </a:cxn>
              </a:cxnLst>
              <a:rect l="0" t="0" r="r" b="b"/>
              <a:pathLst>
                <a:path w="8" h="10">
                  <a:moveTo>
                    <a:pt x="0" y="0"/>
                  </a:moveTo>
                  <a:cubicBezTo>
                    <a:pt x="0" y="0"/>
                    <a:pt x="0" y="0"/>
                    <a:pt x="0" y="0"/>
                  </a:cubicBezTo>
                  <a:cubicBezTo>
                    <a:pt x="0" y="4"/>
                    <a:pt x="0" y="10"/>
                    <a:pt x="5" y="10"/>
                  </a:cubicBezTo>
                  <a:cubicBezTo>
                    <a:pt x="6" y="10"/>
                    <a:pt x="8" y="9"/>
                    <a:pt x="8" y="7"/>
                  </a:cubicBezTo>
                  <a:cubicBezTo>
                    <a:pt x="8" y="4"/>
                    <a:pt x="6" y="1"/>
                    <a:pt x="2"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6" name="Freeform 129"/>
            <p:cNvSpPr>
              <a:spLocks/>
            </p:cNvSpPr>
            <p:nvPr/>
          </p:nvSpPr>
          <p:spPr bwMode="auto">
            <a:xfrm>
              <a:off x="643" y="2107"/>
              <a:ext cx="31" cy="9"/>
            </a:xfrm>
            <a:custGeom>
              <a:avLst/>
              <a:gdLst>
                <a:gd name="T0" fmla="*/ 7 w 13"/>
                <a:gd name="T1" fmla="*/ 0 h 4"/>
                <a:gd name="T2" fmla="*/ 0 w 13"/>
                <a:gd name="T3" fmla="*/ 4 h 4"/>
                <a:gd name="T4" fmla="*/ 8 w 13"/>
                <a:gd name="T5" fmla="*/ 4 h 4"/>
                <a:gd name="T6" fmla="*/ 13 w 13"/>
                <a:gd name="T7" fmla="*/ 4 h 4"/>
                <a:gd name="T8" fmla="*/ 7 w 13"/>
                <a:gd name="T9" fmla="*/ 0 h 4"/>
              </a:gdLst>
              <a:ahLst/>
              <a:cxnLst>
                <a:cxn ang="0">
                  <a:pos x="T0" y="T1"/>
                </a:cxn>
                <a:cxn ang="0">
                  <a:pos x="T2" y="T3"/>
                </a:cxn>
                <a:cxn ang="0">
                  <a:pos x="T4" y="T5"/>
                </a:cxn>
                <a:cxn ang="0">
                  <a:pos x="T6" y="T7"/>
                </a:cxn>
                <a:cxn ang="0">
                  <a:pos x="T8" y="T9"/>
                </a:cxn>
              </a:cxnLst>
              <a:rect l="0" t="0" r="r" b="b"/>
              <a:pathLst>
                <a:path w="13" h="4">
                  <a:moveTo>
                    <a:pt x="7" y="0"/>
                  </a:moveTo>
                  <a:cubicBezTo>
                    <a:pt x="4" y="0"/>
                    <a:pt x="1" y="2"/>
                    <a:pt x="0" y="4"/>
                  </a:cubicBezTo>
                  <a:cubicBezTo>
                    <a:pt x="2" y="4"/>
                    <a:pt x="5" y="4"/>
                    <a:pt x="8" y="4"/>
                  </a:cubicBezTo>
                  <a:cubicBezTo>
                    <a:pt x="10" y="4"/>
                    <a:pt x="12" y="4"/>
                    <a:pt x="13" y="4"/>
                  </a:cubicBezTo>
                  <a:cubicBezTo>
                    <a:pt x="12" y="3"/>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7" name="Freeform 130"/>
            <p:cNvSpPr>
              <a:spLocks/>
            </p:cNvSpPr>
            <p:nvPr/>
          </p:nvSpPr>
          <p:spPr bwMode="auto">
            <a:xfrm>
              <a:off x="697" y="2121"/>
              <a:ext cx="8" cy="12"/>
            </a:xfrm>
            <a:custGeom>
              <a:avLst/>
              <a:gdLst>
                <a:gd name="T0" fmla="*/ 0 w 3"/>
                <a:gd name="T1" fmla="*/ 0 h 5"/>
                <a:gd name="T2" fmla="*/ 3 w 3"/>
                <a:gd name="T3" fmla="*/ 5 h 5"/>
                <a:gd name="T4" fmla="*/ 3 w 3"/>
                <a:gd name="T5" fmla="*/ 5 h 5"/>
                <a:gd name="T6" fmla="*/ 0 w 3"/>
                <a:gd name="T7" fmla="*/ 0 h 5"/>
              </a:gdLst>
              <a:ahLst/>
              <a:cxnLst>
                <a:cxn ang="0">
                  <a:pos x="T0" y="T1"/>
                </a:cxn>
                <a:cxn ang="0">
                  <a:pos x="T2" y="T3"/>
                </a:cxn>
                <a:cxn ang="0">
                  <a:pos x="T4" y="T5"/>
                </a:cxn>
                <a:cxn ang="0">
                  <a:pos x="T6" y="T7"/>
                </a:cxn>
              </a:cxnLst>
              <a:rect l="0" t="0" r="r" b="b"/>
              <a:pathLst>
                <a:path w="3" h="5">
                  <a:moveTo>
                    <a:pt x="0" y="0"/>
                  </a:moveTo>
                  <a:cubicBezTo>
                    <a:pt x="0" y="2"/>
                    <a:pt x="1" y="5"/>
                    <a:pt x="3" y="5"/>
                  </a:cubicBezTo>
                  <a:cubicBezTo>
                    <a:pt x="3" y="5"/>
                    <a:pt x="3" y="5"/>
                    <a:pt x="3" y="5"/>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8" name="Freeform 131"/>
            <p:cNvSpPr>
              <a:spLocks/>
            </p:cNvSpPr>
            <p:nvPr/>
          </p:nvSpPr>
          <p:spPr bwMode="auto">
            <a:xfrm>
              <a:off x="825" y="2310"/>
              <a:ext cx="24" cy="19"/>
            </a:xfrm>
            <a:custGeom>
              <a:avLst/>
              <a:gdLst>
                <a:gd name="T0" fmla="*/ 10 w 10"/>
                <a:gd name="T1" fmla="*/ 0 h 8"/>
                <a:gd name="T2" fmla="*/ 2 w 10"/>
                <a:gd name="T3" fmla="*/ 5 h 8"/>
                <a:gd name="T4" fmla="*/ 0 w 10"/>
                <a:gd name="T5" fmla="*/ 4 h 8"/>
                <a:gd name="T6" fmla="*/ 0 w 10"/>
                <a:gd name="T7" fmla="*/ 7 h 8"/>
                <a:gd name="T8" fmla="*/ 0 w 10"/>
                <a:gd name="T9" fmla="*/ 8 h 8"/>
                <a:gd name="T10" fmla="*/ 2 w 10"/>
                <a:gd name="T11" fmla="*/ 7 h 8"/>
                <a:gd name="T12" fmla="*/ 10 w 10"/>
                <a:gd name="T13" fmla="*/ 4 h 8"/>
                <a:gd name="T14" fmla="*/ 10 w 10"/>
                <a:gd name="T15" fmla="*/ 0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8">
                  <a:moveTo>
                    <a:pt x="10" y="0"/>
                  </a:moveTo>
                  <a:cubicBezTo>
                    <a:pt x="9" y="2"/>
                    <a:pt x="5" y="5"/>
                    <a:pt x="2" y="5"/>
                  </a:cubicBezTo>
                  <a:cubicBezTo>
                    <a:pt x="1" y="5"/>
                    <a:pt x="0" y="4"/>
                    <a:pt x="0" y="4"/>
                  </a:cubicBezTo>
                  <a:cubicBezTo>
                    <a:pt x="0" y="5"/>
                    <a:pt x="0" y="6"/>
                    <a:pt x="0" y="7"/>
                  </a:cubicBezTo>
                  <a:cubicBezTo>
                    <a:pt x="0" y="8"/>
                    <a:pt x="0" y="8"/>
                    <a:pt x="0" y="8"/>
                  </a:cubicBezTo>
                  <a:cubicBezTo>
                    <a:pt x="1" y="8"/>
                    <a:pt x="2" y="7"/>
                    <a:pt x="2" y="7"/>
                  </a:cubicBezTo>
                  <a:cubicBezTo>
                    <a:pt x="5" y="7"/>
                    <a:pt x="8" y="6"/>
                    <a:pt x="10" y="4"/>
                  </a:cubicBezTo>
                  <a:cubicBezTo>
                    <a:pt x="10" y="0"/>
                    <a:pt x="10"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9" name="Freeform 132"/>
            <p:cNvSpPr>
              <a:spLocks/>
            </p:cNvSpPr>
            <p:nvPr/>
          </p:nvSpPr>
          <p:spPr bwMode="auto">
            <a:xfrm>
              <a:off x="-988" y="1163"/>
              <a:ext cx="2054" cy="1008"/>
            </a:xfrm>
            <a:custGeom>
              <a:avLst/>
              <a:gdLst>
                <a:gd name="T0" fmla="*/ 24 w 869"/>
                <a:gd name="T1" fmla="*/ 7 h 426"/>
                <a:gd name="T2" fmla="*/ 31 w 869"/>
                <a:gd name="T3" fmla="*/ 19 h 426"/>
                <a:gd name="T4" fmla="*/ 1 w 869"/>
                <a:gd name="T5" fmla="*/ 28 h 426"/>
                <a:gd name="T6" fmla="*/ 10 w 869"/>
                <a:gd name="T7" fmla="*/ 159 h 426"/>
                <a:gd name="T8" fmla="*/ 56 w 869"/>
                <a:gd name="T9" fmla="*/ 256 h 426"/>
                <a:gd name="T10" fmla="*/ 147 w 869"/>
                <a:gd name="T11" fmla="*/ 302 h 426"/>
                <a:gd name="T12" fmla="*/ 248 w 869"/>
                <a:gd name="T13" fmla="*/ 315 h 426"/>
                <a:gd name="T14" fmla="*/ 319 w 869"/>
                <a:gd name="T15" fmla="*/ 362 h 426"/>
                <a:gd name="T16" fmla="*/ 410 w 869"/>
                <a:gd name="T17" fmla="*/ 410 h 426"/>
                <a:gd name="T18" fmla="*/ 427 w 869"/>
                <a:gd name="T19" fmla="*/ 371 h 426"/>
                <a:gd name="T20" fmla="*/ 436 w 869"/>
                <a:gd name="T21" fmla="*/ 371 h 426"/>
                <a:gd name="T22" fmla="*/ 485 w 869"/>
                <a:gd name="T23" fmla="*/ 354 h 426"/>
                <a:gd name="T24" fmla="*/ 531 w 869"/>
                <a:gd name="T25" fmla="*/ 360 h 426"/>
                <a:gd name="T26" fmla="*/ 523 w 869"/>
                <a:gd name="T27" fmla="*/ 344 h 426"/>
                <a:gd name="T28" fmla="*/ 568 w 869"/>
                <a:gd name="T29" fmla="*/ 339 h 426"/>
                <a:gd name="T30" fmla="*/ 633 w 869"/>
                <a:gd name="T31" fmla="*/ 394 h 426"/>
                <a:gd name="T32" fmla="*/ 671 w 869"/>
                <a:gd name="T33" fmla="*/ 405 h 426"/>
                <a:gd name="T34" fmla="*/ 665 w 869"/>
                <a:gd name="T35" fmla="*/ 382 h 426"/>
                <a:gd name="T36" fmla="*/ 705 w 869"/>
                <a:gd name="T37" fmla="*/ 279 h 426"/>
                <a:gd name="T38" fmla="*/ 733 w 869"/>
                <a:gd name="T39" fmla="*/ 260 h 426"/>
                <a:gd name="T40" fmla="*/ 729 w 869"/>
                <a:gd name="T41" fmla="*/ 252 h 426"/>
                <a:gd name="T42" fmla="*/ 735 w 869"/>
                <a:gd name="T43" fmla="*/ 235 h 426"/>
                <a:gd name="T44" fmla="*/ 731 w 869"/>
                <a:gd name="T45" fmla="*/ 222 h 426"/>
                <a:gd name="T46" fmla="*/ 735 w 869"/>
                <a:gd name="T47" fmla="*/ 214 h 426"/>
                <a:gd name="T48" fmla="*/ 749 w 869"/>
                <a:gd name="T49" fmla="*/ 202 h 426"/>
                <a:gd name="T50" fmla="*/ 751 w 869"/>
                <a:gd name="T51" fmla="*/ 193 h 426"/>
                <a:gd name="T52" fmla="*/ 764 w 869"/>
                <a:gd name="T53" fmla="*/ 160 h 426"/>
                <a:gd name="T54" fmla="*/ 785 w 869"/>
                <a:gd name="T55" fmla="*/ 157 h 426"/>
                <a:gd name="T56" fmla="*/ 810 w 869"/>
                <a:gd name="T57" fmla="*/ 147 h 426"/>
                <a:gd name="T58" fmla="*/ 827 w 869"/>
                <a:gd name="T59" fmla="*/ 141 h 426"/>
                <a:gd name="T60" fmla="*/ 814 w 869"/>
                <a:gd name="T61" fmla="*/ 131 h 426"/>
                <a:gd name="T62" fmla="*/ 852 w 869"/>
                <a:gd name="T63" fmla="*/ 96 h 426"/>
                <a:gd name="T64" fmla="*/ 861 w 869"/>
                <a:gd name="T65" fmla="*/ 50 h 426"/>
                <a:gd name="T66" fmla="*/ 857 w 869"/>
                <a:gd name="T67" fmla="*/ 38 h 426"/>
                <a:gd name="T68" fmla="*/ 843 w 869"/>
                <a:gd name="T69" fmla="*/ 38 h 426"/>
                <a:gd name="T70" fmla="*/ 809 w 869"/>
                <a:gd name="T71" fmla="*/ 76 h 426"/>
                <a:gd name="T72" fmla="*/ 768 w 869"/>
                <a:gd name="T73" fmla="*/ 78 h 426"/>
                <a:gd name="T74" fmla="*/ 702 w 869"/>
                <a:gd name="T75" fmla="*/ 117 h 426"/>
                <a:gd name="T76" fmla="*/ 677 w 869"/>
                <a:gd name="T77" fmla="*/ 120 h 426"/>
                <a:gd name="T78" fmla="*/ 681 w 869"/>
                <a:gd name="T79" fmla="*/ 130 h 426"/>
                <a:gd name="T80" fmla="*/ 677 w 869"/>
                <a:gd name="T81" fmla="*/ 132 h 426"/>
                <a:gd name="T82" fmla="*/ 632 w 869"/>
                <a:gd name="T83" fmla="*/ 148 h 426"/>
                <a:gd name="T84" fmla="*/ 624 w 869"/>
                <a:gd name="T85" fmla="*/ 135 h 426"/>
                <a:gd name="T86" fmla="*/ 618 w 869"/>
                <a:gd name="T87" fmla="*/ 104 h 426"/>
                <a:gd name="T88" fmla="*/ 581 w 869"/>
                <a:gd name="T89" fmla="*/ 83 h 426"/>
                <a:gd name="T90" fmla="*/ 565 w 869"/>
                <a:gd name="T91" fmla="*/ 146 h 426"/>
                <a:gd name="T92" fmla="*/ 553 w 869"/>
                <a:gd name="T93" fmla="*/ 90 h 426"/>
                <a:gd name="T94" fmla="*/ 610 w 869"/>
                <a:gd name="T95" fmla="*/ 65 h 426"/>
                <a:gd name="T96" fmla="*/ 566 w 869"/>
                <a:gd name="T97" fmla="*/ 57 h 426"/>
                <a:gd name="T98" fmla="*/ 552 w 869"/>
                <a:gd name="T99" fmla="*/ 37 h 426"/>
                <a:gd name="T100" fmla="*/ 506 w 869"/>
                <a:gd name="T101" fmla="*/ 51 h 426"/>
                <a:gd name="T102" fmla="*/ 530 w 869"/>
                <a:gd name="T103" fmla="*/ 24 h 426"/>
                <a:gd name="T104" fmla="*/ 447 w 869"/>
                <a:gd name="T105" fmla="*/ 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9" h="426">
                  <a:moveTo>
                    <a:pt x="447" y="0"/>
                  </a:moveTo>
                  <a:cubicBezTo>
                    <a:pt x="447" y="7"/>
                    <a:pt x="447" y="7"/>
                    <a:pt x="447" y="7"/>
                  </a:cubicBezTo>
                  <a:cubicBezTo>
                    <a:pt x="24" y="7"/>
                    <a:pt x="24" y="7"/>
                    <a:pt x="24" y="7"/>
                  </a:cubicBezTo>
                  <a:cubicBezTo>
                    <a:pt x="25" y="7"/>
                    <a:pt x="25" y="7"/>
                    <a:pt x="25" y="7"/>
                  </a:cubicBezTo>
                  <a:cubicBezTo>
                    <a:pt x="25" y="7"/>
                    <a:pt x="24" y="7"/>
                    <a:pt x="24" y="7"/>
                  </a:cubicBezTo>
                  <a:cubicBezTo>
                    <a:pt x="27" y="12"/>
                    <a:pt x="31" y="14"/>
                    <a:pt x="31" y="19"/>
                  </a:cubicBezTo>
                  <a:cubicBezTo>
                    <a:pt x="31" y="24"/>
                    <a:pt x="27" y="30"/>
                    <a:pt x="24" y="33"/>
                  </a:cubicBezTo>
                  <a:cubicBezTo>
                    <a:pt x="21" y="28"/>
                    <a:pt x="17" y="24"/>
                    <a:pt x="9" y="24"/>
                  </a:cubicBezTo>
                  <a:cubicBezTo>
                    <a:pt x="7" y="24"/>
                    <a:pt x="1" y="25"/>
                    <a:pt x="1" y="28"/>
                  </a:cubicBezTo>
                  <a:cubicBezTo>
                    <a:pt x="1" y="39"/>
                    <a:pt x="14" y="44"/>
                    <a:pt x="14" y="56"/>
                  </a:cubicBezTo>
                  <a:cubicBezTo>
                    <a:pt x="14" y="72"/>
                    <a:pt x="0" y="102"/>
                    <a:pt x="5" y="115"/>
                  </a:cubicBezTo>
                  <a:cubicBezTo>
                    <a:pt x="10" y="128"/>
                    <a:pt x="4" y="148"/>
                    <a:pt x="10" y="159"/>
                  </a:cubicBezTo>
                  <a:cubicBezTo>
                    <a:pt x="7" y="161"/>
                    <a:pt x="2" y="165"/>
                    <a:pt x="5" y="169"/>
                  </a:cubicBezTo>
                  <a:cubicBezTo>
                    <a:pt x="14" y="185"/>
                    <a:pt x="26" y="208"/>
                    <a:pt x="37" y="210"/>
                  </a:cubicBezTo>
                  <a:cubicBezTo>
                    <a:pt x="34" y="232"/>
                    <a:pt x="49" y="238"/>
                    <a:pt x="56" y="256"/>
                  </a:cubicBezTo>
                  <a:cubicBezTo>
                    <a:pt x="58" y="261"/>
                    <a:pt x="56" y="267"/>
                    <a:pt x="60" y="268"/>
                  </a:cubicBezTo>
                  <a:cubicBezTo>
                    <a:pt x="79" y="275"/>
                    <a:pt x="106" y="287"/>
                    <a:pt x="114" y="302"/>
                  </a:cubicBezTo>
                  <a:cubicBezTo>
                    <a:pt x="147" y="302"/>
                    <a:pt x="147" y="302"/>
                    <a:pt x="147" y="302"/>
                  </a:cubicBezTo>
                  <a:cubicBezTo>
                    <a:pt x="204" y="321"/>
                    <a:pt x="204" y="321"/>
                    <a:pt x="204" y="321"/>
                  </a:cubicBezTo>
                  <a:cubicBezTo>
                    <a:pt x="248" y="321"/>
                    <a:pt x="248" y="321"/>
                    <a:pt x="248" y="321"/>
                  </a:cubicBezTo>
                  <a:cubicBezTo>
                    <a:pt x="248" y="315"/>
                    <a:pt x="248" y="315"/>
                    <a:pt x="248" y="315"/>
                  </a:cubicBezTo>
                  <a:cubicBezTo>
                    <a:pt x="258" y="315"/>
                    <a:pt x="258" y="315"/>
                    <a:pt x="258" y="315"/>
                  </a:cubicBezTo>
                  <a:cubicBezTo>
                    <a:pt x="276" y="319"/>
                    <a:pt x="286" y="321"/>
                    <a:pt x="295" y="337"/>
                  </a:cubicBezTo>
                  <a:cubicBezTo>
                    <a:pt x="300" y="344"/>
                    <a:pt x="308" y="362"/>
                    <a:pt x="319" y="362"/>
                  </a:cubicBezTo>
                  <a:cubicBezTo>
                    <a:pt x="329" y="362"/>
                    <a:pt x="326" y="347"/>
                    <a:pt x="338" y="347"/>
                  </a:cubicBezTo>
                  <a:cubicBezTo>
                    <a:pt x="369" y="347"/>
                    <a:pt x="368" y="386"/>
                    <a:pt x="385" y="403"/>
                  </a:cubicBezTo>
                  <a:cubicBezTo>
                    <a:pt x="389" y="407"/>
                    <a:pt x="401" y="409"/>
                    <a:pt x="410" y="410"/>
                  </a:cubicBezTo>
                  <a:cubicBezTo>
                    <a:pt x="409" y="406"/>
                    <a:pt x="409" y="406"/>
                    <a:pt x="409" y="406"/>
                  </a:cubicBezTo>
                  <a:cubicBezTo>
                    <a:pt x="409" y="406"/>
                    <a:pt x="409" y="406"/>
                    <a:pt x="409" y="405"/>
                  </a:cubicBezTo>
                  <a:cubicBezTo>
                    <a:pt x="409" y="389"/>
                    <a:pt x="416" y="375"/>
                    <a:pt x="427" y="371"/>
                  </a:cubicBezTo>
                  <a:cubicBezTo>
                    <a:pt x="429" y="370"/>
                    <a:pt x="430" y="370"/>
                    <a:pt x="431" y="370"/>
                  </a:cubicBezTo>
                  <a:cubicBezTo>
                    <a:pt x="432" y="370"/>
                    <a:pt x="433" y="370"/>
                    <a:pt x="434" y="370"/>
                  </a:cubicBezTo>
                  <a:cubicBezTo>
                    <a:pt x="435" y="370"/>
                    <a:pt x="435" y="371"/>
                    <a:pt x="436" y="371"/>
                  </a:cubicBezTo>
                  <a:cubicBezTo>
                    <a:pt x="438" y="371"/>
                    <a:pt x="440" y="370"/>
                    <a:pt x="442" y="368"/>
                  </a:cubicBezTo>
                  <a:cubicBezTo>
                    <a:pt x="448" y="362"/>
                    <a:pt x="455" y="349"/>
                    <a:pt x="471" y="349"/>
                  </a:cubicBezTo>
                  <a:cubicBezTo>
                    <a:pt x="476" y="349"/>
                    <a:pt x="480" y="354"/>
                    <a:pt x="485" y="354"/>
                  </a:cubicBezTo>
                  <a:cubicBezTo>
                    <a:pt x="489" y="354"/>
                    <a:pt x="490" y="350"/>
                    <a:pt x="493" y="350"/>
                  </a:cubicBezTo>
                  <a:cubicBezTo>
                    <a:pt x="502" y="350"/>
                    <a:pt x="512" y="362"/>
                    <a:pt x="524" y="362"/>
                  </a:cubicBezTo>
                  <a:cubicBezTo>
                    <a:pt x="526" y="362"/>
                    <a:pt x="529" y="362"/>
                    <a:pt x="531" y="360"/>
                  </a:cubicBezTo>
                  <a:cubicBezTo>
                    <a:pt x="525" y="356"/>
                    <a:pt x="530" y="352"/>
                    <a:pt x="530" y="344"/>
                  </a:cubicBezTo>
                  <a:cubicBezTo>
                    <a:pt x="529" y="344"/>
                    <a:pt x="528" y="345"/>
                    <a:pt x="527" y="345"/>
                  </a:cubicBezTo>
                  <a:cubicBezTo>
                    <a:pt x="527" y="345"/>
                    <a:pt x="525" y="344"/>
                    <a:pt x="523" y="344"/>
                  </a:cubicBezTo>
                  <a:cubicBezTo>
                    <a:pt x="532" y="340"/>
                    <a:pt x="543" y="341"/>
                    <a:pt x="551" y="339"/>
                  </a:cubicBezTo>
                  <a:cubicBezTo>
                    <a:pt x="551" y="341"/>
                    <a:pt x="553" y="344"/>
                    <a:pt x="555" y="344"/>
                  </a:cubicBezTo>
                  <a:cubicBezTo>
                    <a:pt x="559" y="344"/>
                    <a:pt x="561" y="339"/>
                    <a:pt x="568" y="339"/>
                  </a:cubicBezTo>
                  <a:cubicBezTo>
                    <a:pt x="581" y="339"/>
                    <a:pt x="587" y="352"/>
                    <a:pt x="596" y="352"/>
                  </a:cubicBezTo>
                  <a:cubicBezTo>
                    <a:pt x="601" y="352"/>
                    <a:pt x="603" y="345"/>
                    <a:pt x="608" y="345"/>
                  </a:cubicBezTo>
                  <a:cubicBezTo>
                    <a:pt x="631" y="345"/>
                    <a:pt x="625" y="377"/>
                    <a:pt x="633" y="394"/>
                  </a:cubicBezTo>
                  <a:cubicBezTo>
                    <a:pt x="637" y="402"/>
                    <a:pt x="643" y="405"/>
                    <a:pt x="649" y="413"/>
                  </a:cubicBezTo>
                  <a:cubicBezTo>
                    <a:pt x="652" y="418"/>
                    <a:pt x="652" y="426"/>
                    <a:pt x="660" y="426"/>
                  </a:cubicBezTo>
                  <a:cubicBezTo>
                    <a:pt x="669" y="426"/>
                    <a:pt x="671" y="416"/>
                    <a:pt x="671" y="405"/>
                  </a:cubicBezTo>
                  <a:cubicBezTo>
                    <a:pt x="671" y="396"/>
                    <a:pt x="666" y="391"/>
                    <a:pt x="665" y="384"/>
                  </a:cubicBezTo>
                  <a:cubicBezTo>
                    <a:pt x="665" y="381"/>
                    <a:pt x="665" y="381"/>
                    <a:pt x="665" y="381"/>
                  </a:cubicBezTo>
                  <a:cubicBezTo>
                    <a:pt x="665" y="382"/>
                    <a:pt x="665" y="382"/>
                    <a:pt x="665" y="382"/>
                  </a:cubicBezTo>
                  <a:cubicBezTo>
                    <a:pt x="665" y="365"/>
                    <a:pt x="650" y="359"/>
                    <a:pt x="650" y="342"/>
                  </a:cubicBezTo>
                  <a:cubicBezTo>
                    <a:pt x="650" y="304"/>
                    <a:pt x="682" y="294"/>
                    <a:pt x="706" y="280"/>
                  </a:cubicBezTo>
                  <a:cubicBezTo>
                    <a:pt x="705" y="279"/>
                    <a:pt x="705" y="279"/>
                    <a:pt x="705" y="279"/>
                  </a:cubicBezTo>
                  <a:cubicBezTo>
                    <a:pt x="708" y="275"/>
                    <a:pt x="708" y="274"/>
                    <a:pt x="714" y="272"/>
                  </a:cubicBezTo>
                  <a:cubicBezTo>
                    <a:pt x="718" y="271"/>
                    <a:pt x="721" y="267"/>
                    <a:pt x="727" y="265"/>
                  </a:cubicBezTo>
                  <a:cubicBezTo>
                    <a:pt x="730" y="265"/>
                    <a:pt x="732" y="262"/>
                    <a:pt x="733" y="260"/>
                  </a:cubicBezTo>
                  <a:cubicBezTo>
                    <a:pt x="727" y="256"/>
                    <a:pt x="727" y="256"/>
                    <a:pt x="727" y="256"/>
                  </a:cubicBezTo>
                  <a:cubicBezTo>
                    <a:pt x="727" y="252"/>
                    <a:pt x="727" y="252"/>
                    <a:pt x="727" y="252"/>
                  </a:cubicBezTo>
                  <a:cubicBezTo>
                    <a:pt x="728" y="252"/>
                    <a:pt x="728" y="252"/>
                    <a:pt x="729" y="252"/>
                  </a:cubicBezTo>
                  <a:cubicBezTo>
                    <a:pt x="733" y="252"/>
                    <a:pt x="734" y="251"/>
                    <a:pt x="735" y="246"/>
                  </a:cubicBezTo>
                  <a:cubicBezTo>
                    <a:pt x="733" y="246"/>
                    <a:pt x="730" y="245"/>
                    <a:pt x="728" y="242"/>
                  </a:cubicBezTo>
                  <a:cubicBezTo>
                    <a:pt x="731" y="242"/>
                    <a:pt x="735" y="240"/>
                    <a:pt x="735" y="235"/>
                  </a:cubicBezTo>
                  <a:cubicBezTo>
                    <a:pt x="735" y="234"/>
                    <a:pt x="735" y="232"/>
                    <a:pt x="735" y="230"/>
                  </a:cubicBezTo>
                  <a:cubicBezTo>
                    <a:pt x="734" y="230"/>
                    <a:pt x="732" y="230"/>
                    <a:pt x="731" y="230"/>
                  </a:cubicBezTo>
                  <a:cubicBezTo>
                    <a:pt x="728" y="227"/>
                    <a:pt x="731" y="227"/>
                    <a:pt x="731" y="222"/>
                  </a:cubicBezTo>
                  <a:cubicBezTo>
                    <a:pt x="731" y="217"/>
                    <a:pt x="729" y="207"/>
                    <a:pt x="729" y="204"/>
                  </a:cubicBezTo>
                  <a:cubicBezTo>
                    <a:pt x="729" y="204"/>
                    <a:pt x="728" y="199"/>
                    <a:pt x="729" y="197"/>
                  </a:cubicBezTo>
                  <a:cubicBezTo>
                    <a:pt x="730" y="202"/>
                    <a:pt x="735" y="211"/>
                    <a:pt x="735" y="214"/>
                  </a:cubicBezTo>
                  <a:cubicBezTo>
                    <a:pt x="735" y="216"/>
                    <a:pt x="735" y="218"/>
                    <a:pt x="735" y="220"/>
                  </a:cubicBezTo>
                  <a:cubicBezTo>
                    <a:pt x="735" y="221"/>
                    <a:pt x="736" y="223"/>
                    <a:pt x="737" y="223"/>
                  </a:cubicBezTo>
                  <a:cubicBezTo>
                    <a:pt x="739" y="223"/>
                    <a:pt x="749" y="205"/>
                    <a:pt x="749" y="202"/>
                  </a:cubicBezTo>
                  <a:cubicBezTo>
                    <a:pt x="749" y="197"/>
                    <a:pt x="746" y="196"/>
                    <a:pt x="745" y="192"/>
                  </a:cubicBezTo>
                  <a:cubicBezTo>
                    <a:pt x="747" y="189"/>
                    <a:pt x="747" y="189"/>
                    <a:pt x="747" y="189"/>
                  </a:cubicBezTo>
                  <a:cubicBezTo>
                    <a:pt x="748" y="190"/>
                    <a:pt x="749" y="193"/>
                    <a:pt x="751" y="193"/>
                  </a:cubicBezTo>
                  <a:cubicBezTo>
                    <a:pt x="755" y="193"/>
                    <a:pt x="765" y="175"/>
                    <a:pt x="766" y="170"/>
                  </a:cubicBezTo>
                  <a:cubicBezTo>
                    <a:pt x="766" y="170"/>
                    <a:pt x="761" y="167"/>
                    <a:pt x="761" y="164"/>
                  </a:cubicBezTo>
                  <a:cubicBezTo>
                    <a:pt x="761" y="163"/>
                    <a:pt x="763" y="161"/>
                    <a:pt x="764" y="160"/>
                  </a:cubicBezTo>
                  <a:cubicBezTo>
                    <a:pt x="766" y="160"/>
                    <a:pt x="767" y="161"/>
                    <a:pt x="769" y="161"/>
                  </a:cubicBezTo>
                  <a:cubicBezTo>
                    <a:pt x="776" y="161"/>
                    <a:pt x="782" y="161"/>
                    <a:pt x="789" y="158"/>
                  </a:cubicBezTo>
                  <a:cubicBezTo>
                    <a:pt x="788" y="157"/>
                    <a:pt x="786" y="157"/>
                    <a:pt x="785" y="157"/>
                  </a:cubicBezTo>
                  <a:cubicBezTo>
                    <a:pt x="782" y="157"/>
                    <a:pt x="779" y="158"/>
                    <a:pt x="776" y="158"/>
                  </a:cubicBezTo>
                  <a:cubicBezTo>
                    <a:pt x="770" y="158"/>
                    <a:pt x="770" y="158"/>
                    <a:pt x="770" y="158"/>
                  </a:cubicBezTo>
                  <a:cubicBezTo>
                    <a:pt x="781" y="151"/>
                    <a:pt x="799" y="155"/>
                    <a:pt x="810" y="147"/>
                  </a:cubicBezTo>
                  <a:cubicBezTo>
                    <a:pt x="810" y="147"/>
                    <a:pt x="811" y="148"/>
                    <a:pt x="813" y="148"/>
                  </a:cubicBezTo>
                  <a:cubicBezTo>
                    <a:pt x="817" y="148"/>
                    <a:pt x="823" y="146"/>
                    <a:pt x="827" y="145"/>
                  </a:cubicBezTo>
                  <a:cubicBezTo>
                    <a:pt x="827" y="141"/>
                    <a:pt x="827" y="141"/>
                    <a:pt x="827" y="141"/>
                  </a:cubicBezTo>
                  <a:cubicBezTo>
                    <a:pt x="827" y="141"/>
                    <a:pt x="822" y="145"/>
                    <a:pt x="821" y="145"/>
                  </a:cubicBezTo>
                  <a:cubicBezTo>
                    <a:pt x="818" y="145"/>
                    <a:pt x="816" y="138"/>
                    <a:pt x="816" y="136"/>
                  </a:cubicBezTo>
                  <a:cubicBezTo>
                    <a:pt x="814" y="135"/>
                    <a:pt x="814" y="132"/>
                    <a:pt x="814" y="131"/>
                  </a:cubicBezTo>
                  <a:cubicBezTo>
                    <a:pt x="814" y="111"/>
                    <a:pt x="832" y="105"/>
                    <a:pt x="840" y="96"/>
                  </a:cubicBezTo>
                  <a:cubicBezTo>
                    <a:pt x="842" y="96"/>
                    <a:pt x="843" y="95"/>
                    <a:pt x="844" y="95"/>
                  </a:cubicBezTo>
                  <a:cubicBezTo>
                    <a:pt x="846" y="95"/>
                    <a:pt x="848" y="96"/>
                    <a:pt x="852" y="96"/>
                  </a:cubicBezTo>
                  <a:cubicBezTo>
                    <a:pt x="860" y="96"/>
                    <a:pt x="865" y="93"/>
                    <a:pt x="869" y="88"/>
                  </a:cubicBezTo>
                  <a:cubicBezTo>
                    <a:pt x="862" y="78"/>
                    <a:pt x="864" y="63"/>
                    <a:pt x="861" y="50"/>
                  </a:cubicBezTo>
                  <a:cubicBezTo>
                    <a:pt x="861" y="50"/>
                    <a:pt x="861" y="50"/>
                    <a:pt x="861" y="50"/>
                  </a:cubicBezTo>
                  <a:cubicBezTo>
                    <a:pt x="861" y="50"/>
                    <a:pt x="861" y="50"/>
                    <a:pt x="861" y="50"/>
                  </a:cubicBezTo>
                  <a:cubicBezTo>
                    <a:pt x="861" y="46"/>
                    <a:pt x="859" y="42"/>
                    <a:pt x="857" y="38"/>
                  </a:cubicBezTo>
                  <a:cubicBezTo>
                    <a:pt x="857" y="38"/>
                    <a:pt x="857" y="38"/>
                    <a:pt x="857" y="38"/>
                  </a:cubicBezTo>
                  <a:cubicBezTo>
                    <a:pt x="856" y="37"/>
                    <a:pt x="855" y="36"/>
                    <a:pt x="853" y="36"/>
                  </a:cubicBezTo>
                  <a:cubicBezTo>
                    <a:pt x="852" y="36"/>
                    <a:pt x="850" y="36"/>
                    <a:pt x="848" y="37"/>
                  </a:cubicBezTo>
                  <a:cubicBezTo>
                    <a:pt x="846" y="37"/>
                    <a:pt x="845" y="38"/>
                    <a:pt x="843" y="38"/>
                  </a:cubicBezTo>
                  <a:cubicBezTo>
                    <a:pt x="841" y="38"/>
                    <a:pt x="839" y="37"/>
                    <a:pt x="837" y="35"/>
                  </a:cubicBezTo>
                  <a:cubicBezTo>
                    <a:pt x="824" y="44"/>
                    <a:pt x="824" y="61"/>
                    <a:pt x="814" y="71"/>
                  </a:cubicBezTo>
                  <a:cubicBezTo>
                    <a:pt x="812" y="73"/>
                    <a:pt x="814" y="75"/>
                    <a:pt x="809" y="76"/>
                  </a:cubicBezTo>
                  <a:cubicBezTo>
                    <a:pt x="805" y="77"/>
                    <a:pt x="800" y="78"/>
                    <a:pt x="795" y="78"/>
                  </a:cubicBezTo>
                  <a:cubicBezTo>
                    <a:pt x="791" y="78"/>
                    <a:pt x="787" y="78"/>
                    <a:pt x="782" y="78"/>
                  </a:cubicBezTo>
                  <a:cubicBezTo>
                    <a:pt x="777" y="78"/>
                    <a:pt x="772" y="78"/>
                    <a:pt x="768" y="78"/>
                  </a:cubicBezTo>
                  <a:cubicBezTo>
                    <a:pt x="761" y="78"/>
                    <a:pt x="756" y="78"/>
                    <a:pt x="755" y="79"/>
                  </a:cubicBezTo>
                  <a:cubicBezTo>
                    <a:pt x="751" y="82"/>
                    <a:pt x="732" y="101"/>
                    <a:pt x="731" y="102"/>
                  </a:cubicBezTo>
                  <a:cubicBezTo>
                    <a:pt x="731" y="115"/>
                    <a:pt x="716" y="117"/>
                    <a:pt x="702" y="117"/>
                  </a:cubicBezTo>
                  <a:cubicBezTo>
                    <a:pt x="694" y="117"/>
                    <a:pt x="687" y="117"/>
                    <a:pt x="682" y="117"/>
                  </a:cubicBezTo>
                  <a:cubicBezTo>
                    <a:pt x="679" y="117"/>
                    <a:pt x="679" y="117"/>
                    <a:pt x="675" y="117"/>
                  </a:cubicBezTo>
                  <a:cubicBezTo>
                    <a:pt x="676" y="118"/>
                    <a:pt x="676" y="119"/>
                    <a:pt x="677" y="120"/>
                  </a:cubicBezTo>
                  <a:cubicBezTo>
                    <a:pt x="677" y="120"/>
                    <a:pt x="677" y="121"/>
                    <a:pt x="678" y="121"/>
                  </a:cubicBezTo>
                  <a:cubicBezTo>
                    <a:pt x="679" y="124"/>
                    <a:pt x="680" y="127"/>
                    <a:pt x="681" y="130"/>
                  </a:cubicBezTo>
                  <a:cubicBezTo>
                    <a:pt x="681" y="130"/>
                    <a:pt x="681" y="130"/>
                    <a:pt x="681" y="130"/>
                  </a:cubicBezTo>
                  <a:cubicBezTo>
                    <a:pt x="681" y="130"/>
                    <a:pt x="681" y="130"/>
                    <a:pt x="681" y="130"/>
                  </a:cubicBezTo>
                  <a:cubicBezTo>
                    <a:pt x="681" y="130"/>
                    <a:pt x="681" y="130"/>
                    <a:pt x="681" y="130"/>
                  </a:cubicBezTo>
                  <a:cubicBezTo>
                    <a:pt x="680" y="130"/>
                    <a:pt x="678" y="131"/>
                    <a:pt x="677" y="132"/>
                  </a:cubicBezTo>
                  <a:cubicBezTo>
                    <a:pt x="675" y="133"/>
                    <a:pt x="674" y="133"/>
                    <a:pt x="672" y="134"/>
                  </a:cubicBezTo>
                  <a:cubicBezTo>
                    <a:pt x="672" y="134"/>
                    <a:pt x="672" y="134"/>
                    <a:pt x="672" y="134"/>
                  </a:cubicBezTo>
                  <a:cubicBezTo>
                    <a:pt x="660" y="140"/>
                    <a:pt x="642" y="148"/>
                    <a:pt x="632" y="148"/>
                  </a:cubicBezTo>
                  <a:cubicBezTo>
                    <a:pt x="626" y="148"/>
                    <a:pt x="624" y="140"/>
                    <a:pt x="624" y="135"/>
                  </a:cubicBezTo>
                  <a:cubicBezTo>
                    <a:pt x="624" y="135"/>
                    <a:pt x="624" y="135"/>
                    <a:pt x="624" y="135"/>
                  </a:cubicBezTo>
                  <a:cubicBezTo>
                    <a:pt x="624" y="135"/>
                    <a:pt x="624" y="135"/>
                    <a:pt x="624" y="135"/>
                  </a:cubicBezTo>
                  <a:cubicBezTo>
                    <a:pt x="624" y="127"/>
                    <a:pt x="630" y="123"/>
                    <a:pt x="636" y="117"/>
                  </a:cubicBezTo>
                  <a:cubicBezTo>
                    <a:pt x="631" y="113"/>
                    <a:pt x="631" y="109"/>
                    <a:pt x="628" y="101"/>
                  </a:cubicBezTo>
                  <a:cubicBezTo>
                    <a:pt x="623" y="102"/>
                    <a:pt x="624" y="104"/>
                    <a:pt x="618" y="104"/>
                  </a:cubicBezTo>
                  <a:cubicBezTo>
                    <a:pt x="619" y="97"/>
                    <a:pt x="624" y="92"/>
                    <a:pt x="624" y="85"/>
                  </a:cubicBezTo>
                  <a:cubicBezTo>
                    <a:pt x="624" y="79"/>
                    <a:pt x="604" y="69"/>
                    <a:pt x="600" y="69"/>
                  </a:cubicBezTo>
                  <a:cubicBezTo>
                    <a:pt x="591" y="69"/>
                    <a:pt x="600" y="82"/>
                    <a:pt x="581" y="83"/>
                  </a:cubicBezTo>
                  <a:cubicBezTo>
                    <a:pt x="575" y="83"/>
                    <a:pt x="575" y="99"/>
                    <a:pt x="575" y="106"/>
                  </a:cubicBezTo>
                  <a:cubicBezTo>
                    <a:pt x="575" y="106"/>
                    <a:pt x="575" y="117"/>
                    <a:pt x="575" y="123"/>
                  </a:cubicBezTo>
                  <a:cubicBezTo>
                    <a:pt x="575" y="130"/>
                    <a:pt x="572" y="146"/>
                    <a:pt x="565" y="146"/>
                  </a:cubicBezTo>
                  <a:cubicBezTo>
                    <a:pt x="559" y="146"/>
                    <a:pt x="552" y="141"/>
                    <a:pt x="552" y="135"/>
                  </a:cubicBezTo>
                  <a:cubicBezTo>
                    <a:pt x="552" y="121"/>
                    <a:pt x="557" y="94"/>
                    <a:pt x="566" y="83"/>
                  </a:cubicBezTo>
                  <a:cubicBezTo>
                    <a:pt x="560" y="83"/>
                    <a:pt x="558" y="87"/>
                    <a:pt x="553" y="90"/>
                  </a:cubicBezTo>
                  <a:cubicBezTo>
                    <a:pt x="554" y="80"/>
                    <a:pt x="575" y="65"/>
                    <a:pt x="587" y="65"/>
                  </a:cubicBezTo>
                  <a:cubicBezTo>
                    <a:pt x="590" y="65"/>
                    <a:pt x="596" y="66"/>
                    <a:pt x="602" y="66"/>
                  </a:cubicBezTo>
                  <a:cubicBezTo>
                    <a:pt x="605" y="66"/>
                    <a:pt x="608" y="66"/>
                    <a:pt x="610" y="65"/>
                  </a:cubicBezTo>
                  <a:cubicBezTo>
                    <a:pt x="610" y="59"/>
                    <a:pt x="610" y="59"/>
                    <a:pt x="610" y="59"/>
                  </a:cubicBezTo>
                  <a:cubicBezTo>
                    <a:pt x="599" y="59"/>
                    <a:pt x="593" y="52"/>
                    <a:pt x="580" y="52"/>
                  </a:cubicBezTo>
                  <a:cubicBezTo>
                    <a:pt x="575" y="52"/>
                    <a:pt x="572" y="57"/>
                    <a:pt x="566" y="57"/>
                  </a:cubicBezTo>
                  <a:cubicBezTo>
                    <a:pt x="562" y="57"/>
                    <a:pt x="557" y="54"/>
                    <a:pt x="557" y="51"/>
                  </a:cubicBezTo>
                  <a:cubicBezTo>
                    <a:pt x="546" y="51"/>
                    <a:pt x="546" y="51"/>
                    <a:pt x="546" y="51"/>
                  </a:cubicBezTo>
                  <a:cubicBezTo>
                    <a:pt x="548" y="46"/>
                    <a:pt x="552" y="45"/>
                    <a:pt x="552" y="37"/>
                  </a:cubicBezTo>
                  <a:cubicBezTo>
                    <a:pt x="544" y="39"/>
                    <a:pt x="534" y="49"/>
                    <a:pt x="529" y="49"/>
                  </a:cubicBezTo>
                  <a:cubicBezTo>
                    <a:pt x="524" y="49"/>
                    <a:pt x="523" y="56"/>
                    <a:pt x="514" y="56"/>
                  </a:cubicBezTo>
                  <a:cubicBezTo>
                    <a:pt x="510" y="56"/>
                    <a:pt x="509" y="55"/>
                    <a:pt x="506" y="51"/>
                  </a:cubicBezTo>
                  <a:cubicBezTo>
                    <a:pt x="503" y="51"/>
                    <a:pt x="501" y="53"/>
                    <a:pt x="497" y="54"/>
                  </a:cubicBezTo>
                  <a:cubicBezTo>
                    <a:pt x="489" y="54"/>
                    <a:pt x="489" y="54"/>
                    <a:pt x="489" y="54"/>
                  </a:cubicBezTo>
                  <a:cubicBezTo>
                    <a:pt x="501" y="39"/>
                    <a:pt x="516" y="34"/>
                    <a:pt x="530" y="24"/>
                  </a:cubicBezTo>
                  <a:cubicBezTo>
                    <a:pt x="511" y="24"/>
                    <a:pt x="497" y="24"/>
                    <a:pt x="486" y="14"/>
                  </a:cubicBezTo>
                  <a:cubicBezTo>
                    <a:pt x="460" y="14"/>
                    <a:pt x="460" y="14"/>
                    <a:pt x="460" y="14"/>
                  </a:cubicBezTo>
                  <a:cubicBezTo>
                    <a:pt x="453" y="10"/>
                    <a:pt x="454" y="6"/>
                    <a:pt x="4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0" name="Freeform 133"/>
            <p:cNvSpPr>
              <a:spLocks noEditPoints="1"/>
            </p:cNvSpPr>
            <p:nvPr/>
          </p:nvSpPr>
          <p:spPr bwMode="auto">
            <a:xfrm>
              <a:off x="-1562" y="-67"/>
              <a:ext cx="3028" cy="1564"/>
            </a:xfrm>
            <a:custGeom>
              <a:avLst/>
              <a:gdLst>
                <a:gd name="T0" fmla="*/ 0 w 1281"/>
                <a:gd name="T1" fmla="*/ 61 h 661"/>
                <a:gd name="T2" fmla="*/ 666 w 1281"/>
                <a:gd name="T3" fmla="*/ 20 h 661"/>
                <a:gd name="T4" fmla="*/ 695 w 1281"/>
                <a:gd name="T5" fmla="*/ 86 h 661"/>
                <a:gd name="T6" fmla="*/ 670 w 1281"/>
                <a:gd name="T7" fmla="*/ 99 h 661"/>
                <a:gd name="T8" fmla="*/ 588 w 1281"/>
                <a:gd name="T9" fmla="*/ 110 h 661"/>
                <a:gd name="T10" fmla="*/ 514 w 1281"/>
                <a:gd name="T11" fmla="*/ 90 h 661"/>
                <a:gd name="T12" fmla="*/ 463 w 1281"/>
                <a:gd name="T13" fmla="*/ 106 h 661"/>
                <a:gd name="T14" fmla="*/ 379 w 1281"/>
                <a:gd name="T15" fmla="*/ 102 h 661"/>
                <a:gd name="T16" fmla="*/ 352 w 1281"/>
                <a:gd name="T17" fmla="*/ 82 h 661"/>
                <a:gd name="T18" fmla="*/ 220 w 1281"/>
                <a:gd name="T19" fmla="*/ 64 h 661"/>
                <a:gd name="T20" fmla="*/ 128 w 1281"/>
                <a:gd name="T21" fmla="*/ 59 h 661"/>
                <a:gd name="T22" fmla="*/ 87 w 1281"/>
                <a:gd name="T23" fmla="*/ 70 h 661"/>
                <a:gd name="T24" fmla="*/ 4 w 1281"/>
                <a:gd name="T25" fmla="*/ 62 h 661"/>
                <a:gd name="T26" fmla="*/ 0 w 1281"/>
                <a:gd name="T27" fmla="*/ 289 h 661"/>
                <a:gd name="T28" fmla="*/ 29 w 1281"/>
                <a:gd name="T29" fmla="*/ 297 h 661"/>
                <a:gd name="T30" fmla="*/ 118 w 1281"/>
                <a:gd name="T31" fmla="*/ 345 h 661"/>
                <a:gd name="T32" fmla="*/ 161 w 1281"/>
                <a:gd name="T33" fmla="*/ 397 h 661"/>
                <a:gd name="T34" fmla="*/ 157 w 1281"/>
                <a:gd name="T35" fmla="*/ 415 h 661"/>
                <a:gd name="T36" fmla="*/ 194 w 1281"/>
                <a:gd name="T37" fmla="*/ 468 h 661"/>
                <a:gd name="T38" fmla="*/ 267 w 1281"/>
                <a:gd name="T39" fmla="*/ 527 h 661"/>
                <a:gd name="T40" fmla="*/ 690 w 1281"/>
                <a:gd name="T41" fmla="*/ 520 h 661"/>
                <a:gd name="T42" fmla="*/ 787 w 1281"/>
                <a:gd name="T43" fmla="*/ 542 h 661"/>
                <a:gd name="T44" fmla="*/ 813 w 1281"/>
                <a:gd name="T45" fmla="*/ 535 h 661"/>
                <a:gd name="T46" fmla="*/ 899 w 1281"/>
                <a:gd name="T47" fmla="*/ 589 h 661"/>
                <a:gd name="T48" fmla="*/ 879 w 1281"/>
                <a:gd name="T49" fmla="*/ 637 h 661"/>
                <a:gd name="T50" fmla="*/ 875 w 1281"/>
                <a:gd name="T51" fmla="*/ 661 h 661"/>
                <a:gd name="T52" fmla="*/ 914 w 1281"/>
                <a:gd name="T53" fmla="*/ 654 h 661"/>
                <a:gd name="T54" fmla="*/ 924 w 1281"/>
                <a:gd name="T55" fmla="*/ 650 h 661"/>
                <a:gd name="T56" fmla="*/ 921 w 1281"/>
                <a:gd name="T57" fmla="*/ 641 h 661"/>
                <a:gd name="T58" fmla="*/ 974 w 1281"/>
                <a:gd name="T59" fmla="*/ 622 h 661"/>
                <a:gd name="T60" fmla="*/ 1038 w 1281"/>
                <a:gd name="T61" fmla="*/ 598 h 661"/>
                <a:gd name="T62" fmla="*/ 1086 w 1281"/>
                <a:gd name="T63" fmla="*/ 558 h 661"/>
                <a:gd name="T64" fmla="*/ 1100 w 1281"/>
                <a:gd name="T65" fmla="*/ 558 h 661"/>
                <a:gd name="T66" fmla="*/ 1110 w 1281"/>
                <a:gd name="T67" fmla="*/ 604 h 661"/>
                <a:gd name="T68" fmla="*/ 1115 w 1281"/>
                <a:gd name="T69" fmla="*/ 601 h 661"/>
                <a:gd name="T70" fmla="*/ 1157 w 1281"/>
                <a:gd name="T71" fmla="*/ 597 h 661"/>
                <a:gd name="T72" fmla="*/ 1199 w 1281"/>
                <a:gd name="T73" fmla="*/ 595 h 661"/>
                <a:gd name="T74" fmla="*/ 1135 w 1281"/>
                <a:gd name="T75" fmla="*/ 547 h 661"/>
                <a:gd name="T76" fmla="*/ 1080 w 1281"/>
                <a:gd name="T77" fmla="*/ 540 h 661"/>
                <a:gd name="T78" fmla="*/ 1174 w 1281"/>
                <a:gd name="T79" fmla="*/ 500 h 661"/>
                <a:gd name="T80" fmla="*/ 1272 w 1281"/>
                <a:gd name="T81" fmla="*/ 434 h 661"/>
                <a:gd name="T82" fmla="*/ 1213 w 1281"/>
                <a:gd name="T83" fmla="*/ 434 h 661"/>
                <a:gd name="T84" fmla="*/ 1211 w 1281"/>
                <a:gd name="T85" fmla="*/ 386 h 661"/>
                <a:gd name="T86" fmla="*/ 1190 w 1281"/>
                <a:gd name="T87" fmla="*/ 347 h 661"/>
                <a:gd name="T88" fmla="*/ 1133 w 1281"/>
                <a:gd name="T89" fmla="*/ 304 h 661"/>
                <a:gd name="T90" fmla="*/ 1041 w 1281"/>
                <a:gd name="T91" fmla="*/ 259 h 661"/>
                <a:gd name="T92" fmla="*/ 938 w 1281"/>
                <a:gd name="T93" fmla="*/ 248 h 661"/>
                <a:gd name="T94" fmla="*/ 961 w 1281"/>
                <a:gd name="T95" fmla="*/ 381 h 661"/>
                <a:gd name="T96" fmla="*/ 914 w 1281"/>
                <a:gd name="T97" fmla="*/ 483 h 661"/>
                <a:gd name="T98" fmla="*/ 834 w 1281"/>
                <a:gd name="T99" fmla="*/ 400 h 661"/>
                <a:gd name="T100" fmla="*/ 706 w 1281"/>
                <a:gd name="T101" fmla="*/ 323 h 661"/>
                <a:gd name="T102" fmla="*/ 728 w 1281"/>
                <a:gd name="T103" fmla="*/ 233 h 661"/>
                <a:gd name="T104" fmla="*/ 726 w 1281"/>
                <a:gd name="T105" fmla="*/ 208 h 661"/>
                <a:gd name="T106" fmla="*/ 768 w 1281"/>
                <a:gd name="T107" fmla="*/ 202 h 661"/>
                <a:gd name="T108" fmla="*/ 764 w 1281"/>
                <a:gd name="T109" fmla="*/ 157 h 661"/>
                <a:gd name="T110" fmla="*/ 817 w 1281"/>
                <a:gd name="T111" fmla="*/ 140 h 661"/>
                <a:gd name="T112" fmla="*/ 864 w 1281"/>
                <a:gd name="T113" fmla="*/ 144 h 661"/>
                <a:gd name="T114" fmla="*/ 892 w 1281"/>
                <a:gd name="T115" fmla="*/ 86 h 661"/>
                <a:gd name="T116" fmla="*/ 831 w 1281"/>
                <a:gd name="T117" fmla="*/ 66 h 661"/>
                <a:gd name="T118" fmla="*/ 805 w 1281"/>
                <a:gd name="T119" fmla="*/ 122 h 661"/>
                <a:gd name="T120" fmla="*/ 755 w 1281"/>
                <a:gd name="T121" fmla="*/ 93 h 661"/>
                <a:gd name="T122" fmla="*/ 735 w 1281"/>
                <a:gd name="T123" fmla="*/ 4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81" h="661">
                  <a:moveTo>
                    <a:pt x="0" y="61"/>
                  </a:moveTo>
                  <a:cubicBezTo>
                    <a:pt x="0" y="61"/>
                    <a:pt x="0" y="61"/>
                    <a:pt x="0" y="61"/>
                  </a:cubicBezTo>
                  <a:cubicBezTo>
                    <a:pt x="0" y="61"/>
                    <a:pt x="0" y="61"/>
                    <a:pt x="0" y="61"/>
                  </a:cubicBezTo>
                  <a:cubicBezTo>
                    <a:pt x="0" y="61"/>
                    <a:pt x="0" y="61"/>
                    <a:pt x="0" y="61"/>
                  </a:cubicBezTo>
                  <a:cubicBezTo>
                    <a:pt x="0" y="61"/>
                    <a:pt x="0" y="61"/>
                    <a:pt x="0" y="61"/>
                  </a:cubicBezTo>
                  <a:moveTo>
                    <a:pt x="686" y="0"/>
                  </a:moveTo>
                  <a:cubicBezTo>
                    <a:pt x="676" y="0"/>
                    <a:pt x="680" y="7"/>
                    <a:pt x="681" y="12"/>
                  </a:cubicBezTo>
                  <a:cubicBezTo>
                    <a:pt x="675" y="14"/>
                    <a:pt x="666" y="12"/>
                    <a:pt x="666" y="20"/>
                  </a:cubicBezTo>
                  <a:cubicBezTo>
                    <a:pt x="666" y="25"/>
                    <a:pt x="670" y="28"/>
                    <a:pt x="670" y="33"/>
                  </a:cubicBezTo>
                  <a:cubicBezTo>
                    <a:pt x="670" y="38"/>
                    <a:pt x="663" y="38"/>
                    <a:pt x="663" y="45"/>
                  </a:cubicBezTo>
                  <a:cubicBezTo>
                    <a:pt x="663" y="63"/>
                    <a:pt x="699" y="52"/>
                    <a:pt x="699" y="70"/>
                  </a:cubicBezTo>
                  <a:cubicBezTo>
                    <a:pt x="699" y="73"/>
                    <a:pt x="695" y="86"/>
                    <a:pt x="695" y="86"/>
                  </a:cubicBezTo>
                  <a:cubicBezTo>
                    <a:pt x="699" y="84"/>
                    <a:pt x="702" y="83"/>
                    <a:pt x="706" y="81"/>
                  </a:cubicBezTo>
                  <a:cubicBezTo>
                    <a:pt x="713" y="102"/>
                    <a:pt x="678" y="92"/>
                    <a:pt x="678" y="118"/>
                  </a:cubicBezTo>
                  <a:cubicBezTo>
                    <a:pt x="676" y="118"/>
                    <a:pt x="675" y="118"/>
                    <a:pt x="673" y="118"/>
                  </a:cubicBezTo>
                  <a:cubicBezTo>
                    <a:pt x="664" y="118"/>
                    <a:pt x="674" y="104"/>
                    <a:pt x="670" y="99"/>
                  </a:cubicBezTo>
                  <a:cubicBezTo>
                    <a:pt x="669" y="96"/>
                    <a:pt x="654" y="93"/>
                    <a:pt x="647" y="93"/>
                  </a:cubicBezTo>
                  <a:cubicBezTo>
                    <a:pt x="637" y="93"/>
                    <a:pt x="633" y="99"/>
                    <a:pt x="633" y="110"/>
                  </a:cubicBezTo>
                  <a:cubicBezTo>
                    <a:pt x="630" y="109"/>
                    <a:pt x="628" y="109"/>
                    <a:pt x="624" y="109"/>
                  </a:cubicBezTo>
                  <a:cubicBezTo>
                    <a:pt x="618" y="109"/>
                    <a:pt x="609" y="110"/>
                    <a:pt x="588" y="110"/>
                  </a:cubicBezTo>
                  <a:cubicBezTo>
                    <a:pt x="560" y="110"/>
                    <a:pt x="527" y="100"/>
                    <a:pt x="520" y="78"/>
                  </a:cubicBezTo>
                  <a:cubicBezTo>
                    <a:pt x="510" y="81"/>
                    <a:pt x="479" y="81"/>
                    <a:pt x="479" y="93"/>
                  </a:cubicBezTo>
                  <a:cubicBezTo>
                    <a:pt x="479" y="96"/>
                    <a:pt x="481" y="98"/>
                    <a:pt x="485" y="98"/>
                  </a:cubicBezTo>
                  <a:cubicBezTo>
                    <a:pt x="494" y="98"/>
                    <a:pt x="508" y="94"/>
                    <a:pt x="514" y="90"/>
                  </a:cubicBezTo>
                  <a:cubicBezTo>
                    <a:pt x="516" y="108"/>
                    <a:pt x="489" y="93"/>
                    <a:pt x="489" y="111"/>
                  </a:cubicBezTo>
                  <a:cubicBezTo>
                    <a:pt x="489" y="115"/>
                    <a:pt x="495" y="127"/>
                    <a:pt x="492" y="127"/>
                  </a:cubicBezTo>
                  <a:cubicBezTo>
                    <a:pt x="482" y="127"/>
                    <a:pt x="480" y="114"/>
                    <a:pt x="471" y="110"/>
                  </a:cubicBezTo>
                  <a:cubicBezTo>
                    <a:pt x="463" y="106"/>
                    <a:pt x="463" y="106"/>
                    <a:pt x="463" y="106"/>
                  </a:cubicBezTo>
                  <a:cubicBezTo>
                    <a:pt x="450" y="106"/>
                    <a:pt x="442" y="106"/>
                    <a:pt x="429" y="106"/>
                  </a:cubicBezTo>
                  <a:cubicBezTo>
                    <a:pt x="418" y="106"/>
                    <a:pt x="412" y="110"/>
                    <a:pt x="400" y="111"/>
                  </a:cubicBezTo>
                  <a:cubicBezTo>
                    <a:pt x="399" y="111"/>
                    <a:pt x="398" y="111"/>
                    <a:pt x="396" y="111"/>
                  </a:cubicBezTo>
                  <a:cubicBezTo>
                    <a:pt x="379" y="111"/>
                    <a:pt x="379" y="104"/>
                    <a:pt x="379" y="102"/>
                  </a:cubicBezTo>
                  <a:cubicBezTo>
                    <a:pt x="379" y="98"/>
                    <a:pt x="395" y="100"/>
                    <a:pt x="398" y="96"/>
                  </a:cubicBezTo>
                  <a:cubicBezTo>
                    <a:pt x="389" y="83"/>
                    <a:pt x="387" y="80"/>
                    <a:pt x="378" y="80"/>
                  </a:cubicBezTo>
                  <a:cubicBezTo>
                    <a:pt x="373" y="80"/>
                    <a:pt x="367" y="81"/>
                    <a:pt x="356" y="82"/>
                  </a:cubicBezTo>
                  <a:cubicBezTo>
                    <a:pt x="355" y="82"/>
                    <a:pt x="353" y="82"/>
                    <a:pt x="352" y="82"/>
                  </a:cubicBezTo>
                  <a:cubicBezTo>
                    <a:pt x="323" y="82"/>
                    <a:pt x="307" y="58"/>
                    <a:pt x="276" y="58"/>
                  </a:cubicBezTo>
                  <a:cubicBezTo>
                    <a:pt x="266" y="58"/>
                    <a:pt x="262" y="65"/>
                    <a:pt x="253" y="65"/>
                  </a:cubicBezTo>
                  <a:cubicBezTo>
                    <a:pt x="247" y="65"/>
                    <a:pt x="242" y="55"/>
                    <a:pt x="241" y="51"/>
                  </a:cubicBezTo>
                  <a:cubicBezTo>
                    <a:pt x="231" y="53"/>
                    <a:pt x="231" y="64"/>
                    <a:pt x="220" y="64"/>
                  </a:cubicBezTo>
                  <a:cubicBezTo>
                    <a:pt x="210" y="64"/>
                    <a:pt x="196" y="40"/>
                    <a:pt x="193" y="40"/>
                  </a:cubicBezTo>
                  <a:cubicBezTo>
                    <a:pt x="182" y="40"/>
                    <a:pt x="186" y="56"/>
                    <a:pt x="175" y="56"/>
                  </a:cubicBezTo>
                  <a:cubicBezTo>
                    <a:pt x="170" y="56"/>
                    <a:pt x="167" y="53"/>
                    <a:pt x="165" y="48"/>
                  </a:cubicBezTo>
                  <a:cubicBezTo>
                    <a:pt x="149" y="52"/>
                    <a:pt x="143" y="53"/>
                    <a:pt x="128" y="59"/>
                  </a:cubicBezTo>
                  <a:cubicBezTo>
                    <a:pt x="123" y="60"/>
                    <a:pt x="113" y="67"/>
                    <a:pt x="107" y="67"/>
                  </a:cubicBezTo>
                  <a:cubicBezTo>
                    <a:pt x="106" y="67"/>
                    <a:pt x="105" y="67"/>
                    <a:pt x="104" y="66"/>
                  </a:cubicBezTo>
                  <a:cubicBezTo>
                    <a:pt x="100" y="62"/>
                    <a:pt x="97" y="61"/>
                    <a:pt x="95" y="61"/>
                  </a:cubicBezTo>
                  <a:cubicBezTo>
                    <a:pt x="91" y="61"/>
                    <a:pt x="91" y="69"/>
                    <a:pt x="87" y="70"/>
                  </a:cubicBezTo>
                  <a:cubicBezTo>
                    <a:pt x="53" y="71"/>
                    <a:pt x="77" y="83"/>
                    <a:pt x="72" y="83"/>
                  </a:cubicBezTo>
                  <a:cubicBezTo>
                    <a:pt x="59" y="83"/>
                    <a:pt x="35" y="81"/>
                    <a:pt x="14" y="67"/>
                  </a:cubicBezTo>
                  <a:cubicBezTo>
                    <a:pt x="13" y="67"/>
                    <a:pt x="6" y="62"/>
                    <a:pt x="6" y="61"/>
                  </a:cubicBezTo>
                  <a:cubicBezTo>
                    <a:pt x="5" y="61"/>
                    <a:pt x="4" y="62"/>
                    <a:pt x="4" y="62"/>
                  </a:cubicBezTo>
                  <a:cubicBezTo>
                    <a:pt x="3" y="62"/>
                    <a:pt x="3" y="61"/>
                    <a:pt x="0" y="61"/>
                  </a:cubicBezTo>
                  <a:cubicBezTo>
                    <a:pt x="0" y="61"/>
                    <a:pt x="0" y="61"/>
                    <a:pt x="0" y="61"/>
                  </a:cubicBezTo>
                  <a:cubicBezTo>
                    <a:pt x="0" y="61"/>
                    <a:pt x="0" y="61"/>
                    <a:pt x="0" y="61"/>
                  </a:cubicBezTo>
                  <a:cubicBezTo>
                    <a:pt x="0" y="289"/>
                    <a:pt x="0" y="289"/>
                    <a:pt x="0" y="289"/>
                  </a:cubicBezTo>
                  <a:cubicBezTo>
                    <a:pt x="2" y="292"/>
                    <a:pt x="6" y="292"/>
                    <a:pt x="10" y="292"/>
                  </a:cubicBezTo>
                  <a:cubicBezTo>
                    <a:pt x="11" y="292"/>
                    <a:pt x="12" y="292"/>
                    <a:pt x="13" y="292"/>
                  </a:cubicBezTo>
                  <a:cubicBezTo>
                    <a:pt x="14" y="292"/>
                    <a:pt x="15" y="292"/>
                    <a:pt x="16" y="292"/>
                  </a:cubicBezTo>
                  <a:cubicBezTo>
                    <a:pt x="21" y="292"/>
                    <a:pt x="26" y="293"/>
                    <a:pt x="29" y="297"/>
                  </a:cubicBezTo>
                  <a:cubicBezTo>
                    <a:pt x="34" y="304"/>
                    <a:pt x="45" y="318"/>
                    <a:pt x="55" y="318"/>
                  </a:cubicBezTo>
                  <a:cubicBezTo>
                    <a:pt x="63" y="318"/>
                    <a:pt x="63" y="307"/>
                    <a:pt x="70" y="305"/>
                  </a:cubicBezTo>
                  <a:cubicBezTo>
                    <a:pt x="73" y="304"/>
                    <a:pt x="76" y="305"/>
                    <a:pt x="80" y="302"/>
                  </a:cubicBezTo>
                  <a:cubicBezTo>
                    <a:pt x="96" y="318"/>
                    <a:pt x="104" y="324"/>
                    <a:pt x="118" y="345"/>
                  </a:cubicBezTo>
                  <a:cubicBezTo>
                    <a:pt x="119" y="347"/>
                    <a:pt x="123" y="348"/>
                    <a:pt x="124" y="352"/>
                  </a:cubicBezTo>
                  <a:cubicBezTo>
                    <a:pt x="126" y="359"/>
                    <a:pt x="129" y="367"/>
                    <a:pt x="135" y="373"/>
                  </a:cubicBezTo>
                  <a:cubicBezTo>
                    <a:pt x="138" y="376"/>
                    <a:pt x="144" y="374"/>
                    <a:pt x="148" y="378"/>
                  </a:cubicBezTo>
                  <a:cubicBezTo>
                    <a:pt x="152" y="383"/>
                    <a:pt x="161" y="386"/>
                    <a:pt x="161" y="397"/>
                  </a:cubicBezTo>
                  <a:cubicBezTo>
                    <a:pt x="161" y="397"/>
                    <a:pt x="161" y="397"/>
                    <a:pt x="161" y="397"/>
                  </a:cubicBezTo>
                  <a:cubicBezTo>
                    <a:pt x="161" y="397"/>
                    <a:pt x="161" y="397"/>
                    <a:pt x="161" y="397"/>
                  </a:cubicBezTo>
                  <a:cubicBezTo>
                    <a:pt x="161" y="403"/>
                    <a:pt x="154" y="404"/>
                    <a:pt x="154" y="407"/>
                  </a:cubicBezTo>
                  <a:cubicBezTo>
                    <a:pt x="154" y="410"/>
                    <a:pt x="157" y="412"/>
                    <a:pt x="157" y="415"/>
                  </a:cubicBezTo>
                  <a:cubicBezTo>
                    <a:pt x="157" y="422"/>
                    <a:pt x="155" y="436"/>
                    <a:pt x="162" y="438"/>
                  </a:cubicBezTo>
                  <a:cubicBezTo>
                    <a:pt x="167" y="439"/>
                    <a:pt x="171" y="439"/>
                    <a:pt x="174" y="442"/>
                  </a:cubicBezTo>
                  <a:cubicBezTo>
                    <a:pt x="179" y="447"/>
                    <a:pt x="173" y="454"/>
                    <a:pt x="179" y="458"/>
                  </a:cubicBezTo>
                  <a:cubicBezTo>
                    <a:pt x="179" y="458"/>
                    <a:pt x="193" y="467"/>
                    <a:pt x="194" y="468"/>
                  </a:cubicBezTo>
                  <a:cubicBezTo>
                    <a:pt x="197" y="480"/>
                    <a:pt x="198" y="495"/>
                    <a:pt x="216" y="495"/>
                  </a:cubicBezTo>
                  <a:cubicBezTo>
                    <a:pt x="219" y="505"/>
                    <a:pt x="237" y="498"/>
                    <a:pt x="242" y="512"/>
                  </a:cubicBezTo>
                  <a:cubicBezTo>
                    <a:pt x="243" y="517"/>
                    <a:pt x="256" y="518"/>
                    <a:pt x="262" y="524"/>
                  </a:cubicBezTo>
                  <a:cubicBezTo>
                    <a:pt x="263" y="525"/>
                    <a:pt x="265" y="526"/>
                    <a:pt x="267" y="527"/>
                  </a:cubicBezTo>
                  <a:cubicBezTo>
                    <a:pt x="267" y="527"/>
                    <a:pt x="268" y="527"/>
                    <a:pt x="268" y="527"/>
                  </a:cubicBezTo>
                  <a:cubicBezTo>
                    <a:pt x="267" y="527"/>
                    <a:pt x="267" y="527"/>
                    <a:pt x="267" y="527"/>
                  </a:cubicBezTo>
                  <a:cubicBezTo>
                    <a:pt x="690" y="527"/>
                    <a:pt x="690" y="527"/>
                    <a:pt x="690" y="527"/>
                  </a:cubicBezTo>
                  <a:cubicBezTo>
                    <a:pt x="690" y="520"/>
                    <a:pt x="690" y="520"/>
                    <a:pt x="690" y="520"/>
                  </a:cubicBezTo>
                  <a:cubicBezTo>
                    <a:pt x="697" y="526"/>
                    <a:pt x="696" y="530"/>
                    <a:pt x="703" y="534"/>
                  </a:cubicBezTo>
                  <a:cubicBezTo>
                    <a:pt x="729" y="534"/>
                    <a:pt x="729" y="534"/>
                    <a:pt x="729" y="534"/>
                  </a:cubicBezTo>
                  <a:cubicBezTo>
                    <a:pt x="740" y="544"/>
                    <a:pt x="754" y="544"/>
                    <a:pt x="773" y="544"/>
                  </a:cubicBezTo>
                  <a:cubicBezTo>
                    <a:pt x="780" y="542"/>
                    <a:pt x="781" y="544"/>
                    <a:pt x="787" y="542"/>
                  </a:cubicBezTo>
                  <a:cubicBezTo>
                    <a:pt x="792" y="539"/>
                    <a:pt x="790" y="530"/>
                    <a:pt x="795" y="530"/>
                  </a:cubicBezTo>
                  <a:cubicBezTo>
                    <a:pt x="802" y="530"/>
                    <a:pt x="806" y="540"/>
                    <a:pt x="808" y="542"/>
                  </a:cubicBezTo>
                  <a:cubicBezTo>
                    <a:pt x="809" y="540"/>
                    <a:pt x="809" y="536"/>
                    <a:pt x="809" y="535"/>
                  </a:cubicBezTo>
                  <a:cubicBezTo>
                    <a:pt x="810" y="535"/>
                    <a:pt x="811" y="535"/>
                    <a:pt x="813" y="535"/>
                  </a:cubicBezTo>
                  <a:cubicBezTo>
                    <a:pt x="816" y="535"/>
                    <a:pt x="838" y="553"/>
                    <a:pt x="839" y="555"/>
                  </a:cubicBezTo>
                  <a:cubicBezTo>
                    <a:pt x="842" y="561"/>
                    <a:pt x="839" y="566"/>
                    <a:pt x="843" y="571"/>
                  </a:cubicBezTo>
                  <a:cubicBezTo>
                    <a:pt x="856" y="583"/>
                    <a:pt x="872" y="580"/>
                    <a:pt x="885" y="589"/>
                  </a:cubicBezTo>
                  <a:cubicBezTo>
                    <a:pt x="899" y="589"/>
                    <a:pt x="899" y="589"/>
                    <a:pt x="899" y="589"/>
                  </a:cubicBezTo>
                  <a:cubicBezTo>
                    <a:pt x="905" y="593"/>
                    <a:pt x="913" y="598"/>
                    <a:pt x="913" y="606"/>
                  </a:cubicBezTo>
                  <a:cubicBezTo>
                    <a:pt x="913" y="610"/>
                    <a:pt x="911" y="612"/>
                    <a:pt x="908" y="612"/>
                  </a:cubicBezTo>
                  <a:cubicBezTo>
                    <a:pt x="902" y="612"/>
                    <a:pt x="895" y="605"/>
                    <a:pt x="893" y="603"/>
                  </a:cubicBezTo>
                  <a:cubicBezTo>
                    <a:pt x="891" y="612"/>
                    <a:pt x="886" y="637"/>
                    <a:pt x="879" y="637"/>
                  </a:cubicBezTo>
                  <a:cubicBezTo>
                    <a:pt x="879" y="637"/>
                    <a:pt x="879" y="637"/>
                    <a:pt x="879" y="637"/>
                  </a:cubicBezTo>
                  <a:cubicBezTo>
                    <a:pt x="873" y="643"/>
                    <a:pt x="867" y="647"/>
                    <a:pt x="867" y="655"/>
                  </a:cubicBezTo>
                  <a:cubicBezTo>
                    <a:pt x="867" y="655"/>
                    <a:pt x="867" y="655"/>
                    <a:pt x="867" y="655"/>
                  </a:cubicBezTo>
                  <a:cubicBezTo>
                    <a:pt x="869" y="658"/>
                    <a:pt x="872" y="661"/>
                    <a:pt x="875" y="661"/>
                  </a:cubicBezTo>
                  <a:cubicBezTo>
                    <a:pt x="880" y="661"/>
                    <a:pt x="880" y="658"/>
                    <a:pt x="883" y="656"/>
                  </a:cubicBezTo>
                  <a:cubicBezTo>
                    <a:pt x="886" y="652"/>
                    <a:pt x="892" y="652"/>
                    <a:pt x="898" y="652"/>
                  </a:cubicBezTo>
                  <a:cubicBezTo>
                    <a:pt x="900" y="652"/>
                    <a:pt x="901" y="652"/>
                    <a:pt x="903" y="652"/>
                  </a:cubicBezTo>
                  <a:cubicBezTo>
                    <a:pt x="908" y="652"/>
                    <a:pt x="911" y="654"/>
                    <a:pt x="914" y="654"/>
                  </a:cubicBezTo>
                  <a:cubicBezTo>
                    <a:pt x="914" y="654"/>
                    <a:pt x="914" y="654"/>
                    <a:pt x="915" y="654"/>
                  </a:cubicBezTo>
                  <a:cubicBezTo>
                    <a:pt x="915" y="654"/>
                    <a:pt x="915" y="654"/>
                    <a:pt x="915" y="654"/>
                  </a:cubicBezTo>
                  <a:cubicBezTo>
                    <a:pt x="917" y="653"/>
                    <a:pt x="918" y="653"/>
                    <a:pt x="920" y="652"/>
                  </a:cubicBezTo>
                  <a:cubicBezTo>
                    <a:pt x="921" y="651"/>
                    <a:pt x="923" y="650"/>
                    <a:pt x="924" y="650"/>
                  </a:cubicBezTo>
                  <a:cubicBezTo>
                    <a:pt x="924" y="650"/>
                    <a:pt x="924" y="650"/>
                    <a:pt x="924" y="650"/>
                  </a:cubicBezTo>
                  <a:cubicBezTo>
                    <a:pt x="924" y="650"/>
                    <a:pt x="924" y="650"/>
                    <a:pt x="924" y="650"/>
                  </a:cubicBezTo>
                  <a:cubicBezTo>
                    <a:pt x="923" y="647"/>
                    <a:pt x="922" y="644"/>
                    <a:pt x="921" y="641"/>
                  </a:cubicBezTo>
                  <a:cubicBezTo>
                    <a:pt x="921" y="641"/>
                    <a:pt x="921" y="641"/>
                    <a:pt x="921" y="641"/>
                  </a:cubicBezTo>
                  <a:cubicBezTo>
                    <a:pt x="920" y="641"/>
                    <a:pt x="920" y="640"/>
                    <a:pt x="920" y="640"/>
                  </a:cubicBezTo>
                  <a:cubicBezTo>
                    <a:pt x="919" y="639"/>
                    <a:pt x="917" y="638"/>
                    <a:pt x="917" y="636"/>
                  </a:cubicBezTo>
                  <a:cubicBezTo>
                    <a:pt x="917" y="633"/>
                    <a:pt x="923" y="632"/>
                    <a:pt x="924" y="632"/>
                  </a:cubicBezTo>
                  <a:cubicBezTo>
                    <a:pt x="936" y="628"/>
                    <a:pt x="961" y="622"/>
                    <a:pt x="974" y="622"/>
                  </a:cubicBezTo>
                  <a:cubicBezTo>
                    <a:pt x="975" y="621"/>
                    <a:pt x="994" y="602"/>
                    <a:pt x="998" y="599"/>
                  </a:cubicBezTo>
                  <a:cubicBezTo>
                    <a:pt x="999" y="598"/>
                    <a:pt x="1004" y="598"/>
                    <a:pt x="1011" y="598"/>
                  </a:cubicBezTo>
                  <a:cubicBezTo>
                    <a:pt x="1015" y="598"/>
                    <a:pt x="1020" y="598"/>
                    <a:pt x="1025" y="598"/>
                  </a:cubicBezTo>
                  <a:cubicBezTo>
                    <a:pt x="1030" y="598"/>
                    <a:pt x="1034" y="598"/>
                    <a:pt x="1038" y="598"/>
                  </a:cubicBezTo>
                  <a:cubicBezTo>
                    <a:pt x="1043" y="598"/>
                    <a:pt x="1048" y="597"/>
                    <a:pt x="1052" y="596"/>
                  </a:cubicBezTo>
                  <a:cubicBezTo>
                    <a:pt x="1057" y="595"/>
                    <a:pt x="1055" y="593"/>
                    <a:pt x="1057" y="591"/>
                  </a:cubicBezTo>
                  <a:cubicBezTo>
                    <a:pt x="1067" y="581"/>
                    <a:pt x="1067" y="564"/>
                    <a:pt x="1080" y="555"/>
                  </a:cubicBezTo>
                  <a:cubicBezTo>
                    <a:pt x="1082" y="557"/>
                    <a:pt x="1084" y="558"/>
                    <a:pt x="1086" y="558"/>
                  </a:cubicBezTo>
                  <a:cubicBezTo>
                    <a:pt x="1088" y="558"/>
                    <a:pt x="1089" y="557"/>
                    <a:pt x="1091" y="557"/>
                  </a:cubicBezTo>
                  <a:cubicBezTo>
                    <a:pt x="1093" y="556"/>
                    <a:pt x="1095" y="556"/>
                    <a:pt x="1096" y="556"/>
                  </a:cubicBezTo>
                  <a:cubicBezTo>
                    <a:pt x="1098" y="556"/>
                    <a:pt x="1099" y="557"/>
                    <a:pt x="1100" y="558"/>
                  </a:cubicBezTo>
                  <a:cubicBezTo>
                    <a:pt x="1100" y="558"/>
                    <a:pt x="1100" y="558"/>
                    <a:pt x="1100" y="558"/>
                  </a:cubicBezTo>
                  <a:cubicBezTo>
                    <a:pt x="1102" y="562"/>
                    <a:pt x="1104" y="566"/>
                    <a:pt x="1104" y="570"/>
                  </a:cubicBezTo>
                  <a:cubicBezTo>
                    <a:pt x="1104" y="570"/>
                    <a:pt x="1104" y="570"/>
                    <a:pt x="1104" y="570"/>
                  </a:cubicBezTo>
                  <a:cubicBezTo>
                    <a:pt x="1104" y="570"/>
                    <a:pt x="1104" y="570"/>
                    <a:pt x="1104" y="570"/>
                  </a:cubicBezTo>
                  <a:cubicBezTo>
                    <a:pt x="1106" y="581"/>
                    <a:pt x="1105" y="594"/>
                    <a:pt x="1110" y="604"/>
                  </a:cubicBezTo>
                  <a:cubicBezTo>
                    <a:pt x="1110" y="602"/>
                    <a:pt x="1110" y="602"/>
                    <a:pt x="1110" y="602"/>
                  </a:cubicBezTo>
                  <a:cubicBezTo>
                    <a:pt x="1110" y="601"/>
                    <a:pt x="1110" y="601"/>
                    <a:pt x="1110" y="601"/>
                  </a:cubicBezTo>
                  <a:cubicBezTo>
                    <a:pt x="1110" y="601"/>
                    <a:pt x="1110" y="601"/>
                    <a:pt x="1111" y="601"/>
                  </a:cubicBezTo>
                  <a:cubicBezTo>
                    <a:pt x="1112" y="601"/>
                    <a:pt x="1114" y="601"/>
                    <a:pt x="1115" y="601"/>
                  </a:cubicBezTo>
                  <a:cubicBezTo>
                    <a:pt x="1117" y="601"/>
                    <a:pt x="1122" y="601"/>
                    <a:pt x="1127" y="601"/>
                  </a:cubicBezTo>
                  <a:cubicBezTo>
                    <a:pt x="1130" y="601"/>
                    <a:pt x="1134" y="601"/>
                    <a:pt x="1136" y="600"/>
                  </a:cubicBezTo>
                  <a:cubicBezTo>
                    <a:pt x="1141" y="596"/>
                    <a:pt x="1141" y="590"/>
                    <a:pt x="1149" y="589"/>
                  </a:cubicBezTo>
                  <a:cubicBezTo>
                    <a:pt x="1149" y="596"/>
                    <a:pt x="1148" y="597"/>
                    <a:pt x="1157" y="597"/>
                  </a:cubicBezTo>
                  <a:cubicBezTo>
                    <a:pt x="1144" y="598"/>
                    <a:pt x="1125" y="606"/>
                    <a:pt x="1125" y="618"/>
                  </a:cubicBezTo>
                  <a:cubicBezTo>
                    <a:pt x="1125" y="623"/>
                    <a:pt x="1133" y="631"/>
                    <a:pt x="1136" y="631"/>
                  </a:cubicBezTo>
                  <a:cubicBezTo>
                    <a:pt x="1140" y="631"/>
                    <a:pt x="1150" y="617"/>
                    <a:pt x="1161" y="614"/>
                  </a:cubicBezTo>
                  <a:cubicBezTo>
                    <a:pt x="1163" y="613"/>
                    <a:pt x="1199" y="600"/>
                    <a:pt x="1199" y="595"/>
                  </a:cubicBezTo>
                  <a:cubicBezTo>
                    <a:pt x="1199" y="590"/>
                    <a:pt x="1186" y="589"/>
                    <a:pt x="1182" y="589"/>
                  </a:cubicBezTo>
                  <a:cubicBezTo>
                    <a:pt x="1167" y="589"/>
                    <a:pt x="1143" y="574"/>
                    <a:pt x="1143" y="561"/>
                  </a:cubicBezTo>
                  <a:cubicBezTo>
                    <a:pt x="1143" y="558"/>
                    <a:pt x="1147" y="554"/>
                    <a:pt x="1148" y="548"/>
                  </a:cubicBezTo>
                  <a:cubicBezTo>
                    <a:pt x="1145" y="548"/>
                    <a:pt x="1140" y="547"/>
                    <a:pt x="1135" y="547"/>
                  </a:cubicBezTo>
                  <a:cubicBezTo>
                    <a:pt x="1138" y="543"/>
                    <a:pt x="1157" y="540"/>
                    <a:pt x="1157" y="529"/>
                  </a:cubicBezTo>
                  <a:cubicBezTo>
                    <a:pt x="1157" y="522"/>
                    <a:pt x="1149" y="521"/>
                    <a:pt x="1140" y="521"/>
                  </a:cubicBezTo>
                  <a:cubicBezTo>
                    <a:pt x="1137" y="521"/>
                    <a:pt x="1133" y="521"/>
                    <a:pt x="1130" y="521"/>
                  </a:cubicBezTo>
                  <a:cubicBezTo>
                    <a:pt x="1106" y="521"/>
                    <a:pt x="1096" y="538"/>
                    <a:pt x="1080" y="540"/>
                  </a:cubicBezTo>
                  <a:cubicBezTo>
                    <a:pt x="1087" y="526"/>
                    <a:pt x="1098" y="530"/>
                    <a:pt x="1110" y="519"/>
                  </a:cubicBezTo>
                  <a:cubicBezTo>
                    <a:pt x="1117" y="511"/>
                    <a:pt x="1112" y="507"/>
                    <a:pt x="1123" y="503"/>
                  </a:cubicBezTo>
                  <a:cubicBezTo>
                    <a:pt x="1132" y="500"/>
                    <a:pt x="1139" y="499"/>
                    <a:pt x="1147" y="499"/>
                  </a:cubicBezTo>
                  <a:cubicBezTo>
                    <a:pt x="1155" y="499"/>
                    <a:pt x="1164" y="500"/>
                    <a:pt x="1174" y="500"/>
                  </a:cubicBezTo>
                  <a:cubicBezTo>
                    <a:pt x="1187" y="500"/>
                    <a:pt x="1196" y="502"/>
                    <a:pt x="1205" y="502"/>
                  </a:cubicBezTo>
                  <a:cubicBezTo>
                    <a:pt x="1214" y="502"/>
                    <a:pt x="1223" y="500"/>
                    <a:pt x="1231" y="489"/>
                  </a:cubicBezTo>
                  <a:cubicBezTo>
                    <a:pt x="1239" y="479"/>
                    <a:pt x="1281" y="477"/>
                    <a:pt x="1281" y="460"/>
                  </a:cubicBezTo>
                  <a:cubicBezTo>
                    <a:pt x="1281" y="448"/>
                    <a:pt x="1277" y="442"/>
                    <a:pt x="1272" y="434"/>
                  </a:cubicBezTo>
                  <a:cubicBezTo>
                    <a:pt x="1268" y="434"/>
                    <a:pt x="1274" y="429"/>
                    <a:pt x="1268" y="426"/>
                  </a:cubicBezTo>
                  <a:cubicBezTo>
                    <a:pt x="1268" y="420"/>
                    <a:pt x="1268" y="420"/>
                    <a:pt x="1268" y="420"/>
                  </a:cubicBezTo>
                  <a:cubicBezTo>
                    <a:pt x="1256" y="427"/>
                    <a:pt x="1230" y="436"/>
                    <a:pt x="1218" y="436"/>
                  </a:cubicBezTo>
                  <a:cubicBezTo>
                    <a:pt x="1216" y="436"/>
                    <a:pt x="1213" y="435"/>
                    <a:pt x="1213" y="434"/>
                  </a:cubicBezTo>
                  <a:cubicBezTo>
                    <a:pt x="1223" y="428"/>
                    <a:pt x="1252" y="424"/>
                    <a:pt x="1256" y="414"/>
                  </a:cubicBezTo>
                  <a:cubicBezTo>
                    <a:pt x="1256" y="411"/>
                    <a:pt x="1252" y="411"/>
                    <a:pt x="1251" y="408"/>
                  </a:cubicBezTo>
                  <a:cubicBezTo>
                    <a:pt x="1250" y="408"/>
                    <a:pt x="1248" y="408"/>
                    <a:pt x="1247" y="408"/>
                  </a:cubicBezTo>
                  <a:cubicBezTo>
                    <a:pt x="1233" y="408"/>
                    <a:pt x="1211" y="402"/>
                    <a:pt x="1211" y="386"/>
                  </a:cubicBezTo>
                  <a:cubicBezTo>
                    <a:pt x="1211" y="384"/>
                    <a:pt x="1211" y="384"/>
                    <a:pt x="1211" y="384"/>
                  </a:cubicBezTo>
                  <a:cubicBezTo>
                    <a:pt x="1200" y="384"/>
                    <a:pt x="1193" y="377"/>
                    <a:pt x="1186" y="372"/>
                  </a:cubicBezTo>
                  <a:cubicBezTo>
                    <a:pt x="1189" y="370"/>
                    <a:pt x="1194" y="368"/>
                    <a:pt x="1194" y="362"/>
                  </a:cubicBezTo>
                  <a:cubicBezTo>
                    <a:pt x="1194" y="357"/>
                    <a:pt x="1189" y="352"/>
                    <a:pt x="1190" y="347"/>
                  </a:cubicBezTo>
                  <a:cubicBezTo>
                    <a:pt x="1186" y="346"/>
                    <a:pt x="1168" y="335"/>
                    <a:pt x="1173" y="325"/>
                  </a:cubicBezTo>
                  <a:cubicBezTo>
                    <a:pt x="1178" y="313"/>
                    <a:pt x="1156" y="310"/>
                    <a:pt x="1154" y="296"/>
                  </a:cubicBezTo>
                  <a:cubicBezTo>
                    <a:pt x="1153" y="296"/>
                    <a:pt x="1148" y="291"/>
                    <a:pt x="1145" y="289"/>
                  </a:cubicBezTo>
                  <a:cubicBezTo>
                    <a:pt x="1142" y="292"/>
                    <a:pt x="1133" y="297"/>
                    <a:pt x="1133" y="304"/>
                  </a:cubicBezTo>
                  <a:cubicBezTo>
                    <a:pt x="1133" y="312"/>
                    <a:pt x="1116" y="331"/>
                    <a:pt x="1103" y="331"/>
                  </a:cubicBezTo>
                  <a:cubicBezTo>
                    <a:pt x="1094" y="331"/>
                    <a:pt x="1092" y="320"/>
                    <a:pt x="1086" y="320"/>
                  </a:cubicBezTo>
                  <a:cubicBezTo>
                    <a:pt x="1077" y="320"/>
                    <a:pt x="1073" y="294"/>
                    <a:pt x="1072" y="283"/>
                  </a:cubicBezTo>
                  <a:cubicBezTo>
                    <a:pt x="1069" y="268"/>
                    <a:pt x="1041" y="279"/>
                    <a:pt x="1041" y="259"/>
                  </a:cubicBezTo>
                  <a:cubicBezTo>
                    <a:pt x="1026" y="257"/>
                    <a:pt x="1023" y="239"/>
                    <a:pt x="1008" y="239"/>
                  </a:cubicBezTo>
                  <a:cubicBezTo>
                    <a:pt x="1001" y="239"/>
                    <a:pt x="1001" y="244"/>
                    <a:pt x="993" y="244"/>
                  </a:cubicBezTo>
                  <a:cubicBezTo>
                    <a:pt x="978" y="244"/>
                    <a:pt x="969" y="235"/>
                    <a:pt x="954" y="235"/>
                  </a:cubicBezTo>
                  <a:cubicBezTo>
                    <a:pt x="946" y="235"/>
                    <a:pt x="938" y="239"/>
                    <a:pt x="938" y="248"/>
                  </a:cubicBezTo>
                  <a:cubicBezTo>
                    <a:pt x="938" y="254"/>
                    <a:pt x="957" y="261"/>
                    <a:pt x="940" y="272"/>
                  </a:cubicBezTo>
                  <a:cubicBezTo>
                    <a:pt x="933" y="277"/>
                    <a:pt x="949" y="288"/>
                    <a:pt x="950" y="296"/>
                  </a:cubicBezTo>
                  <a:cubicBezTo>
                    <a:pt x="952" y="312"/>
                    <a:pt x="937" y="316"/>
                    <a:pt x="930" y="318"/>
                  </a:cubicBezTo>
                  <a:cubicBezTo>
                    <a:pt x="942" y="339"/>
                    <a:pt x="961" y="346"/>
                    <a:pt x="961" y="381"/>
                  </a:cubicBezTo>
                  <a:cubicBezTo>
                    <a:pt x="961" y="390"/>
                    <a:pt x="929" y="414"/>
                    <a:pt x="918" y="416"/>
                  </a:cubicBezTo>
                  <a:cubicBezTo>
                    <a:pt x="937" y="425"/>
                    <a:pt x="930" y="454"/>
                    <a:pt x="937" y="463"/>
                  </a:cubicBezTo>
                  <a:cubicBezTo>
                    <a:pt x="935" y="466"/>
                    <a:pt x="928" y="470"/>
                    <a:pt x="927" y="476"/>
                  </a:cubicBezTo>
                  <a:cubicBezTo>
                    <a:pt x="922" y="476"/>
                    <a:pt x="918" y="483"/>
                    <a:pt x="914" y="483"/>
                  </a:cubicBezTo>
                  <a:cubicBezTo>
                    <a:pt x="913" y="483"/>
                    <a:pt x="912" y="482"/>
                    <a:pt x="912" y="482"/>
                  </a:cubicBezTo>
                  <a:cubicBezTo>
                    <a:pt x="898" y="471"/>
                    <a:pt x="880" y="455"/>
                    <a:pt x="880" y="440"/>
                  </a:cubicBezTo>
                  <a:cubicBezTo>
                    <a:pt x="880" y="423"/>
                    <a:pt x="883" y="410"/>
                    <a:pt x="868" y="400"/>
                  </a:cubicBezTo>
                  <a:cubicBezTo>
                    <a:pt x="834" y="400"/>
                    <a:pt x="834" y="400"/>
                    <a:pt x="834" y="400"/>
                  </a:cubicBezTo>
                  <a:cubicBezTo>
                    <a:pt x="814" y="386"/>
                    <a:pt x="792" y="377"/>
                    <a:pt x="769" y="368"/>
                  </a:cubicBezTo>
                  <a:cubicBezTo>
                    <a:pt x="765" y="367"/>
                    <a:pt x="753" y="358"/>
                    <a:pt x="745" y="358"/>
                  </a:cubicBezTo>
                  <a:cubicBezTo>
                    <a:pt x="737" y="358"/>
                    <a:pt x="734" y="366"/>
                    <a:pt x="726" y="366"/>
                  </a:cubicBezTo>
                  <a:cubicBezTo>
                    <a:pt x="726" y="353"/>
                    <a:pt x="717" y="323"/>
                    <a:pt x="706" y="323"/>
                  </a:cubicBezTo>
                  <a:cubicBezTo>
                    <a:pt x="700" y="323"/>
                    <a:pt x="698" y="328"/>
                    <a:pt x="692" y="329"/>
                  </a:cubicBezTo>
                  <a:cubicBezTo>
                    <a:pt x="695" y="322"/>
                    <a:pt x="692" y="320"/>
                    <a:pt x="692" y="305"/>
                  </a:cubicBezTo>
                  <a:cubicBezTo>
                    <a:pt x="692" y="284"/>
                    <a:pt x="699" y="271"/>
                    <a:pt x="711" y="259"/>
                  </a:cubicBezTo>
                  <a:cubicBezTo>
                    <a:pt x="715" y="255"/>
                    <a:pt x="724" y="234"/>
                    <a:pt x="728" y="233"/>
                  </a:cubicBezTo>
                  <a:cubicBezTo>
                    <a:pt x="737" y="230"/>
                    <a:pt x="753" y="235"/>
                    <a:pt x="753" y="222"/>
                  </a:cubicBezTo>
                  <a:cubicBezTo>
                    <a:pt x="753" y="214"/>
                    <a:pt x="733" y="214"/>
                    <a:pt x="726" y="209"/>
                  </a:cubicBezTo>
                  <a:cubicBezTo>
                    <a:pt x="726" y="209"/>
                    <a:pt x="726" y="210"/>
                    <a:pt x="726" y="210"/>
                  </a:cubicBezTo>
                  <a:cubicBezTo>
                    <a:pt x="727" y="210"/>
                    <a:pt x="726" y="209"/>
                    <a:pt x="726" y="208"/>
                  </a:cubicBezTo>
                  <a:cubicBezTo>
                    <a:pt x="726" y="207"/>
                    <a:pt x="727" y="207"/>
                    <a:pt x="729" y="207"/>
                  </a:cubicBezTo>
                  <a:cubicBezTo>
                    <a:pt x="733" y="207"/>
                    <a:pt x="741" y="208"/>
                    <a:pt x="757" y="213"/>
                  </a:cubicBezTo>
                  <a:cubicBezTo>
                    <a:pt x="758" y="214"/>
                    <a:pt x="759" y="214"/>
                    <a:pt x="760" y="214"/>
                  </a:cubicBezTo>
                  <a:cubicBezTo>
                    <a:pt x="767" y="214"/>
                    <a:pt x="762" y="202"/>
                    <a:pt x="768" y="202"/>
                  </a:cubicBezTo>
                  <a:cubicBezTo>
                    <a:pt x="769" y="202"/>
                    <a:pt x="773" y="202"/>
                    <a:pt x="780" y="202"/>
                  </a:cubicBezTo>
                  <a:cubicBezTo>
                    <a:pt x="792" y="202"/>
                    <a:pt x="799" y="189"/>
                    <a:pt x="808" y="183"/>
                  </a:cubicBezTo>
                  <a:cubicBezTo>
                    <a:pt x="808" y="175"/>
                    <a:pt x="808" y="175"/>
                    <a:pt x="808" y="175"/>
                  </a:cubicBezTo>
                  <a:cubicBezTo>
                    <a:pt x="790" y="170"/>
                    <a:pt x="772" y="173"/>
                    <a:pt x="764" y="157"/>
                  </a:cubicBezTo>
                  <a:cubicBezTo>
                    <a:pt x="764" y="157"/>
                    <a:pt x="770" y="157"/>
                    <a:pt x="773" y="157"/>
                  </a:cubicBezTo>
                  <a:cubicBezTo>
                    <a:pt x="780" y="161"/>
                    <a:pt x="787" y="169"/>
                    <a:pt x="797" y="169"/>
                  </a:cubicBezTo>
                  <a:cubicBezTo>
                    <a:pt x="805" y="169"/>
                    <a:pt x="821" y="158"/>
                    <a:pt x="821" y="152"/>
                  </a:cubicBezTo>
                  <a:cubicBezTo>
                    <a:pt x="821" y="150"/>
                    <a:pt x="813" y="140"/>
                    <a:pt x="817" y="140"/>
                  </a:cubicBezTo>
                  <a:cubicBezTo>
                    <a:pt x="829" y="140"/>
                    <a:pt x="833" y="151"/>
                    <a:pt x="840" y="151"/>
                  </a:cubicBezTo>
                  <a:cubicBezTo>
                    <a:pt x="845" y="151"/>
                    <a:pt x="848" y="147"/>
                    <a:pt x="858" y="147"/>
                  </a:cubicBezTo>
                  <a:cubicBezTo>
                    <a:pt x="856" y="144"/>
                    <a:pt x="856" y="140"/>
                    <a:pt x="859" y="140"/>
                  </a:cubicBezTo>
                  <a:cubicBezTo>
                    <a:pt x="860" y="140"/>
                    <a:pt x="862" y="141"/>
                    <a:pt x="864" y="144"/>
                  </a:cubicBezTo>
                  <a:cubicBezTo>
                    <a:pt x="864" y="145"/>
                    <a:pt x="865" y="145"/>
                    <a:pt x="866" y="145"/>
                  </a:cubicBezTo>
                  <a:cubicBezTo>
                    <a:pt x="873" y="145"/>
                    <a:pt x="895" y="125"/>
                    <a:pt x="895" y="119"/>
                  </a:cubicBezTo>
                  <a:cubicBezTo>
                    <a:pt x="895" y="114"/>
                    <a:pt x="883" y="109"/>
                    <a:pt x="883" y="106"/>
                  </a:cubicBezTo>
                  <a:cubicBezTo>
                    <a:pt x="883" y="102"/>
                    <a:pt x="875" y="94"/>
                    <a:pt x="892" y="86"/>
                  </a:cubicBezTo>
                  <a:cubicBezTo>
                    <a:pt x="894" y="81"/>
                    <a:pt x="892" y="82"/>
                    <a:pt x="892" y="73"/>
                  </a:cubicBezTo>
                  <a:cubicBezTo>
                    <a:pt x="875" y="73"/>
                    <a:pt x="879" y="59"/>
                    <a:pt x="858" y="59"/>
                  </a:cubicBezTo>
                  <a:cubicBezTo>
                    <a:pt x="853" y="59"/>
                    <a:pt x="849" y="56"/>
                    <a:pt x="845" y="56"/>
                  </a:cubicBezTo>
                  <a:cubicBezTo>
                    <a:pt x="838" y="56"/>
                    <a:pt x="831" y="60"/>
                    <a:pt x="831" y="66"/>
                  </a:cubicBezTo>
                  <a:cubicBezTo>
                    <a:pt x="831" y="73"/>
                    <a:pt x="839" y="76"/>
                    <a:pt x="839" y="81"/>
                  </a:cubicBezTo>
                  <a:cubicBezTo>
                    <a:pt x="839" y="86"/>
                    <a:pt x="827" y="86"/>
                    <a:pt x="824" y="91"/>
                  </a:cubicBezTo>
                  <a:cubicBezTo>
                    <a:pt x="820" y="100"/>
                    <a:pt x="822" y="107"/>
                    <a:pt x="814" y="117"/>
                  </a:cubicBezTo>
                  <a:cubicBezTo>
                    <a:pt x="811" y="120"/>
                    <a:pt x="808" y="122"/>
                    <a:pt x="805" y="122"/>
                  </a:cubicBezTo>
                  <a:cubicBezTo>
                    <a:pt x="796" y="122"/>
                    <a:pt x="786" y="106"/>
                    <a:pt x="786" y="102"/>
                  </a:cubicBezTo>
                  <a:cubicBezTo>
                    <a:pt x="786" y="95"/>
                    <a:pt x="795" y="96"/>
                    <a:pt x="795" y="89"/>
                  </a:cubicBezTo>
                  <a:cubicBezTo>
                    <a:pt x="795" y="85"/>
                    <a:pt x="780" y="70"/>
                    <a:pt x="776" y="70"/>
                  </a:cubicBezTo>
                  <a:cubicBezTo>
                    <a:pt x="761" y="70"/>
                    <a:pt x="771" y="93"/>
                    <a:pt x="755" y="93"/>
                  </a:cubicBezTo>
                  <a:cubicBezTo>
                    <a:pt x="755" y="84"/>
                    <a:pt x="754" y="77"/>
                    <a:pt x="743" y="72"/>
                  </a:cubicBezTo>
                  <a:cubicBezTo>
                    <a:pt x="744" y="70"/>
                    <a:pt x="745" y="68"/>
                    <a:pt x="748" y="66"/>
                  </a:cubicBezTo>
                  <a:cubicBezTo>
                    <a:pt x="739" y="61"/>
                    <a:pt x="728" y="66"/>
                    <a:pt x="722" y="58"/>
                  </a:cubicBezTo>
                  <a:cubicBezTo>
                    <a:pt x="725" y="56"/>
                    <a:pt x="735" y="52"/>
                    <a:pt x="735" y="45"/>
                  </a:cubicBezTo>
                  <a:cubicBezTo>
                    <a:pt x="735" y="35"/>
                    <a:pt x="719" y="36"/>
                    <a:pt x="719" y="28"/>
                  </a:cubicBezTo>
                  <a:cubicBezTo>
                    <a:pt x="718" y="11"/>
                    <a:pt x="707" y="1"/>
                    <a:pt x="686" y="0"/>
                  </a:cubicBezTo>
                  <a:cubicBezTo>
                    <a:pt x="686" y="0"/>
                    <a:pt x="686" y="0"/>
                    <a:pt x="68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2" name="Freeform 135"/>
            <p:cNvSpPr>
              <a:spLocks/>
            </p:cNvSpPr>
            <p:nvPr/>
          </p:nvSpPr>
          <p:spPr bwMode="auto">
            <a:xfrm>
              <a:off x="-1314" y="830"/>
              <a:ext cx="64" cy="80"/>
            </a:xfrm>
            <a:custGeom>
              <a:avLst/>
              <a:gdLst>
                <a:gd name="T0" fmla="*/ 6 w 27"/>
                <a:gd name="T1" fmla="*/ 0 h 34"/>
                <a:gd name="T2" fmla="*/ 0 w 27"/>
                <a:gd name="T3" fmla="*/ 12 h 34"/>
                <a:gd name="T4" fmla="*/ 5 w 27"/>
                <a:gd name="T5" fmla="*/ 10 h 34"/>
                <a:gd name="T6" fmla="*/ 12 w 27"/>
                <a:gd name="T7" fmla="*/ 12 h 34"/>
                <a:gd name="T8" fmla="*/ 12 w 27"/>
                <a:gd name="T9" fmla="*/ 23 h 34"/>
                <a:gd name="T10" fmla="*/ 23 w 27"/>
                <a:gd name="T11" fmla="*/ 34 h 34"/>
                <a:gd name="T12" fmla="*/ 27 w 27"/>
                <a:gd name="T13" fmla="*/ 29 h 34"/>
                <a:gd name="T14" fmla="*/ 14 w 27"/>
                <a:gd name="T15" fmla="*/ 2 h 34"/>
                <a:gd name="T16" fmla="*/ 6 w 27"/>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34">
                  <a:moveTo>
                    <a:pt x="6" y="0"/>
                  </a:moveTo>
                  <a:cubicBezTo>
                    <a:pt x="2" y="0"/>
                    <a:pt x="0" y="3"/>
                    <a:pt x="0" y="12"/>
                  </a:cubicBezTo>
                  <a:cubicBezTo>
                    <a:pt x="3" y="10"/>
                    <a:pt x="4" y="10"/>
                    <a:pt x="5" y="10"/>
                  </a:cubicBezTo>
                  <a:cubicBezTo>
                    <a:pt x="6" y="10"/>
                    <a:pt x="7" y="11"/>
                    <a:pt x="12" y="12"/>
                  </a:cubicBezTo>
                  <a:cubicBezTo>
                    <a:pt x="10" y="15"/>
                    <a:pt x="12" y="19"/>
                    <a:pt x="12" y="23"/>
                  </a:cubicBezTo>
                  <a:cubicBezTo>
                    <a:pt x="12" y="23"/>
                    <a:pt x="18" y="34"/>
                    <a:pt x="23" y="34"/>
                  </a:cubicBezTo>
                  <a:cubicBezTo>
                    <a:pt x="25" y="34"/>
                    <a:pt x="27" y="33"/>
                    <a:pt x="27" y="29"/>
                  </a:cubicBezTo>
                  <a:cubicBezTo>
                    <a:pt x="27" y="17"/>
                    <a:pt x="13" y="16"/>
                    <a:pt x="14" y="2"/>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3" name="Freeform 136"/>
            <p:cNvSpPr>
              <a:spLocks/>
            </p:cNvSpPr>
            <p:nvPr/>
          </p:nvSpPr>
          <p:spPr bwMode="auto">
            <a:xfrm>
              <a:off x="-1406" y="733"/>
              <a:ext cx="66" cy="101"/>
            </a:xfrm>
            <a:custGeom>
              <a:avLst/>
              <a:gdLst>
                <a:gd name="T0" fmla="*/ 18 w 28"/>
                <a:gd name="T1" fmla="*/ 0 h 43"/>
                <a:gd name="T2" fmla="*/ 14 w 28"/>
                <a:gd name="T3" fmla="*/ 2 h 43"/>
                <a:gd name="T4" fmla="*/ 6 w 28"/>
                <a:gd name="T5" fmla="*/ 0 h 43"/>
                <a:gd name="T6" fmla="*/ 0 w 28"/>
                <a:gd name="T7" fmla="*/ 6 h 43"/>
                <a:gd name="T8" fmla="*/ 14 w 28"/>
                <a:gd name="T9" fmla="*/ 21 h 43"/>
                <a:gd name="T10" fmla="*/ 22 w 28"/>
                <a:gd name="T11" fmla="*/ 43 h 43"/>
                <a:gd name="T12" fmla="*/ 24 w 28"/>
                <a:gd name="T13" fmla="*/ 22 h 43"/>
                <a:gd name="T14" fmla="*/ 20 w 28"/>
                <a:gd name="T15" fmla="*/ 23 h 43"/>
                <a:gd name="T16" fmla="*/ 18 w 28"/>
                <a:gd name="T17" fmla="*/ 22 h 43"/>
                <a:gd name="T18" fmla="*/ 18 w 28"/>
                <a:gd name="T19"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3">
                  <a:moveTo>
                    <a:pt x="18" y="0"/>
                  </a:moveTo>
                  <a:cubicBezTo>
                    <a:pt x="16" y="2"/>
                    <a:pt x="15" y="2"/>
                    <a:pt x="14" y="2"/>
                  </a:cubicBezTo>
                  <a:cubicBezTo>
                    <a:pt x="12" y="2"/>
                    <a:pt x="12" y="0"/>
                    <a:pt x="6" y="0"/>
                  </a:cubicBezTo>
                  <a:cubicBezTo>
                    <a:pt x="4" y="0"/>
                    <a:pt x="0" y="1"/>
                    <a:pt x="0" y="6"/>
                  </a:cubicBezTo>
                  <a:cubicBezTo>
                    <a:pt x="0" y="13"/>
                    <a:pt x="6" y="20"/>
                    <a:pt x="14" y="21"/>
                  </a:cubicBezTo>
                  <a:cubicBezTo>
                    <a:pt x="14" y="30"/>
                    <a:pt x="16" y="36"/>
                    <a:pt x="22" y="43"/>
                  </a:cubicBezTo>
                  <a:cubicBezTo>
                    <a:pt x="28" y="37"/>
                    <a:pt x="22" y="30"/>
                    <a:pt x="24" y="22"/>
                  </a:cubicBezTo>
                  <a:cubicBezTo>
                    <a:pt x="23" y="23"/>
                    <a:pt x="21" y="23"/>
                    <a:pt x="20" y="23"/>
                  </a:cubicBezTo>
                  <a:cubicBezTo>
                    <a:pt x="19" y="23"/>
                    <a:pt x="18" y="23"/>
                    <a:pt x="18" y="22"/>
                  </a:cubicBezTo>
                  <a:cubicBezTo>
                    <a:pt x="16" y="14"/>
                    <a:pt x="18" y="14"/>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4" name="Freeform 137"/>
            <p:cNvSpPr>
              <a:spLocks/>
            </p:cNvSpPr>
            <p:nvPr/>
          </p:nvSpPr>
          <p:spPr bwMode="auto">
            <a:xfrm>
              <a:off x="-801" y="-204"/>
              <a:ext cx="655" cy="343"/>
            </a:xfrm>
            <a:custGeom>
              <a:avLst/>
              <a:gdLst>
                <a:gd name="T0" fmla="*/ 202 w 277"/>
                <a:gd name="T1" fmla="*/ 0 h 145"/>
                <a:gd name="T2" fmla="*/ 186 w 277"/>
                <a:gd name="T3" fmla="*/ 9 h 145"/>
                <a:gd name="T4" fmla="*/ 186 w 277"/>
                <a:gd name="T5" fmla="*/ 15 h 145"/>
                <a:gd name="T6" fmla="*/ 181 w 277"/>
                <a:gd name="T7" fmla="*/ 16 h 145"/>
                <a:gd name="T8" fmla="*/ 171 w 277"/>
                <a:gd name="T9" fmla="*/ 15 h 145"/>
                <a:gd name="T10" fmla="*/ 162 w 277"/>
                <a:gd name="T11" fmla="*/ 21 h 145"/>
                <a:gd name="T12" fmla="*/ 174 w 277"/>
                <a:gd name="T13" fmla="*/ 58 h 145"/>
                <a:gd name="T14" fmla="*/ 167 w 277"/>
                <a:gd name="T15" fmla="*/ 62 h 145"/>
                <a:gd name="T16" fmla="*/ 158 w 277"/>
                <a:gd name="T17" fmla="*/ 43 h 145"/>
                <a:gd name="T18" fmla="*/ 141 w 277"/>
                <a:gd name="T19" fmla="*/ 28 h 145"/>
                <a:gd name="T20" fmla="*/ 129 w 277"/>
                <a:gd name="T21" fmla="*/ 28 h 145"/>
                <a:gd name="T22" fmla="*/ 132 w 277"/>
                <a:gd name="T23" fmla="*/ 37 h 145"/>
                <a:gd name="T24" fmla="*/ 116 w 277"/>
                <a:gd name="T25" fmla="*/ 41 h 145"/>
                <a:gd name="T26" fmla="*/ 92 w 277"/>
                <a:gd name="T27" fmla="*/ 25 h 145"/>
                <a:gd name="T28" fmla="*/ 76 w 277"/>
                <a:gd name="T29" fmla="*/ 35 h 145"/>
                <a:gd name="T30" fmla="*/ 67 w 277"/>
                <a:gd name="T31" fmla="*/ 16 h 145"/>
                <a:gd name="T32" fmla="*/ 0 w 277"/>
                <a:gd name="T33" fmla="*/ 61 h 145"/>
                <a:gd name="T34" fmla="*/ 16 w 277"/>
                <a:gd name="T35" fmla="*/ 72 h 145"/>
                <a:gd name="T36" fmla="*/ 26 w 277"/>
                <a:gd name="T37" fmla="*/ 71 h 145"/>
                <a:gd name="T38" fmla="*/ 34 w 277"/>
                <a:gd name="T39" fmla="*/ 72 h 145"/>
                <a:gd name="T40" fmla="*/ 13 w 277"/>
                <a:gd name="T41" fmla="*/ 83 h 145"/>
                <a:gd name="T42" fmla="*/ 33 w 277"/>
                <a:gd name="T43" fmla="*/ 94 h 145"/>
                <a:gd name="T44" fmla="*/ 54 w 277"/>
                <a:gd name="T45" fmla="*/ 93 h 145"/>
                <a:gd name="T46" fmla="*/ 82 w 277"/>
                <a:gd name="T47" fmla="*/ 93 h 145"/>
                <a:gd name="T48" fmla="*/ 95 w 277"/>
                <a:gd name="T49" fmla="*/ 98 h 145"/>
                <a:gd name="T50" fmla="*/ 77 w 277"/>
                <a:gd name="T51" fmla="*/ 99 h 145"/>
                <a:gd name="T52" fmla="*/ 26 w 277"/>
                <a:gd name="T53" fmla="*/ 111 h 145"/>
                <a:gd name="T54" fmla="*/ 51 w 277"/>
                <a:gd name="T55" fmla="*/ 130 h 145"/>
                <a:gd name="T56" fmla="*/ 64 w 277"/>
                <a:gd name="T57" fmla="*/ 129 h 145"/>
                <a:gd name="T58" fmla="*/ 80 w 277"/>
                <a:gd name="T59" fmla="*/ 132 h 145"/>
                <a:gd name="T60" fmla="*/ 90 w 277"/>
                <a:gd name="T61" fmla="*/ 145 h 145"/>
                <a:gd name="T62" fmla="*/ 137 w 277"/>
                <a:gd name="T63" fmla="*/ 145 h 145"/>
                <a:gd name="T64" fmla="*/ 175 w 277"/>
                <a:gd name="T65" fmla="*/ 135 h 145"/>
                <a:gd name="T66" fmla="*/ 189 w 277"/>
                <a:gd name="T67" fmla="*/ 125 h 145"/>
                <a:gd name="T68" fmla="*/ 232 w 277"/>
                <a:gd name="T69" fmla="*/ 141 h 145"/>
                <a:gd name="T70" fmla="*/ 236 w 277"/>
                <a:gd name="T71" fmla="*/ 141 h 145"/>
                <a:gd name="T72" fmla="*/ 262 w 277"/>
                <a:gd name="T73" fmla="*/ 132 h 145"/>
                <a:gd name="T74" fmla="*/ 257 w 277"/>
                <a:gd name="T75" fmla="*/ 124 h 145"/>
                <a:gd name="T76" fmla="*/ 249 w 277"/>
                <a:gd name="T77" fmla="*/ 120 h 145"/>
                <a:gd name="T78" fmla="*/ 256 w 277"/>
                <a:gd name="T79" fmla="*/ 115 h 145"/>
                <a:gd name="T80" fmla="*/ 265 w 277"/>
                <a:gd name="T81" fmla="*/ 115 h 145"/>
                <a:gd name="T82" fmla="*/ 277 w 277"/>
                <a:gd name="T83" fmla="*/ 111 h 145"/>
                <a:gd name="T84" fmla="*/ 223 w 277"/>
                <a:gd name="T85" fmla="*/ 74 h 145"/>
                <a:gd name="T86" fmla="*/ 208 w 277"/>
                <a:gd name="T87" fmla="*/ 29 h 145"/>
                <a:gd name="T88" fmla="*/ 220 w 277"/>
                <a:gd name="T89" fmla="*/ 12 h 145"/>
                <a:gd name="T90" fmla="*/ 202 w 277"/>
                <a:gd name="T91"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77" h="145">
                  <a:moveTo>
                    <a:pt x="202" y="0"/>
                  </a:moveTo>
                  <a:cubicBezTo>
                    <a:pt x="193" y="0"/>
                    <a:pt x="186" y="4"/>
                    <a:pt x="186" y="9"/>
                  </a:cubicBezTo>
                  <a:cubicBezTo>
                    <a:pt x="186" y="11"/>
                    <a:pt x="186" y="13"/>
                    <a:pt x="186" y="15"/>
                  </a:cubicBezTo>
                  <a:cubicBezTo>
                    <a:pt x="183" y="16"/>
                    <a:pt x="182" y="16"/>
                    <a:pt x="181" y="16"/>
                  </a:cubicBezTo>
                  <a:cubicBezTo>
                    <a:pt x="178" y="16"/>
                    <a:pt x="178" y="15"/>
                    <a:pt x="171" y="15"/>
                  </a:cubicBezTo>
                  <a:cubicBezTo>
                    <a:pt x="167" y="15"/>
                    <a:pt x="162" y="17"/>
                    <a:pt x="162" y="21"/>
                  </a:cubicBezTo>
                  <a:cubicBezTo>
                    <a:pt x="162" y="26"/>
                    <a:pt x="170" y="51"/>
                    <a:pt x="174" y="58"/>
                  </a:cubicBezTo>
                  <a:cubicBezTo>
                    <a:pt x="171" y="60"/>
                    <a:pt x="171" y="62"/>
                    <a:pt x="167" y="62"/>
                  </a:cubicBezTo>
                  <a:cubicBezTo>
                    <a:pt x="158" y="62"/>
                    <a:pt x="161" y="49"/>
                    <a:pt x="158" y="43"/>
                  </a:cubicBezTo>
                  <a:cubicBezTo>
                    <a:pt x="156" y="37"/>
                    <a:pt x="148" y="30"/>
                    <a:pt x="141" y="28"/>
                  </a:cubicBezTo>
                  <a:cubicBezTo>
                    <a:pt x="129" y="28"/>
                    <a:pt x="129" y="28"/>
                    <a:pt x="129" y="28"/>
                  </a:cubicBezTo>
                  <a:cubicBezTo>
                    <a:pt x="130" y="31"/>
                    <a:pt x="131" y="33"/>
                    <a:pt x="132" y="37"/>
                  </a:cubicBezTo>
                  <a:cubicBezTo>
                    <a:pt x="126" y="39"/>
                    <a:pt x="122" y="40"/>
                    <a:pt x="116" y="41"/>
                  </a:cubicBezTo>
                  <a:cubicBezTo>
                    <a:pt x="112" y="31"/>
                    <a:pt x="107" y="25"/>
                    <a:pt x="92" y="25"/>
                  </a:cubicBezTo>
                  <a:cubicBezTo>
                    <a:pt x="84" y="25"/>
                    <a:pt x="80" y="32"/>
                    <a:pt x="76" y="35"/>
                  </a:cubicBezTo>
                  <a:cubicBezTo>
                    <a:pt x="74" y="31"/>
                    <a:pt x="74" y="16"/>
                    <a:pt x="67" y="16"/>
                  </a:cubicBezTo>
                  <a:cubicBezTo>
                    <a:pt x="48" y="16"/>
                    <a:pt x="0" y="35"/>
                    <a:pt x="0" y="61"/>
                  </a:cubicBezTo>
                  <a:cubicBezTo>
                    <a:pt x="0" y="64"/>
                    <a:pt x="10" y="72"/>
                    <a:pt x="16" y="72"/>
                  </a:cubicBezTo>
                  <a:cubicBezTo>
                    <a:pt x="20" y="72"/>
                    <a:pt x="23" y="71"/>
                    <a:pt x="26" y="71"/>
                  </a:cubicBezTo>
                  <a:cubicBezTo>
                    <a:pt x="28" y="71"/>
                    <a:pt x="31" y="71"/>
                    <a:pt x="34" y="72"/>
                  </a:cubicBezTo>
                  <a:cubicBezTo>
                    <a:pt x="28" y="76"/>
                    <a:pt x="13" y="72"/>
                    <a:pt x="13" y="83"/>
                  </a:cubicBezTo>
                  <a:cubicBezTo>
                    <a:pt x="13" y="92"/>
                    <a:pt x="23" y="94"/>
                    <a:pt x="33" y="94"/>
                  </a:cubicBezTo>
                  <a:cubicBezTo>
                    <a:pt x="41" y="94"/>
                    <a:pt x="49" y="93"/>
                    <a:pt x="54" y="93"/>
                  </a:cubicBezTo>
                  <a:cubicBezTo>
                    <a:pt x="59" y="93"/>
                    <a:pt x="72" y="93"/>
                    <a:pt x="82" y="93"/>
                  </a:cubicBezTo>
                  <a:cubicBezTo>
                    <a:pt x="87" y="93"/>
                    <a:pt x="91" y="96"/>
                    <a:pt x="95" y="98"/>
                  </a:cubicBezTo>
                  <a:cubicBezTo>
                    <a:pt x="89" y="98"/>
                    <a:pt x="85" y="99"/>
                    <a:pt x="77" y="99"/>
                  </a:cubicBezTo>
                  <a:cubicBezTo>
                    <a:pt x="55" y="99"/>
                    <a:pt x="39" y="102"/>
                    <a:pt x="26" y="111"/>
                  </a:cubicBezTo>
                  <a:cubicBezTo>
                    <a:pt x="30" y="117"/>
                    <a:pt x="39" y="130"/>
                    <a:pt x="51" y="130"/>
                  </a:cubicBezTo>
                  <a:cubicBezTo>
                    <a:pt x="54" y="130"/>
                    <a:pt x="59" y="129"/>
                    <a:pt x="64" y="129"/>
                  </a:cubicBezTo>
                  <a:cubicBezTo>
                    <a:pt x="70" y="129"/>
                    <a:pt x="77" y="130"/>
                    <a:pt x="80" y="132"/>
                  </a:cubicBezTo>
                  <a:cubicBezTo>
                    <a:pt x="86" y="137"/>
                    <a:pt x="81" y="145"/>
                    <a:pt x="90" y="145"/>
                  </a:cubicBezTo>
                  <a:cubicBezTo>
                    <a:pt x="104" y="145"/>
                    <a:pt x="113" y="145"/>
                    <a:pt x="137" y="145"/>
                  </a:cubicBezTo>
                  <a:cubicBezTo>
                    <a:pt x="148" y="138"/>
                    <a:pt x="161" y="142"/>
                    <a:pt x="175" y="135"/>
                  </a:cubicBezTo>
                  <a:cubicBezTo>
                    <a:pt x="183" y="131"/>
                    <a:pt x="179" y="125"/>
                    <a:pt x="189" y="125"/>
                  </a:cubicBezTo>
                  <a:cubicBezTo>
                    <a:pt x="204" y="125"/>
                    <a:pt x="212" y="141"/>
                    <a:pt x="232" y="141"/>
                  </a:cubicBezTo>
                  <a:cubicBezTo>
                    <a:pt x="233" y="141"/>
                    <a:pt x="235" y="141"/>
                    <a:pt x="236" y="141"/>
                  </a:cubicBezTo>
                  <a:cubicBezTo>
                    <a:pt x="248" y="141"/>
                    <a:pt x="258" y="141"/>
                    <a:pt x="262" y="132"/>
                  </a:cubicBezTo>
                  <a:cubicBezTo>
                    <a:pt x="260" y="130"/>
                    <a:pt x="257" y="129"/>
                    <a:pt x="257" y="124"/>
                  </a:cubicBezTo>
                  <a:cubicBezTo>
                    <a:pt x="255" y="124"/>
                    <a:pt x="249" y="124"/>
                    <a:pt x="249" y="120"/>
                  </a:cubicBezTo>
                  <a:cubicBezTo>
                    <a:pt x="249" y="116"/>
                    <a:pt x="252" y="115"/>
                    <a:pt x="256" y="115"/>
                  </a:cubicBezTo>
                  <a:cubicBezTo>
                    <a:pt x="260" y="115"/>
                    <a:pt x="262" y="115"/>
                    <a:pt x="265" y="115"/>
                  </a:cubicBezTo>
                  <a:cubicBezTo>
                    <a:pt x="268" y="115"/>
                    <a:pt x="271" y="114"/>
                    <a:pt x="277" y="111"/>
                  </a:cubicBezTo>
                  <a:cubicBezTo>
                    <a:pt x="267" y="103"/>
                    <a:pt x="223" y="91"/>
                    <a:pt x="223" y="74"/>
                  </a:cubicBezTo>
                  <a:cubicBezTo>
                    <a:pt x="223" y="60"/>
                    <a:pt x="208" y="48"/>
                    <a:pt x="208" y="29"/>
                  </a:cubicBezTo>
                  <a:cubicBezTo>
                    <a:pt x="208" y="25"/>
                    <a:pt x="220" y="20"/>
                    <a:pt x="220" y="12"/>
                  </a:cubicBezTo>
                  <a:cubicBezTo>
                    <a:pt x="220" y="4"/>
                    <a:pt x="211" y="0"/>
                    <a:pt x="202"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5" name="Freeform 138"/>
            <p:cNvSpPr>
              <a:spLocks/>
            </p:cNvSpPr>
            <p:nvPr/>
          </p:nvSpPr>
          <p:spPr bwMode="auto">
            <a:xfrm>
              <a:off x="-1042" y="-254"/>
              <a:ext cx="366" cy="237"/>
            </a:xfrm>
            <a:custGeom>
              <a:avLst/>
              <a:gdLst>
                <a:gd name="T0" fmla="*/ 67 w 155"/>
                <a:gd name="T1" fmla="*/ 0 h 100"/>
                <a:gd name="T2" fmla="*/ 50 w 155"/>
                <a:gd name="T3" fmla="*/ 4 h 100"/>
                <a:gd name="T4" fmla="*/ 30 w 155"/>
                <a:gd name="T5" fmla="*/ 2 h 100"/>
                <a:gd name="T6" fmla="*/ 18 w 155"/>
                <a:gd name="T7" fmla="*/ 4 h 100"/>
                <a:gd name="T8" fmla="*/ 26 w 155"/>
                <a:gd name="T9" fmla="*/ 22 h 100"/>
                <a:gd name="T10" fmla="*/ 0 w 155"/>
                <a:gd name="T11" fmla="*/ 74 h 100"/>
                <a:gd name="T12" fmla="*/ 25 w 155"/>
                <a:gd name="T13" fmla="*/ 85 h 100"/>
                <a:gd name="T14" fmla="*/ 33 w 155"/>
                <a:gd name="T15" fmla="*/ 95 h 100"/>
                <a:gd name="T16" fmla="*/ 41 w 155"/>
                <a:gd name="T17" fmla="*/ 100 h 100"/>
                <a:gd name="T18" fmla="*/ 82 w 155"/>
                <a:gd name="T19" fmla="*/ 83 h 100"/>
                <a:gd name="T20" fmla="*/ 121 w 155"/>
                <a:gd name="T21" fmla="*/ 43 h 100"/>
                <a:gd name="T22" fmla="*/ 155 w 155"/>
                <a:gd name="T23" fmla="*/ 32 h 100"/>
                <a:gd name="T24" fmla="*/ 118 w 155"/>
                <a:gd name="T25" fmla="*/ 9 h 100"/>
                <a:gd name="T26" fmla="*/ 104 w 155"/>
                <a:gd name="T27" fmla="*/ 13 h 100"/>
                <a:gd name="T28" fmla="*/ 100 w 155"/>
                <a:gd name="T29" fmla="*/ 11 h 100"/>
                <a:gd name="T30" fmla="*/ 71 w 155"/>
                <a:gd name="T31" fmla="*/ 0 h 100"/>
                <a:gd name="T32" fmla="*/ 67 w 155"/>
                <a:gd name="T3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100">
                  <a:moveTo>
                    <a:pt x="67" y="0"/>
                  </a:moveTo>
                  <a:cubicBezTo>
                    <a:pt x="60" y="0"/>
                    <a:pt x="55" y="4"/>
                    <a:pt x="50" y="4"/>
                  </a:cubicBezTo>
                  <a:cubicBezTo>
                    <a:pt x="42" y="4"/>
                    <a:pt x="36" y="2"/>
                    <a:pt x="30" y="2"/>
                  </a:cubicBezTo>
                  <a:cubicBezTo>
                    <a:pt x="26" y="2"/>
                    <a:pt x="23" y="2"/>
                    <a:pt x="18" y="4"/>
                  </a:cubicBezTo>
                  <a:cubicBezTo>
                    <a:pt x="19" y="10"/>
                    <a:pt x="26" y="18"/>
                    <a:pt x="26" y="22"/>
                  </a:cubicBezTo>
                  <a:cubicBezTo>
                    <a:pt x="26" y="41"/>
                    <a:pt x="0" y="56"/>
                    <a:pt x="0" y="74"/>
                  </a:cubicBezTo>
                  <a:cubicBezTo>
                    <a:pt x="0" y="80"/>
                    <a:pt x="21" y="79"/>
                    <a:pt x="25" y="85"/>
                  </a:cubicBezTo>
                  <a:cubicBezTo>
                    <a:pt x="27" y="87"/>
                    <a:pt x="31" y="95"/>
                    <a:pt x="33" y="95"/>
                  </a:cubicBezTo>
                  <a:cubicBezTo>
                    <a:pt x="36" y="95"/>
                    <a:pt x="37" y="100"/>
                    <a:pt x="41" y="100"/>
                  </a:cubicBezTo>
                  <a:cubicBezTo>
                    <a:pt x="45" y="100"/>
                    <a:pt x="82" y="87"/>
                    <a:pt x="82" y="83"/>
                  </a:cubicBezTo>
                  <a:cubicBezTo>
                    <a:pt x="82" y="71"/>
                    <a:pt x="105" y="49"/>
                    <a:pt x="121" y="43"/>
                  </a:cubicBezTo>
                  <a:cubicBezTo>
                    <a:pt x="127" y="42"/>
                    <a:pt x="155" y="38"/>
                    <a:pt x="155" y="32"/>
                  </a:cubicBezTo>
                  <a:cubicBezTo>
                    <a:pt x="155" y="20"/>
                    <a:pt x="129" y="9"/>
                    <a:pt x="118" y="9"/>
                  </a:cubicBezTo>
                  <a:cubicBezTo>
                    <a:pt x="113" y="9"/>
                    <a:pt x="108" y="13"/>
                    <a:pt x="104" y="13"/>
                  </a:cubicBezTo>
                  <a:cubicBezTo>
                    <a:pt x="102" y="13"/>
                    <a:pt x="101" y="12"/>
                    <a:pt x="100" y="11"/>
                  </a:cubicBezTo>
                  <a:cubicBezTo>
                    <a:pt x="88" y="10"/>
                    <a:pt x="83" y="3"/>
                    <a:pt x="71" y="0"/>
                  </a:cubicBezTo>
                  <a:cubicBezTo>
                    <a:pt x="70" y="0"/>
                    <a:pt x="68" y="0"/>
                    <a:pt x="6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6" name="Freeform 139"/>
            <p:cNvSpPr>
              <a:spLocks noEditPoints="1"/>
            </p:cNvSpPr>
            <p:nvPr/>
          </p:nvSpPr>
          <p:spPr bwMode="auto">
            <a:xfrm>
              <a:off x="-751" y="-429"/>
              <a:ext cx="437" cy="185"/>
            </a:xfrm>
            <a:custGeom>
              <a:avLst/>
              <a:gdLst>
                <a:gd name="T0" fmla="*/ 37 w 185"/>
                <a:gd name="T1" fmla="*/ 43 h 78"/>
                <a:gd name="T2" fmla="*/ 33 w 185"/>
                <a:gd name="T3" fmla="*/ 42 h 78"/>
                <a:gd name="T4" fmla="*/ 37 w 185"/>
                <a:gd name="T5" fmla="*/ 43 h 78"/>
                <a:gd name="T6" fmla="*/ 46 w 185"/>
                <a:gd name="T7" fmla="*/ 31 h 78"/>
                <a:gd name="T8" fmla="*/ 37 w 185"/>
                <a:gd name="T9" fmla="*/ 30 h 78"/>
                <a:gd name="T10" fmla="*/ 46 w 185"/>
                <a:gd name="T11" fmla="*/ 31 h 78"/>
                <a:gd name="T12" fmla="*/ 42 w 185"/>
                <a:gd name="T13" fmla="*/ 21 h 78"/>
                <a:gd name="T14" fmla="*/ 43 w 185"/>
                <a:gd name="T15" fmla="*/ 21 h 78"/>
                <a:gd name="T16" fmla="*/ 42 w 185"/>
                <a:gd name="T17" fmla="*/ 21 h 78"/>
                <a:gd name="T18" fmla="*/ 128 w 185"/>
                <a:gd name="T19" fmla="*/ 0 h 78"/>
                <a:gd name="T20" fmla="*/ 109 w 185"/>
                <a:gd name="T21" fmla="*/ 17 h 78"/>
                <a:gd name="T22" fmla="*/ 122 w 185"/>
                <a:gd name="T23" fmla="*/ 25 h 78"/>
                <a:gd name="T24" fmla="*/ 122 w 185"/>
                <a:gd name="T25" fmla="*/ 32 h 78"/>
                <a:gd name="T26" fmla="*/ 117 w 185"/>
                <a:gd name="T27" fmla="*/ 34 h 78"/>
                <a:gd name="T28" fmla="*/ 128 w 185"/>
                <a:gd name="T29" fmla="*/ 36 h 78"/>
                <a:gd name="T30" fmla="*/ 116 w 185"/>
                <a:gd name="T31" fmla="*/ 43 h 78"/>
                <a:gd name="T32" fmla="*/ 66 w 185"/>
                <a:gd name="T33" fmla="*/ 22 h 78"/>
                <a:gd name="T34" fmla="*/ 54 w 185"/>
                <a:gd name="T35" fmla="*/ 22 h 78"/>
                <a:gd name="T36" fmla="*/ 45 w 185"/>
                <a:gd name="T37" fmla="*/ 15 h 78"/>
                <a:gd name="T38" fmla="*/ 35 w 185"/>
                <a:gd name="T39" fmla="*/ 14 h 78"/>
                <a:gd name="T40" fmla="*/ 27 w 185"/>
                <a:gd name="T41" fmla="*/ 15 h 78"/>
                <a:gd name="T42" fmla="*/ 31 w 185"/>
                <a:gd name="T43" fmla="*/ 20 h 78"/>
                <a:gd name="T44" fmla="*/ 30 w 185"/>
                <a:gd name="T45" fmla="*/ 20 h 78"/>
                <a:gd name="T46" fmla="*/ 19 w 185"/>
                <a:gd name="T47" fmla="*/ 26 h 78"/>
                <a:gd name="T48" fmla="*/ 25 w 185"/>
                <a:gd name="T49" fmla="*/ 28 h 78"/>
                <a:gd name="T50" fmla="*/ 22 w 185"/>
                <a:gd name="T51" fmla="*/ 28 h 78"/>
                <a:gd name="T52" fmla="*/ 17 w 185"/>
                <a:gd name="T53" fmla="*/ 27 h 78"/>
                <a:gd name="T54" fmla="*/ 13 w 185"/>
                <a:gd name="T55" fmla="*/ 28 h 78"/>
                <a:gd name="T56" fmla="*/ 13 w 185"/>
                <a:gd name="T57" fmla="*/ 36 h 78"/>
                <a:gd name="T58" fmla="*/ 18 w 185"/>
                <a:gd name="T59" fmla="*/ 38 h 78"/>
                <a:gd name="T60" fmla="*/ 13 w 185"/>
                <a:gd name="T61" fmla="*/ 37 h 78"/>
                <a:gd name="T62" fmla="*/ 0 w 185"/>
                <a:gd name="T63" fmla="*/ 43 h 78"/>
                <a:gd name="T64" fmla="*/ 0 w 185"/>
                <a:gd name="T65" fmla="*/ 50 h 78"/>
                <a:gd name="T66" fmla="*/ 8 w 185"/>
                <a:gd name="T67" fmla="*/ 58 h 78"/>
                <a:gd name="T68" fmla="*/ 26 w 185"/>
                <a:gd name="T69" fmla="*/ 62 h 78"/>
                <a:gd name="T70" fmla="*/ 49 w 185"/>
                <a:gd name="T71" fmla="*/ 58 h 78"/>
                <a:gd name="T72" fmla="*/ 54 w 185"/>
                <a:gd name="T73" fmla="*/ 51 h 78"/>
                <a:gd name="T74" fmla="*/ 63 w 185"/>
                <a:gd name="T75" fmla="*/ 64 h 78"/>
                <a:gd name="T76" fmla="*/ 57 w 185"/>
                <a:gd name="T77" fmla="*/ 63 h 78"/>
                <a:gd name="T78" fmla="*/ 49 w 185"/>
                <a:gd name="T79" fmla="*/ 70 h 78"/>
                <a:gd name="T80" fmla="*/ 63 w 185"/>
                <a:gd name="T81" fmla="*/ 78 h 78"/>
                <a:gd name="T82" fmla="*/ 98 w 185"/>
                <a:gd name="T83" fmla="*/ 70 h 78"/>
                <a:gd name="T84" fmla="*/ 133 w 185"/>
                <a:gd name="T85" fmla="*/ 61 h 78"/>
                <a:gd name="T86" fmla="*/ 136 w 185"/>
                <a:gd name="T87" fmla="*/ 61 h 78"/>
                <a:gd name="T88" fmla="*/ 150 w 185"/>
                <a:gd name="T89" fmla="*/ 61 h 78"/>
                <a:gd name="T90" fmla="*/ 165 w 185"/>
                <a:gd name="T91" fmla="*/ 62 h 78"/>
                <a:gd name="T92" fmla="*/ 167 w 185"/>
                <a:gd name="T93" fmla="*/ 62 h 78"/>
                <a:gd name="T94" fmla="*/ 185 w 185"/>
                <a:gd name="T95" fmla="*/ 37 h 78"/>
                <a:gd name="T96" fmla="*/ 173 w 185"/>
                <a:gd name="T97" fmla="*/ 24 h 78"/>
                <a:gd name="T98" fmla="*/ 158 w 185"/>
                <a:gd name="T99" fmla="*/ 30 h 78"/>
                <a:gd name="T100" fmla="*/ 138 w 185"/>
                <a:gd name="T101" fmla="*/ 11 h 78"/>
                <a:gd name="T102" fmla="*/ 138 w 185"/>
                <a:gd name="T103" fmla="*/ 4 h 78"/>
                <a:gd name="T104" fmla="*/ 128 w 185"/>
                <a:gd name="T10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5" h="78">
                  <a:moveTo>
                    <a:pt x="37" y="43"/>
                  </a:moveTo>
                  <a:cubicBezTo>
                    <a:pt x="36" y="42"/>
                    <a:pt x="34" y="42"/>
                    <a:pt x="33" y="42"/>
                  </a:cubicBezTo>
                  <a:cubicBezTo>
                    <a:pt x="34" y="42"/>
                    <a:pt x="36" y="42"/>
                    <a:pt x="37" y="43"/>
                  </a:cubicBezTo>
                  <a:moveTo>
                    <a:pt x="46" y="31"/>
                  </a:moveTo>
                  <a:cubicBezTo>
                    <a:pt x="44" y="31"/>
                    <a:pt x="41" y="31"/>
                    <a:pt x="37" y="30"/>
                  </a:cubicBezTo>
                  <a:cubicBezTo>
                    <a:pt x="40" y="30"/>
                    <a:pt x="43" y="31"/>
                    <a:pt x="46" y="31"/>
                  </a:cubicBezTo>
                  <a:moveTo>
                    <a:pt x="42" y="21"/>
                  </a:moveTo>
                  <a:cubicBezTo>
                    <a:pt x="42" y="21"/>
                    <a:pt x="43" y="21"/>
                    <a:pt x="43" y="21"/>
                  </a:cubicBezTo>
                  <a:cubicBezTo>
                    <a:pt x="43" y="21"/>
                    <a:pt x="42" y="21"/>
                    <a:pt x="42" y="21"/>
                  </a:cubicBezTo>
                  <a:moveTo>
                    <a:pt x="128" y="0"/>
                  </a:moveTo>
                  <a:cubicBezTo>
                    <a:pt x="123" y="4"/>
                    <a:pt x="109" y="9"/>
                    <a:pt x="109" y="17"/>
                  </a:cubicBezTo>
                  <a:cubicBezTo>
                    <a:pt x="109" y="22"/>
                    <a:pt x="119" y="25"/>
                    <a:pt x="122" y="25"/>
                  </a:cubicBezTo>
                  <a:cubicBezTo>
                    <a:pt x="122" y="32"/>
                    <a:pt x="122" y="32"/>
                    <a:pt x="122" y="32"/>
                  </a:cubicBezTo>
                  <a:cubicBezTo>
                    <a:pt x="121" y="32"/>
                    <a:pt x="118" y="33"/>
                    <a:pt x="117" y="34"/>
                  </a:cubicBezTo>
                  <a:cubicBezTo>
                    <a:pt x="119" y="35"/>
                    <a:pt x="122" y="36"/>
                    <a:pt x="128" y="36"/>
                  </a:cubicBezTo>
                  <a:cubicBezTo>
                    <a:pt x="126" y="40"/>
                    <a:pt x="123" y="43"/>
                    <a:pt x="116" y="43"/>
                  </a:cubicBezTo>
                  <a:cubicBezTo>
                    <a:pt x="93" y="43"/>
                    <a:pt x="82" y="22"/>
                    <a:pt x="66" y="22"/>
                  </a:cubicBezTo>
                  <a:cubicBezTo>
                    <a:pt x="65" y="22"/>
                    <a:pt x="60" y="22"/>
                    <a:pt x="54" y="22"/>
                  </a:cubicBezTo>
                  <a:cubicBezTo>
                    <a:pt x="53" y="16"/>
                    <a:pt x="47" y="15"/>
                    <a:pt x="45" y="15"/>
                  </a:cubicBezTo>
                  <a:cubicBezTo>
                    <a:pt x="42" y="15"/>
                    <a:pt x="39" y="14"/>
                    <a:pt x="35" y="14"/>
                  </a:cubicBezTo>
                  <a:cubicBezTo>
                    <a:pt x="33" y="14"/>
                    <a:pt x="31" y="14"/>
                    <a:pt x="27" y="15"/>
                  </a:cubicBezTo>
                  <a:cubicBezTo>
                    <a:pt x="27" y="17"/>
                    <a:pt x="29" y="19"/>
                    <a:pt x="31" y="20"/>
                  </a:cubicBezTo>
                  <a:cubicBezTo>
                    <a:pt x="31" y="20"/>
                    <a:pt x="30" y="20"/>
                    <a:pt x="30" y="20"/>
                  </a:cubicBezTo>
                  <a:cubicBezTo>
                    <a:pt x="26" y="20"/>
                    <a:pt x="22" y="22"/>
                    <a:pt x="19" y="26"/>
                  </a:cubicBezTo>
                  <a:cubicBezTo>
                    <a:pt x="21" y="27"/>
                    <a:pt x="23" y="27"/>
                    <a:pt x="25" y="28"/>
                  </a:cubicBezTo>
                  <a:cubicBezTo>
                    <a:pt x="23" y="28"/>
                    <a:pt x="23" y="28"/>
                    <a:pt x="22" y="28"/>
                  </a:cubicBezTo>
                  <a:cubicBezTo>
                    <a:pt x="22" y="28"/>
                    <a:pt x="20" y="27"/>
                    <a:pt x="17" y="27"/>
                  </a:cubicBezTo>
                  <a:cubicBezTo>
                    <a:pt x="16" y="27"/>
                    <a:pt x="15" y="28"/>
                    <a:pt x="13" y="28"/>
                  </a:cubicBezTo>
                  <a:cubicBezTo>
                    <a:pt x="13" y="36"/>
                    <a:pt x="13" y="36"/>
                    <a:pt x="13" y="36"/>
                  </a:cubicBezTo>
                  <a:cubicBezTo>
                    <a:pt x="15" y="36"/>
                    <a:pt x="17" y="37"/>
                    <a:pt x="18" y="38"/>
                  </a:cubicBezTo>
                  <a:cubicBezTo>
                    <a:pt x="17" y="37"/>
                    <a:pt x="15" y="37"/>
                    <a:pt x="13" y="37"/>
                  </a:cubicBezTo>
                  <a:cubicBezTo>
                    <a:pt x="8" y="37"/>
                    <a:pt x="5" y="41"/>
                    <a:pt x="0" y="43"/>
                  </a:cubicBezTo>
                  <a:cubicBezTo>
                    <a:pt x="2" y="46"/>
                    <a:pt x="0" y="45"/>
                    <a:pt x="0" y="50"/>
                  </a:cubicBezTo>
                  <a:cubicBezTo>
                    <a:pt x="0" y="55"/>
                    <a:pt x="4" y="58"/>
                    <a:pt x="8" y="58"/>
                  </a:cubicBezTo>
                  <a:cubicBezTo>
                    <a:pt x="12" y="58"/>
                    <a:pt x="19" y="62"/>
                    <a:pt x="26" y="62"/>
                  </a:cubicBezTo>
                  <a:cubicBezTo>
                    <a:pt x="33" y="62"/>
                    <a:pt x="40" y="59"/>
                    <a:pt x="49" y="58"/>
                  </a:cubicBezTo>
                  <a:cubicBezTo>
                    <a:pt x="49" y="55"/>
                    <a:pt x="51" y="52"/>
                    <a:pt x="54" y="51"/>
                  </a:cubicBezTo>
                  <a:cubicBezTo>
                    <a:pt x="55" y="57"/>
                    <a:pt x="60" y="59"/>
                    <a:pt x="63" y="64"/>
                  </a:cubicBezTo>
                  <a:cubicBezTo>
                    <a:pt x="61" y="64"/>
                    <a:pt x="59" y="63"/>
                    <a:pt x="57" y="63"/>
                  </a:cubicBezTo>
                  <a:cubicBezTo>
                    <a:pt x="53" y="63"/>
                    <a:pt x="49" y="64"/>
                    <a:pt x="49" y="70"/>
                  </a:cubicBezTo>
                  <a:cubicBezTo>
                    <a:pt x="49" y="73"/>
                    <a:pt x="57" y="78"/>
                    <a:pt x="63" y="78"/>
                  </a:cubicBezTo>
                  <a:cubicBezTo>
                    <a:pt x="77" y="78"/>
                    <a:pt x="87" y="74"/>
                    <a:pt x="98" y="70"/>
                  </a:cubicBezTo>
                  <a:cubicBezTo>
                    <a:pt x="99" y="69"/>
                    <a:pt x="133" y="62"/>
                    <a:pt x="133" y="61"/>
                  </a:cubicBezTo>
                  <a:cubicBezTo>
                    <a:pt x="133" y="61"/>
                    <a:pt x="134" y="61"/>
                    <a:pt x="136" y="61"/>
                  </a:cubicBezTo>
                  <a:cubicBezTo>
                    <a:pt x="139" y="61"/>
                    <a:pt x="145" y="61"/>
                    <a:pt x="150" y="61"/>
                  </a:cubicBezTo>
                  <a:cubicBezTo>
                    <a:pt x="156" y="62"/>
                    <a:pt x="162" y="62"/>
                    <a:pt x="165" y="62"/>
                  </a:cubicBezTo>
                  <a:cubicBezTo>
                    <a:pt x="166" y="62"/>
                    <a:pt x="167" y="62"/>
                    <a:pt x="167" y="62"/>
                  </a:cubicBezTo>
                  <a:cubicBezTo>
                    <a:pt x="172" y="60"/>
                    <a:pt x="185" y="45"/>
                    <a:pt x="185" y="37"/>
                  </a:cubicBezTo>
                  <a:cubicBezTo>
                    <a:pt x="185" y="31"/>
                    <a:pt x="179" y="24"/>
                    <a:pt x="173" y="24"/>
                  </a:cubicBezTo>
                  <a:cubicBezTo>
                    <a:pt x="166" y="24"/>
                    <a:pt x="163" y="30"/>
                    <a:pt x="158" y="30"/>
                  </a:cubicBezTo>
                  <a:cubicBezTo>
                    <a:pt x="148" y="30"/>
                    <a:pt x="138" y="19"/>
                    <a:pt x="138" y="11"/>
                  </a:cubicBezTo>
                  <a:cubicBezTo>
                    <a:pt x="138" y="10"/>
                    <a:pt x="138" y="8"/>
                    <a:pt x="138" y="4"/>
                  </a:cubicBezTo>
                  <a:cubicBezTo>
                    <a:pt x="135" y="4"/>
                    <a:pt x="131" y="2"/>
                    <a:pt x="128"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7" name="Freeform 140"/>
            <p:cNvSpPr>
              <a:spLocks/>
            </p:cNvSpPr>
            <p:nvPr/>
          </p:nvSpPr>
          <p:spPr bwMode="auto">
            <a:xfrm>
              <a:off x="-813" y="-362"/>
              <a:ext cx="57" cy="42"/>
            </a:xfrm>
            <a:custGeom>
              <a:avLst/>
              <a:gdLst>
                <a:gd name="T0" fmla="*/ 23 w 24"/>
                <a:gd name="T1" fmla="*/ 0 h 18"/>
                <a:gd name="T2" fmla="*/ 0 w 24"/>
                <a:gd name="T3" fmla="*/ 12 h 18"/>
                <a:gd name="T4" fmla="*/ 9 w 24"/>
                <a:gd name="T5" fmla="*/ 18 h 18"/>
                <a:gd name="T6" fmla="*/ 24 w 24"/>
                <a:gd name="T7" fmla="*/ 0 h 18"/>
                <a:gd name="T8" fmla="*/ 23 w 24"/>
                <a:gd name="T9" fmla="*/ 0 h 18"/>
              </a:gdLst>
              <a:ahLst/>
              <a:cxnLst>
                <a:cxn ang="0">
                  <a:pos x="T0" y="T1"/>
                </a:cxn>
                <a:cxn ang="0">
                  <a:pos x="T2" y="T3"/>
                </a:cxn>
                <a:cxn ang="0">
                  <a:pos x="T4" y="T5"/>
                </a:cxn>
                <a:cxn ang="0">
                  <a:pos x="T6" y="T7"/>
                </a:cxn>
                <a:cxn ang="0">
                  <a:pos x="T8" y="T9"/>
                </a:cxn>
              </a:cxnLst>
              <a:rect l="0" t="0" r="r" b="b"/>
              <a:pathLst>
                <a:path w="24" h="18">
                  <a:moveTo>
                    <a:pt x="23" y="0"/>
                  </a:moveTo>
                  <a:cubicBezTo>
                    <a:pt x="17" y="0"/>
                    <a:pt x="0" y="4"/>
                    <a:pt x="0" y="12"/>
                  </a:cubicBezTo>
                  <a:cubicBezTo>
                    <a:pt x="0" y="16"/>
                    <a:pt x="4" y="18"/>
                    <a:pt x="9" y="18"/>
                  </a:cubicBezTo>
                  <a:cubicBezTo>
                    <a:pt x="15" y="18"/>
                    <a:pt x="23" y="7"/>
                    <a:pt x="24" y="0"/>
                  </a:cubicBezTo>
                  <a:cubicBezTo>
                    <a:pt x="24" y="0"/>
                    <a:pt x="24"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8" name="Freeform 141"/>
            <p:cNvSpPr>
              <a:spLocks/>
            </p:cNvSpPr>
            <p:nvPr/>
          </p:nvSpPr>
          <p:spPr bwMode="auto">
            <a:xfrm>
              <a:off x="-655" y="-426"/>
              <a:ext cx="43" cy="16"/>
            </a:xfrm>
            <a:custGeom>
              <a:avLst/>
              <a:gdLst>
                <a:gd name="T0" fmla="*/ 18 w 18"/>
                <a:gd name="T1" fmla="*/ 0 h 7"/>
                <a:gd name="T2" fmla="*/ 0 w 18"/>
                <a:gd name="T3" fmla="*/ 0 h 7"/>
                <a:gd name="T4" fmla="*/ 6 w 18"/>
                <a:gd name="T5" fmla="*/ 7 h 7"/>
                <a:gd name="T6" fmla="*/ 18 w 18"/>
                <a:gd name="T7" fmla="*/ 7 h 7"/>
                <a:gd name="T8" fmla="*/ 18 w 18"/>
                <a:gd name="T9" fmla="*/ 0 h 7"/>
              </a:gdLst>
              <a:ahLst/>
              <a:cxnLst>
                <a:cxn ang="0">
                  <a:pos x="T0" y="T1"/>
                </a:cxn>
                <a:cxn ang="0">
                  <a:pos x="T2" y="T3"/>
                </a:cxn>
                <a:cxn ang="0">
                  <a:pos x="T4" y="T5"/>
                </a:cxn>
                <a:cxn ang="0">
                  <a:pos x="T6" y="T7"/>
                </a:cxn>
                <a:cxn ang="0">
                  <a:pos x="T8" y="T9"/>
                </a:cxn>
              </a:cxnLst>
              <a:rect l="0" t="0" r="r" b="b"/>
              <a:pathLst>
                <a:path w="18" h="7">
                  <a:moveTo>
                    <a:pt x="18" y="0"/>
                  </a:moveTo>
                  <a:cubicBezTo>
                    <a:pt x="0" y="0"/>
                    <a:pt x="0" y="0"/>
                    <a:pt x="0" y="0"/>
                  </a:cubicBezTo>
                  <a:cubicBezTo>
                    <a:pt x="0" y="5"/>
                    <a:pt x="4" y="7"/>
                    <a:pt x="6" y="7"/>
                  </a:cubicBezTo>
                  <a:cubicBezTo>
                    <a:pt x="6" y="7"/>
                    <a:pt x="16" y="7"/>
                    <a:pt x="18" y="7"/>
                  </a:cubicBezTo>
                  <a:cubicBezTo>
                    <a:pt x="18" y="0"/>
                    <a:pt x="18"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9" name="Freeform 142"/>
            <p:cNvSpPr>
              <a:spLocks/>
            </p:cNvSpPr>
            <p:nvPr/>
          </p:nvSpPr>
          <p:spPr bwMode="auto">
            <a:xfrm>
              <a:off x="-938" y="-471"/>
              <a:ext cx="248" cy="128"/>
            </a:xfrm>
            <a:custGeom>
              <a:avLst/>
              <a:gdLst>
                <a:gd name="T0" fmla="*/ 96 w 105"/>
                <a:gd name="T1" fmla="*/ 0 h 54"/>
                <a:gd name="T2" fmla="*/ 74 w 105"/>
                <a:gd name="T3" fmla="*/ 3 h 54"/>
                <a:gd name="T4" fmla="*/ 64 w 105"/>
                <a:gd name="T5" fmla="*/ 2 h 54"/>
                <a:gd name="T6" fmla="*/ 37 w 105"/>
                <a:gd name="T7" fmla="*/ 22 h 54"/>
                <a:gd name="T8" fmla="*/ 11 w 105"/>
                <a:gd name="T9" fmla="*/ 33 h 54"/>
                <a:gd name="T10" fmla="*/ 0 w 105"/>
                <a:gd name="T11" fmla="*/ 42 h 54"/>
                <a:gd name="T12" fmla="*/ 5 w 105"/>
                <a:gd name="T13" fmla="*/ 50 h 54"/>
                <a:gd name="T14" fmla="*/ 14 w 105"/>
                <a:gd name="T15" fmla="*/ 46 h 54"/>
                <a:gd name="T16" fmla="*/ 23 w 105"/>
                <a:gd name="T17" fmla="*/ 47 h 54"/>
                <a:gd name="T18" fmla="*/ 29 w 105"/>
                <a:gd name="T19" fmla="*/ 46 h 54"/>
                <a:gd name="T20" fmla="*/ 38 w 105"/>
                <a:gd name="T21" fmla="*/ 54 h 54"/>
                <a:gd name="T22" fmla="*/ 49 w 105"/>
                <a:gd name="T23" fmla="*/ 42 h 54"/>
                <a:gd name="T24" fmla="*/ 50 w 105"/>
                <a:gd name="T25" fmla="*/ 42 h 54"/>
                <a:gd name="T26" fmla="*/ 67 w 105"/>
                <a:gd name="T27" fmla="*/ 26 h 54"/>
                <a:gd name="T28" fmla="*/ 80 w 105"/>
                <a:gd name="T29" fmla="*/ 40 h 54"/>
                <a:gd name="T30" fmla="*/ 103 w 105"/>
                <a:gd name="T31" fmla="*/ 24 h 54"/>
                <a:gd name="T32" fmla="*/ 98 w 105"/>
                <a:gd name="T33" fmla="*/ 13 h 54"/>
                <a:gd name="T34" fmla="*/ 105 w 105"/>
                <a:gd name="T35" fmla="*/ 5 h 54"/>
                <a:gd name="T36" fmla="*/ 96 w 105"/>
                <a:gd name="T3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5" h="54">
                  <a:moveTo>
                    <a:pt x="96" y="0"/>
                  </a:moveTo>
                  <a:cubicBezTo>
                    <a:pt x="87" y="0"/>
                    <a:pt x="74" y="3"/>
                    <a:pt x="74" y="3"/>
                  </a:cubicBezTo>
                  <a:cubicBezTo>
                    <a:pt x="69" y="3"/>
                    <a:pt x="68" y="2"/>
                    <a:pt x="64" y="2"/>
                  </a:cubicBezTo>
                  <a:cubicBezTo>
                    <a:pt x="49" y="2"/>
                    <a:pt x="47" y="16"/>
                    <a:pt x="37" y="22"/>
                  </a:cubicBezTo>
                  <a:cubicBezTo>
                    <a:pt x="28" y="27"/>
                    <a:pt x="20" y="28"/>
                    <a:pt x="11" y="33"/>
                  </a:cubicBezTo>
                  <a:cubicBezTo>
                    <a:pt x="9" y="34"/>
                    <a:pt x="0" y="41"/>
                    <a:pt x="0" y="42"/>
                  </a:cubicBezTo>
                  <a:cubicBezTo>
                    <a:pt x="0" y="44"/>
                    <a:pt x="4" y="46"/>
                    <a:pt x="5" y="50"/>
                  </a:cubicBezTo>
                  <a:cubicBezTo>
                    <a:pt x="9" y="49"/>
                    <a:pt x="11" y="46"/>
                    <a:pt x="14" y="46"/>
                  </a:cubicBezTo>
                  <a:cubicBezTo>
                    <a:pt x="18" y="46"/>
                    <a:pt x="20" y="47"/>
                    <a:pt x="23" y="47"/>
                  </a:cubicBezTo>
                  <a:cubicBezTo>
                    <a:pt x="25" y="47"/>
                    <a:pt x="27" y="47"/>
                    <a:pt x="29" y="46"/>
                  </a:cubicBezTo>
                  <a:cubicBezTo>
                    <a:pt x="30" y="48"/>
                    <a:pt x="34" y="54"/>
                    <a:pt x="38" y="54"/>
                  </a:cubicBezTo>
                  <a:cubicBezTo>
                    <a:pt x="44" y="54"/>
                    <a:pt x="48" y="48"/>
                    <a:pt x="49" y="42"/>
                  </a:cubicBezTo>
                  <a:cubicBezTo>
                    <a:pt x="49" y="42"/>
                    <a:pt x="50" y="42"/>
                    <a:pt x="50" y="42"/>
                  </a:cubicBezTo>
                  <a:cubicBezTo>
                    <a:pt x="59" y="42"/>
                    <a:pt x="66" y="34"/>
                    <a:pt x="67" y="26"/>
                  </a:cubicBezTo>
                  <a:cubicBezTo>
                    <a:pt x="72" y="28"/>
                    <a:pt x="71" y="40"/>
                    <a:pt x="80" y="40"/>
                  </a:cubicBezTo>
                  <a:cubicBezTo>
                    <a:pt x="103" y="24"/>
                    <a:pt x="103" y="24"/>
                    <a:pt x="103" y="24"/>
                  </a:cubicBezTo>
                  <a:cubicBezTo>
                    <a:pt x="103" y="19"/>
                    <a:pt x="99" y="18"/>
                    <a:pt x="98" y="13"/>
                  </a:cubicBezTo>
                  <a:cubicBezTo>
                    <a:pt x="102" y="12"/>
                    <a:pt x="105" y="8"/>
                    <a:pt x="105" y="5"/>
                  </a:cubicBezTo>
                  <a:cubicBezTo>
                    <a:pt x="105" y="1"/>
                    <a:pt x="101" y="0"/>
                    <a:pt x="9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0" name="Freeform 143"/>
            <p:cNvSpPr>
              <a:spLocks/>
            </p:cNvSpPr>
            <p:nvPr/>
          </p:nvSpPr>
          <p:spPr bwMode="auto">
            <a:xfrm>
              <a:off x="-605" y="-570"/>
              <a:ext cx="142" cy="42"/>
            </a:xfrm>
            <a:custGeom>
              <a:avLst/>
              <a:gdLst>
                <a:gd name="T0" fmla="*/ 38 w 60"/>
                <a:gd name="T1" fmla="*/ 0 h 18"/>
                <a:gd name="T2" fmla="*/ 0 w 60"/>
                <a:gd name="T3" fmla="*/ 18 h 18"/>
                <a:gd name="T4" fmla="*/ 10 w 60"/>
                <a:gd name="T5" fmla="*/ 14 h 18"/>
                <a:gd name="T6" fmla="*/ 23 w 60"/>
                <a:gd name="T7" fmla="*/ 18 h 18"/>
                <a:gd name="T8" fmla="*/ 46 w 60"/>
                <a:gd name="T9" fmla="*/ 18 h 18"/>
                <a:gd name="T10" fmla="*/ 60 w 60"/>
                <a:gd name="T11" fmla="*/ 13 h 18"/>
                <a:gd name="T12" fmla="*/ 38 w 6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0" h="18">
                  <a:moveTo>
                    <a:pt x="38" y="0"/>
                  </a:moveTo>
                  <a:cubicBezTo>
                    <a:pt x="31" y="0"/>
                    <a:pt x="0" y="11"/>
                    <a:pt x="0" y="18"/>
                  </a:cubicBezTo>
                  <a:cubicBezTo>
                    <a:pt x="4" y="17"/>
                    <a:pt x="6" y="14"/>
                    <a:pt x="10" y="14"/>
                  </a:cubicBezTo>
                  <a:cubicBezTo>
                    <a:pt x="16" y="14"/>
                    <a:pt x="17" y="18"/>
                    <a:pt x="23" y="18"/>
                  </a:cubicBezTo>
                  <a:cubicBezTo>
                    <a:pt x="35" y="18"/>
                    <a:pt x="32" y="18"/>
                    <a:pt x="46" y="18"/>
                  </a:cubicBezTo>
                  <a:cubicBezTo>
                    <a:pt x="53" y="18"/>
                    <a:pt x="56" y="15"/>
                    <a:pt x="60" y="13"/>
                  </a:cubicBezTo>
                  <a:cubicBezTo>
                    <a:pt x="58" y="6"/>
                    <a:pt x="4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1" name="Freeform 144"/>
            <p:cNvSpPr>
              <a:spLocks/>
            </p:cNvSpPr>
            <p:nvPr/>
          </p:nvSpPr>
          <p:spPr bwMode="auto">
            <a:xfrm>
              <a:off x="-603" y="-521"/>
              <a:ext cx="126" cy="64"/>
            </a:xfrm>
            <a:custGeom>
              <a:avLst/>
              <a:gdLst>
                <a:gd name="T0" fmla="*/ 44 w 53"/>
                <a:gd name="T1" fmla="*/ 0 h 27"/>
                <a:gd name="T2" fmla="*/ 0 w 53"/>
                <a:gd name="T3" fmla="*/ 13 h 27"/>
                <a:gd name="T4" fmla="*/ 17 w 53"/>
                <a:gd name="T5" fmla="*/ 27 h 27"/>
                <a:gd name="T6" fmla="*/ 45 w 53"/>
                <a:gd name="T7" fmla="*/ 11 h 27"/>
                <a:gd name="T8" fmla="*/ 30 w 53"/>
                <a:gd name="T9" fmla="*/ 11 h 27"/>
                <a:gd name="T10" fmla="*/ 53 w 53"/>
                <a:gd name="T11" fmla="*/ 5 h 27"/>
                <a:gd name="T12" fmla="*/ 44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44" y="0"/>
                  </a:moveTo>
                  <a:cubicBezTo>
                    <a:pt x="33" y="0"/>
                    <a:pt x="0" y="1"/>
                    <a:pt x="0" y="13"/>
                  </a:cubicBezTo>
                  <a:cubicBezTo>
                    <a:pt x="0" y="18"/>
                    <a:pt x="9" y="27"/>
                    <a:pt x="17" y="27"/>
                  </a:cubicBezTo>
                  <a:cubicBezTo>
                    <a:pt x="29" y="27"/>
                    <a:pt x="46" y="22"/>
                    <a:pt x="45" y="11"/>
                  </a:cubicBezTo>
                  <a:cubicBezTo>
                    <a:pt x="30" y="11"/>
                    <a:pt x="30" y="11"/>
                    <a:pt x="30" y="11"/>
                  </a:cubicBezTo>
                  <a:cubicBezTo>
                    <a:pt x="38" y="11"/>
                    <a:pt x="47" y="10"/>
                    <a:pt x="53" y="5"/>
                  </a:cubicBezTo>
                  <a:cubicBezTo>
                    <a:pt x="52" y="3"/>
                    <a:pt x="49"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2" name="Freeform 145"/>
            <p:cNvSpPr>
              <a:spLocks/>
            </p:cNvSpPr>
            <p:nvPr/>
          </p:nvSpPr>
          <p:spPr bwMode="auto">
            <a:xfrm>
              <a:off x="-662" y="-514"/>
              <a:ext cx="43" cy="33"/>
            </a:xfrm>
            <a:custGeom>
              <a:avLst/>
              <a:gdLst>
                <a:gd name="T0" fmla="*/ 4 w 18"/>
                <a:gd name="T1" fmla="*/ 0 h 14"/>
                <a:gd name="T2" fmla="*/ 0 w 18"/>
                <a:gd name="T3" fmla="*/ 6 h 14"/>
                <a:gd name="T4" fmla="*/ 11 w 18"/>
                <a:gd name="T5" fmla="*/ 14 h 14"/>
                <a:gd name="T6" fmla="*/ 18 w 18"/>
                <a:gd name="T7" fmla="*/ 7 h 14"/>
                <a:gd name="T8" fmla="*/ 4 w 18"/>
                <a:gd name="T9" fmla="*/ 0 h 14"/>
              </a:gdLst>
              <a:ahLst/>
              <a:cxnLst>
                <a:cxn ang="0">
                  <a:pos x="T0" y="T1"/>
                </a:cxn>
                <a:cxn ang="0">
                  <a:pos x="T2" y="T3"/>
                </a:cxn>
                <a:cxn ang="0">
                  <a:pos x="T4" y="T5"/>
                </a:cxn>
                <a:cxn ang="0">
                  <a:pos x="T6" y="T7"/>
                </a:cxn>
                <a:cxn ang="0">
                  <a:pos x="T8" y="T9"/>
                </a:cxn>
              </a:cxnLst>
              <a:rect l="0" t="0" r="r" b="b"/>
              <a:pathLst>
                <a:path w="18" h="14">
                  <a:moveTo>
                    <a:pt x="4" y="0"/>
                  </a:moveTo>
                  <a:cubicBezTo>
                    <a:pt x="2" y="0"/>
                    <a:pt x="0" y="1"/>
                    <a:pt x="0" y="6"/>
                  </a:cubicBezTo>
                  <a:cubicBezTo>
                    <a:pt x="0" y="8"/>
                    <a:pt x="6" y="14"/>
                    <a:pt x="11" y="14"/>
                  </a:cubicBezTo>
                  <a:cubicBezTo>
                    <a:pt x="14" y="14"/>
                    <a:pt x="16" y="10"/>
                    <a:pt x="18" y="7"/>
                  </a:cubicBezTo>
                  <a:cubicBezTo>
                    <a:pt x="16" y="6"/>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3" name="Freeform 146"/>
            <p:cNvSpPr>
              <a:spLocks/>
            </p:cNvSpPr>
            <p:nvPr/>
          </p:nvSpPr>
          <p:spPr bwMode="auto">
            <a:xfrm>
              <a:off x="-201" y="-202"/>
              <a:ext cx="213" cy="171"/>
            </a:xfrm>
            <a:custGeom>
              <a:avLst/>
              <a:gdLst>
                <a:gd name="T0" fmla="*/ 39 w 90"/>
                <a:gd name="T1" fmla="*/ 0 h 72"/>
                <a:gd name="T2" fmla="*/ 19 w 90"/>
                <a:gd name="T3" fmla="*/ 7 h 72"/>
                <a:gd name="T4" fmla="*/ 15 w 90"/>
                <a:gd name="T5" fmla="*/ 11 h 72"/>
                <a:gd name="T6" fmla="*/ 32 w 90"/>
                <a:gd name="T7" fmla="*/ 18 h 72"/>
                <a:gd name="T8" fmla="*/ 32 w 90"/>
                <a:gd name="T9" fmla="*/ 32 h 72"/>
                <a:gd name="T10" fmla="*/ 24 w 90"/>
                <a:gd name="T11" fmla="*/ 32 h 72"/>
                <a:gd name="T12" fmla="*/ 0 w 90"/>
                <a:gd name="T13" fmla="*/ 26 h 72"/>
                <a:gd name="T14" fmla="*/ 0 w 90"/>
                <a:gd name="T15" fmla="*/ 35 h 72"/>
                <a:gd name="T16" fmla="*/ 47 w 90"/>
                <a:gd name="T17" fmla="*/ 63 h 72"/>
                <a:gd name="T18" fmla="*/ 58 w 90"/>
                <a:gd name="T19" fmla="*/ 72 h 72"/>
                <a:gd name="T20" fmla="*/ 69 w 90"/>
                <a:gd name="T21" fmla="*/ 64 h 72"/>
                <a:gd name="T22" fmla="*/ 90 w 90"/>
                <a:gd name="T23" fmla="*/ 36 h 72"/>
                <a:gd name="T24" fmla="*/ 78 w 90"/>
                <a:gd name="T25" fmla="*/ 34 h 72"/>
                <a:gd name="T26" fmla="*/ 80 w 90"/>
                <a:gd name="T27" fmla="*/ 26 h 72"/>
                <a:gd name="T28" fmla="*/ 75 w 90"/>
                <a:gd name="T29" fmla="*/ 23 h 72"/>
                <a:gd name="T30" fmla="*/ 60 w 90"/>
                <a:gd name="T31" fmla="*/ 25 h 72"/>
                <a:gd name="T32" fmla="*/ 77 w 90"/>
                <a:gd name="T33" fmla="*/ 6 h 72"/>
                <a:gd name="T34" fmla="*/ 72 w 90"/>
                <a:gd name="T35" fmla="*/ 0 h 72"/>
                <a:gd name="T36" fmla="*/ 50 w 90"/>
                <a:gd name="T37" fmla="*/ 0 h 72"/>
                <a:gd name="T38" fmla="*/ 39 w 90"/>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39" y="0"/>
                  </a:moveTo>
                  <a:cubicBezTo>
                    <a:pt x="31" y="0"/>
                    <a:pt x="24" y="1"/>
                    <a:pt x="19" y="7"/>
                  </a:cubicBezTo>
                  <a:cubicBezTo>
                    <a:pt x="18" y="8"/>
                    <a:pt x="15" y="9"/>
                    <a:pt x="15" y="11"/>
                  </a:cubicBezTo>
                  <a:cubicBezTo>
                    <a:pt x="15" y="18"/>
                    <a:pt x="25" y="17"/>
                    <a:pt x="32" y="18"/>
                  </a:cubicBezTo>
                  <a:cubicBezTo>
                    <a:pt x="32" y="32"/>
                    <a:pt x="32" y="32"/>
                    <a:pt x="32" y="32"/>
                  </a:cubicBezTo>
                  <a:cubicBezTo>
                    <a:pt x="28" y="32"/>
                    <a:pt x="29" y="32"/>
                    <a:pt x="24" y="32"/>
                  </a:cubicBezTo>
                  <a:cubicBezTo>
                    <a:pt x="15" y="32"/>
                    <a:pt x="7" y="26"/>
                    <a:pt x="0" y="26"/>
                  </a:cubicBezTo>
                  <a:cubicBezTo>
                    <a:pt x="0" y="35"/>
                    <a:pt x="0" y="35"/>
                    <a:pt x="0" y="35"/>
                  </a:cubicBezTo>
                  <a:cubicBezTo>
                    <a:pt x="16" y="50"/>
                    <a:pt x="32" y="48"/>
                    <a:pt x="47" y="63"/>
                  </a:cubicBezTo>
                  <a:cubicBezTo>
                    <a:pt x="50" y="66"/>
                    <a:pt x="51" y="72"/>
                    <a:pt x="58" y="72"/>
                  </a:cubicBezTo>
                  <a:cubicBezTo>
                    <a:pt x="63" y="72"/>
                    <a:pt x="64" y="65"/>
                    <a:pt x="69" y="64"/>
                  </a:cubicBezTo>
                  <a:cubicBezTo>
                    <a:pt x="86" y="57"/>
                    <a:pt x="88" y="65"/>
                    <a:pt x="90" y="36"/>
                  </a:cubicBezTo>
                  <a:cubicBezTo>
                    <a:pt x="87" y="35"/>
                    <a:pt x="80" y="34"/>
                    <a:pt x="78" y="34"/>
                  </a:cubicBezTo>
                  <a:cubicBezTo>
                    <a:pt x="78" y="28"/>
                    <a:pt x="80" y="33"/>
                    <a:pt x="80" y="26"/>
                  </a:cubicBezTo>
                  <a:cubicBezTo>
                    <a:pt x="80" y="24"/>
                    <a:pt x="77" y="23"/>
                    <a:pt x="75" y="23"/>
                  </a:cubicBezTo>
                  <a:cubicBezTo>
                    <a:pt x="70" y="23"/>
                    <a:pt x="63" y="25"/>
                    <a:pt x="60" y="25"/>
                  </a:cubicBezTo>
                  <a:cubicBezTo>
                    <a:pt x="64" y="20"/>
                    <a:pt x="77" y="16"/>
                    <a:pt x="77" y="6"/>
                  </a:cubicBezTo>
                  <a:cubicBezTo>
                    <a:pt x="77" y="3"/>
                    <a:pt x="73" y="0"/>
                    <a:pt x="72" y="0"/>
                  </a:cubicBezTo>
                  <a:cubicBezTo>
                    <a:pt x="72" y="0"/>
                    <a:pt x="60" y="0"/>
                    <a:pt x="50" y="0"/>
                  </a:cubicBezTo>
                  <a:cubicBezTo>
                    <a:pt x="47" y="0"/>
                    <a:pt x="43"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4" name="Freeform 147"/>
            <p:cNvSpPr>
              <a:spLocks/>
            </p:cNvSpPr>
            <p:nvPr/>
          </p:nvSpPr>
          <p:spPr bwMode="auto">
            <a:xfrm>
              <a:off x="-276" y="-410"/>
              <a:ext cx="236" cy="121"/>
            </a:xfrm>
            <a:custGeom>
              <a:avLst/>
              <a:gdLst>
                <a:gd name="T0" fmla="*/ 50 w 100"/>
                <a:gd name="T1" fmla="*/ 0 h 51"/>
                <a:gd name="T2" fmla="*/ 46 w 100"/>
                <a:gd name="T3" fmla="*/ 1 h 51"/>
                <a:gd name="T4" fmla="*/ 64 w 100"/>
                <a:gd name="T5" fmla="*/ 8 h 51"/>
                <a:gd name="T6" fmla="*/ 64 w 100"/>
                <a:gd name="T7" fmla="*/ 20 h 51"/>
                <a:gd name="T8" fmla="*/ 35 w 100"/>
                <a:gd name="T9" fmla="*/ 8 h 51"/>
                <a:gd name="T10" fmla="*/ 35 w 100"/>
                <a:gd name="T11" fmla="*/ 14 h 51"/>
                <a:gd name="T12" fmla="*/ 46 w 100"/>
                <a:gd name="T13" fmla="*/ 23 h 51"/>
                <a:gd name="T14" fmla="*/ 42 w 100"/>
                <a:gd name="T15" fmla="*/ 24 h 51"/>
                <a:gd name="T16" fmla="*/ 6 w 100"/>
                <a:gd name="T17" fmla="*/ 1 h 51"/>
                <a:gd name="T18" fmla="*/ 0 w 100"/>
                <a:gd name="T19" fmla="*/ 1 h 51"/>
                <a:gd name="T20" fmla="*/ 1 w 100"/>
                <a:gd name="T21" fmla="*/ 7 h 51"/>
                <a:gd name="T22" fmla="*/ 1 w 100"/>
                <a:gd name="T23" fmla="*/ 7 h 51"/>
                <a:gd name="T24" fmla="*/ 1 w 100"/>
                <a:gd name="T25" fmla="*/ 16 h 51"/>
                <a:gd name="T26" fmla="*/ 11 w 100"/>
                <a:gd name="T27" fmla="*/ 22 h 51"/>
                <a:gd name="T28" fmla="*/ 14 w 100"/>
                <a:gd name="T29" fmla="*/ 21 h 51"/>
                <a:gd name="T30" fmla="*/ 15 w 100"/>
                <a:gd name="T31" fmla="*/ 27 h 51"/>
                <a:gd name="T32" fmla="*/ 23 w 100"/>
                <a:gd name="T33" fmla="*/ 27 h 51"/>
                <a:gd name="T34" fmla="*/ 30 w 100"/>
                <a:gd name="T35" fmla="*/ 33 h 51"/>
                <a:gd name="T36" fmla="*/ 68 w 100"/>
                <a:gd name="T37" fmla="*/ 28 h 51"/>
                <a:gd name="T38" fmla="*/ 75 w 100"/>
                <a:gd name="T39" fmla="*/ 29 h 51"/>
                <a:gd name="T40" fmla="*/ 61 w 100"/>
                <a:gd name="T41" fmla="*/ 37 h 51"/>
                <a:gd name="T42" fmla="*/ 61 w 100"/>
                <a:gd name="T43" fmla="*/ 42 h 51"/>
                <a:gd name="T44" fmla="*/ 58 w 100"/>
                <a:gd name="T45" fmla="*/ 48 h 51"/>
                <a:gd name="T46" fmla="*/ 66 w 100"/>
                <a:gd name="T47" fmla="*/ 51 h 51"/>
                <a:gd name="T48" fmla="*/ 75 w 100"/>
                <a:gd name="T49" fmla="*/ 50 h 51"/>
                <a:gd name="T50" fmla="*/ 96 w 100"/>
                <a:gd name="T51" fmla="*/ 48 h 51"/>
                <a:gd name="T52" fmla="*/ 100 w 100"/>
                <a:gd name="T53" fmla="*/ 14 h 51"/>
                <a:gd name="T54" fmla="*/ 89 w 100"/>
                <a:gd name="T55" fmla="*/ 1 h 51"/>
                <a:gd name="T56" fmla="*/ 79 w 100"/>
                <a:gd name="T57" fmla="*/ 5 h 51"/>
                <a:gd name="T58" fmla="*/ 55 w 100"/>
                <a:gd name="T59" fmla="*/ 0 h 51"/>
                <a:gd name="T60" fmla="*/ 50 w 100"/>
                <a:gd name="T6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0" h="51">
                  <a:moveTo>
                    <a:pt x="50" y="0"/>
                  </a:moveTo>
                  <a:cubicBezTo>
                    <a:pt x="48" y="0"/>
                    <a:pt x="47" y="0"/>
                    <a:pt x="46" y="1"/>
                  </a:cubicBezTo>
                  <a:cubicBezTo>
                    <a:pt x="48" y="8"/>
                    <a:pt x="55" y="8"/>
                    <a:pt x="64" y="8"/>
                  </a:cubicBezTo>
                  <a:cubicBezTo>
                    <a:pt x="64" y="20"/>
                    <a:pt x="64" y="20"/>
                    <a:pt x="64" y="20"/>
                  </a:cubicBezTo>
                  <a:cubicBezTo>
                    <a:pt x="51" y="20"/>
                    <a:pt x="47" y="8"/>
                    <a:pt x="35" y="8"/>
                  </a:cubicBezTo>
                  <a:cubicBezTo>
                    <a:pt x="35" y="14"/>
                    <a:pt x="35" y="14"/>
                    <a:pt x="35" y="14"/>
                  </a:cubicBezTo>
                  <a:cubicBezTo>
                    <a:pt x="37" y="17"/>
                    <a:pt x="41" y="21"/>
                    <a:pt x="46" y="23"/>
                  </a:cubicBezTo>
                  <a:cubicBezTo>
                    <a:pt x="44" y="24"/>
                    <a:pt x="43" y="24"/>
                    <a:pt x="42" y="24"/>
                  </a:cubicBezTo>
                  <a:cubicBezTo>
                    <a:pt x="28" y="24"/>
                    <a:pt x="20" y="1"/>
                    <a:pt x="6" y="1"/>
                  </a:cubicBezTo>
                  <a:cubicBezTo>
                    <a:pt x="4" y="1"/>
                    <a:pt x="2" y="1"/>
                    <a:pt x="0" y="1"/>
                  </a:cubicBezTo>
                  <a:cubicBezTo>
                    <a:pt x="0" y="4"/>
                    <a:pt x="0" y="6"/>
                    <a:pt x="1" y="7"/>
                  </a:cubicBezTo>
                  <a:cubicBezTo>
                    <a:pt x="1" y="7"/>
                    <a:pt x="1" y="7"/>
                    <a:pt x="1" y="7"/>
                  </a:cubicBezTo>
                  <a:cubicBezTo>
                    <a:pt x="1" y="16"/>
                    <a:pt x="1" y="16"/>
                    <a:pt x="1" y="16"/>
                  </a:cubicBezTo>
                  <a:cubicBezTo>
                    <a:pt x="4" y="19"/>
                    <a:pt x="7" y="22"/>
                    <a:pt x="11" y="22"/>
                  </a:cubicBezTo>
                  <a:cubicBezTo>
                    <a:pt x="12" y="22"/>
                    <a:pt x="13" y="22"/>
                    <a:pt x="14" y="21"/>
                  </a:cubicBezTo>
                  <a:cubicBezTo>
                    <a:pt x="15" y="27"/>
                    <a:pt x="15" y="27"/>
                    <a:pt x="15" y="27"/>
                  </a:cubicBezTo>
                  <a:cubicBezTo>
                    <a:pt x="23" y="27"/>
                    <a:pt x="23" y="27"/>
                    <a:pt x="23" y="27"/>
                  </a:cubicBezTo>
                  <a:cubicBezTo>
                    <a:pt x="23" y="30"/>
                    <a:pt x="26" y="33"/>
                    <a:pt x="30" y="33"/>
                  </a:cubicBezTo>
                  <a:cubicBezTo>
                    <a:pt x="40" y="33"/>
                    <a:pt x="59" y="28"/>
                    <a:pt x="68" y="28"/>
                  </a:cubicBezTo>
                  <a:cubicBezTo>
                    <a:pt x="70" y="28"/>
                    <a:pt x="73" y="28"/>
                    <a:pt x="75" y="29"/>
                  </a:cubicBezTo>
                  <a:cubicBezTo>
                    <a:pt x="71" y="32"/>
                    <a:pt x="61" y="32"/>
                    <a:pt x="61" y="37"/>
                  </a:cubicBezTo>
                  <a:cubicBezTo>
                    <a:pt x="61" y="39"/>
                    <a:pt x="61" y="41"/>
                    <a:pt x="61" y="42"/>
                  </a:cubicBezTo>
                  <a:cubicBezTo>
                    <a:pt x="59" y="43"/>
                    <a:pt x="58" y="46"/>
                    <a:pt x="58" y="48"/>
                  </a:cubicBezTo>
                  <a:cubicBezTo>
                    <a:pt x="58" y="50"/>
                    <a:pt x="62" y="51"/>
                    <a:pt x="66" y="51"/>
                  </a:cubicBezTo>
                  <a:cubicBezTo>
                    <a:pt x="69" y="51"/>
                    <a:pt x="73" y="50"/>
                    <a:pt x="75" y="50"/>
                  </a:cubicBezTo>
                  <a:cubicBezTo>
                    <a:pt x="76" y="50"/>
                    <a:pt x="88" y="50"/>
                    <a:pt x="96" y="48"/>
                  </a:cubicBezTo>
                  <a:cubicBezTo>
                    <a:pt x="94" y="33"/>
                    <a:pt x="100" y="27"/>
                    <a:pt x="100" y="14"/>
                  </a:cubicBezTo>
                  <a:cubicBezTo>
                    <a:pt x="100" y="7"/>
                    <a:pt x="99" y="1"/>
                    <a:pt x="89" y="1"/>
                  </a:cubicBezTo>
                  <a:cubicBezTo>
                    <a:pt x="85" y="1"/>
                    <a:pt x="83" y="5"/>
                    <a:pt x="79" y="5"/>
                  </a:cubicBezTo>
                  <a:cubicBezTo>
                    <a:pt x="69" y="5"/>
                    <a:pt x="63" y="0"/>
                    <a:pt x="55" y="0"/>
                  </a:cubicBezTo>
                  <a:cubicBezTo>
                    <a:pt x="53" y="0"/>
                    <a:pt x="51"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5" name="Freeform 148"/>
            <p:cNvSpPr>
              <a:spLocks/>
            </p:cNvSpPr>
            <p:nvPr/>
          </p:nvSpPr>
          <p:spPr bwMode="auto">
            <a:xfrm>
              <a:off x="-97" y="66"/>
              <a:ext cx="140" cy="83"/>
            </a:xfrm>
            <a:custGeom>
              <a:avLst/>
              <a:gdLst>
                <a:gd name="T0" fmla="*/ 27 w 59"/>
                <a:gd name="T1" fmla="*/ 0 h 35"/>
                <a:gd name="T2" fmla="*/ 12 w 59"/>
                <a:gd name="T3" fmla="*/ 17 h 35"/>
                <a:gd name="T4" fmla="*/ 11 w 59"/>
                <a:gd name="T5" fmla="*/ 17 h 35"/>
                <a:gd name="T6" fmla="*/ 8 w 59"/>
                <a:gd name="T7" fmla="*/ 17 h 35"/>
                <a:gd name="T8" fmla="*/ 6 w 59"/>
                <a:gd name="T9" fmla="*/ 17 h 35"/>
                <a:gd name="T10" fmla="*/ 0 w 59"/>
                <a:gd name="T11" fmla="*/ 19 h 35"/>
                <a:gd name="T12" fmla="*/ 46 w 59"/>
                <a:gd name="T13" fmla="*/ 35 h 35"/>
                <a:gd name="T14" fmla="*/ 59 w 59"/>
                <a:gd name="T15" fmla="*/ 27 h 35"/>
                <a:gd name="T16" fmla="*/ 27 w 59"/>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35">
                  <a:moveTo>
                    <a:pt x="27" y="0"/>
                  </a:moveTo>
                  <a:cubicBezTo>
                    <a:pt x="16" y="0"/>
                    <a:pt x="18" y="15"/>
                    <a:pt x="12" y="17"/>
                  </a:cubicBezTo>
                  <a:cubicBezTo>
                    <a:pt x="11" y="17"/>
                    <a:pt x="11" y="17"/>
                    <a:pt x="11" y="17"/>
                  </a:cubicBezTo>
                  <a:cubicBezTo>
                    <a:pt x="10" y="17"/>
                    <a:pt x="9" y="17"/>
                    <a:pt x="8" y="17"/>
                  </a:cubicBezTo>
                  <a:cubicBezTo>
                    <a:pt x="8" y="17"/>
                    <a:pt x="7" y="17"/>
                    <a:pt x="6" y="17"/>
                  </a:cubicBezTo>
                  <a:cubicBezTo>
                    <a:pt x="3" y="17"/>
                    <a:pt x="0" y="17"/>
                    <a:pt x="0" y="19"/>
                  </a:cubicBezTo>
                  <a:cubicBezTo>
                    <a:pt x="0" y="21"/>
                    <a:pt x="39" y="35"/>
                    <a:pt x="46" y="35"/>
                  </a:cubicBezTo>
                  <a:cubicBezTo>
                    <a:pt x="52" y="35"/>
                    <a:pt x="54" y="30"/>
                    <a:pt x="59" y="27"/>
                  </a:cubicBezTo>
                  <a:cubicBezTo>
                    <a:pt x="56" y="19"/>
                    <a:pt x="34"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6" name="Freeform 149"/>
            <p:cNvSpPr>
              <a:spLocks/>
            </p:cNvSpPr>
            <p:nvPr/>
          </p:nvSpPr>
          <p:spPr bwMode="auto">
            <a:xfrm>
              <a:off x="38" y="-228"/>
              <a:ext cx="184" cy="149"/>
            </a:xfrm>
            <a:custGeom>
              <a:avLst/>
              <a:gdLst>
                <a:gd name="T0" fmla="*/ 26 w 78"/>
                <a:gd name="T1" fmla="*/ 0 h 63"/>
                <a:gd name="T2" fmla="*/ 12 w 78"/>
                <a:gd name="T3" fmla="*/ 8 h 63"/>
                <a:gd name="T4" fmla="*/ 12 w 78"/>
                <a:gd name="T5" fmla="*/ 13 h 63"/>
                <a:gd name="T6" fmla="*/ 0 w 78"/>
                <a:gd name="T7" fmla="*/ 13 h 63"/>
                <a:gd name="T8" fmla="*/ 0 w 78"/>
                <a:gd name="T9" fmla="*/ 22 h 63"/>
                <a:gd name="T10" fmla="*/ 8 w 78"/>
                <a:gd name="T11" fmla="*/ 47 h 63"/>
                <a:gd name="T12" fmla="*/ 8 w 78"/>
                <a:gd name="T13" fmla="*/ 63 h 63"/>
                <a:gd name="T14" fmla="*/ 18 w 78"/>
                <a:gd name="T15" fmla="*/ 63 h 63"/>
                <a:gd name="T16" fmla="*/ 30 w 78"/>
                <a:gd name="T17" fmla="*/ 46 h 63"/>
                <a:gd name="T18" fmla="*/ 23 w 78"/>
                <a:gd name="T19" fmla="*/ 46 h 63"/>
                <a:gd name="T20" fmla="*/ 27 w 78"/>
                <a:gd name="T21" fmla="*/ 40 h 63"/>
                <a:gd name="T22" fmla="*/ 38 w 78"/>
                <a:gd name="T23" fmla="*/ 42 h 63"/>
                <a:gd name="T24" fmla="*/ 68 w 78"/>
                <a:gd name="T25" fmla="*/ 21 h 63"/>
                <a:gd name="T26" fmla="*/ 78 w 78"/>
                <a:gd name="T27" fmla="*/ 13 h 63"/>
                <a:gd name="T28" fmla="*/ 78 w 78"/>
                <a:gd name="T29" fmla="*/ 6 h 63"/>
                <a:gd name="T30" fmla="*/ 26 w 78"/>
                <a:gd name="T3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63">
                  <a:moveTo>
                    <a:pt x="26" y="0"/>
                  </a:moveTo>
                  <a:cubicBezTo>
                    <a:pt x="15" y="0"/>
                    <a:pt x="12" y="7"/>
                    <a:pt x="12" y="8"/>
                  </a:cubicBezTo>
                  <a:cubicBezTo>
                    <a:pt x="12" y="9"/>
                    <a:pt x="11" y="12"/>
                    <a:pt x="12" y="13"/>
                  </a:cubicBezTo>
                  <a:cubicBezTo>
                    <a:pt x="10" y="13"/>
                    <a:pt x="4" y="13"/>
                    <a:pt x="0" y="13"/>
                  </a:cubicBezTo>
                  <a:cubicBezTo>
                    <a:pt x="0" y="22"/>
                    <a:pt x="0" y="22"/>
                    <a:pt x="0" y="22"/>
                  </a:cubicBezTo>
                  <a:cubicBezTo>
                    <a:pt x="3" y="32"/>
                    <a:pt x="0" y="39"/>
                    <a:pt x="8" y="47"/>
                  </a:cubicBezTo>
                  <a:cubicBezTo>
                    <a:pt x="8" y="50"/>
                    <a:pt x="8" y="56"/>
                    <a:pt x="8" y="63"/>
                  </a:cubicBezTo>
                  <a:cubicBezTo>
                    <a:pt x="18" y="63"/>
                    <a:pt x="18" y="63"/>
                    <a:pt x="18" y="63"/>
                  </a:cubicBezTo>
                  <a:cubicBezTo>
                    <a:pt x="24" y="57"/>
                    <a:pt x="29" y="55"/>
                    <a:pt x="30" y="46"/>
                  </a:cubicBezTo>
                  <a:cubicBezTo>
                    <a:pt x="23" y="46"/>
                    <a:pt x="23" y="46"/>
                    <a:pt x="23" y="46"/>
                  </a:cubicBezTo>
                  <a:cubicBezTo>
                    <a:pt x="25" y="41"/>
                    <a:pt x="26" y="40"/>
                    <a:pt x="27" y="40"/>
                  </a:cubicBezTo>
                  <a:cubicBezTo>
                    <a:pt x="29" y="40"/>
                    <a:pt x="32" y="42"/>
                    <a:pt x="38" y="42"/>
                  </a:cubicBezTo>
                  <a:cubicBezTo>
                    <a:pt x="54" y="42"/>
                    <a:pt x="61" y="30"/>
                    <a:pt x="68" y="21"/>
                  </a:cubicBezTo>
                  <a:cubicBezTo>
                    <a:pt x="68" y="21"/>
                    <a:pt x="78" y="14"/>
                    <a:pt x="78" y="13"/>
                  </a:cubicBezTo>
                  <a:cubicBezTo>
                    <a:pt x="78" y="10"/>
                    <a:pt x="77" y="9"/>
                    <a:pt x="78" y="6"/>
                  </a:cubicBezTo>
                  <a:cubicBezTo>
                    <a:pt x="59" y="6"/>
                    <a:pt x="44" y="0"/>
                    <a:pt x="2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7" name="Freeform 150"/>
            <p:cNvSpPr>
              <a:spLocks/>
            </p:cNvSpPr>
            <p:nvPr/>
          </p:nvSpPr>
          <p:spPr bwMode="auto">
            <a:xfrm>
              <a:off x="-338" y="-495"/>
              <a:ext cx="62" cy="50"/>
            </a:xfrm>
            <a:custGeom>
              <a:avLst/>
              <a:gdLst>
                <a:gd name="T0" fmla="*/ 0 w 26"/>
                <a:gd name="T1" fmla="*/ 0 h 21"/>
                <a:gd name="T2" fmla="*/ 19 w 26"/>
                <a:gd name="T3" fmla="*/ 21 h 21"/>
                <a:gd name="T4" fmla="*/ 26 w 26"/>
                <a:gd name="T5" fmla="*/ 15 h 21"/>
                <a:gd name="T6" fmla="*/ 0 w 26"/>
                <a:gd name="T7" fmla="*/ 0 h 21"/>
              </a:gdLst>
              <a:ahLst/>
              <a:cxnLst>
                <a:cxn ang="0">
                  <a:pos x="T0" y="T1"/>
                </a:cxn>
                <a:cxn ang="0">
                  <a:pos x="T2" y="T3"/>
                </a:cxn>
                <a:cxn ang="0">
                  <a:pos x="T4" y="T5"/>
                </a:cxn>
                <a:cxn ang="0">
                  <a:pos x="T6" y="T7"/>
                </a:cxn>
              </a:cxnLst>
              <a:rect l="0" t="0" r="r" b="b"/>
              <a:pathLst>
                <a:path w="26" h="21">
                  <a:moveTo>
                    <a:pt x="0" y="0"/>
                  </a:moveTo>
                  <a:cubicBezTo>
                    <a:pt x="0" y="7"/>
                    <a:pt x="13" y="21"/>
                    <a:pt x="19" y="21"/>
                  </a:cubicBezTo>
                  <a:cubicBezTo>
                    <a:pt x="22" y="21"/>
                    <a:pt x="26" y="19"/>
                    <a:pt x="26" y="15"/>
                  </a:cubicBezTo>
                  <a:cubicBezTo>
                    <a:pt x="15" y="11"/>
                    <a:pt x="1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8" name="Freeform 151"/>
            <p:cNvSpPr>
              <a:spLocks/>
            </p:cNvSpPr>
            <p:nvPr/>
          </p:nvSpPr>
          <p:spPr bwMode="auto">
            <a:xfrm>
              <a:off x="-300" y="-325"/>
              <a:ext cx="45" cy="34"/>
            </a:xfrm>
            <a:custGeom>
              <a:avLst/>
              <a:gdLst>
                <a:gd name="T0" fmla="*/ 15 w 19"/>
                <a:gd name="T1" fmla="*/ 0 h 14"/>
                <a:gd name="T2" fmla="*/ 0 w 19"/>
                <a:gd name="T3" fmla="*/ 14 h 14"/>
                <a:gd name="T4" fmla="*/ 2 w 19"/>
                <a:gd name="T5" fmla="*/ 14 h 14"/>
                <a:gd name="T6" fmla="*/ 11 w 19"/>
                <a:gd name="T7" fmla="*/ 14 h 14"/>
                <a:gd name="T8" fmla="*/ 19 w 19"/>
                <a:gd name="T9" fmla="*/ 7 h 14"/>
                <a:gd name="T10" fmla="*/ 15 w 19"/>
                <a:gd name="T11" fmla="*/ 0 h 14"/>
              </a:gdLst>
              <a:ahLst/>
              <a:cxnLst>
                <a:cxn ang="0">
                  <a:pos x="T0" y="T1"/>
                </a:cxn>
                <a:cxn ang="0">
                  <a:pos x="T2" y="T3"/>
                </a:cxn>
                <a:cxn ang="0">
                  <a:pos x="T4" y="T5"/>
                </a:cxn>
                <a:cxn ang="0">
                  <a:pos x="T6" y="T7"/>
                </a:cxn>
                <a:cxn ang="0">
                  <a:pos x="T8" y="T9"/>
                </a:cxn>
                <a:cxn ang="0">
                  <a:pos x="T10" y="T11"/>
                </a:cxn>
              </a:cxnLst>
              <a:rect l="0" t="0" r="r" b="b"/>
              <a:pathLst>
                <a:path w="19" h="14">
                  <a:moveTo>
                    <a:pt x="15" y="0"/>
                  </a:moveTo>
                  <a:cubicBezTo>
                    <a:pt x="7" y="2"/>
                    <a:pt x="2" y="5"/>
                    <a:pt x="0" y="14"/>
                  </a:cubicBezTo>
                  <a:cubicBezTo>
                    <a:pt x="1" y="14"/>
                    <a:pt x="2" y="14"/>
                    <a:pt x="2" y="14"/>
                  </a:cubicBezTo>
                  <a:cubicBezTo>
                    <a:pt x="5" y="14"/>
                    <a:pt x="6" y="14"/>
                    <a:pt x="11" y="14"/>
                  </a:cubicBezTo>
                  <a:cubicBezTo>
                    <a:pt x="14" y="14"/>
                    <a:pt x="19" y="14"/>
                    <a:pt x="19" y="7"/>
                  </a:cubicBezTo>
                  <a:cubicBezTo>
                    <a:pt x="19" y="4"/>
                    <a:pt x="16"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9" name="Freeform 152"/>
            <p:cNvSpPr>
              <a:spLocks/>
            </p:cNvSpPr>
            <p:nvPr/>
          </p:nvSpPr>
          <p:spPr bwMode="auto">
            <a:xfrm>
              <a:off x="-321" y="-620"/>
              <a:ext cx="231" cy="123"/>
            </a:xfrm>
            <a:custGeom>
              <a:avLst/>
              <a:gdLst>
                <a:gd name="T0" fmla="*/ 17 w 98"/>
                <a:gd name="T1" fmla="*/ 0 h 52"/>
                <a:gd name="T2" fmla="*/ 0 w 98"/>
                <a:gd name="T3" fmla="*/ 5 h 52"/>
                <a:gd name="T4" fmla="*/ 9 w 98"/>
                <a:gd name="T5" fmla="*/ 13 h 52"/>
                <a:gd name="T6" fmla="*/ 5 w 98"/>
                <a:gd name="T7" fmla="*/ 18 h 52"/>
                <a:gd name="T8" fmla="*/ 9 w 98"/>
                <a:gd name="T9" fmla="*/ 19 h 52"/>
                <a:gd name="T10" fmla="*/ 24 w 98"/>
                <a:gd name="T11" fmla="*/ 18 h 52"/>
                <a:gd name="T12" fmla="*/ 24 w 98"/>
                <a:gd name="T13" fmla="*/ 24 h 52"/>
                <a:gd name="T14" fmla="*/ 8 w 98"/>
                <a:gd name="T15" fmla="*/ 31 h 52"/>
                <a:gd name="T16" fmla="*/ 19 w 98"/>
                <a:gd name="T17" fmla="*/ 35 h 52"/>
                <a:gd name="T18" fmla="*/ 22 w 98"/>
                <a:gd name="T19" fmla="*/ 35 h 52"/>
                <a:gd name="T20" fmla="*/ 33 w 98"/>
                <a:gd name="T21" fmla="*/ 34 h 52"/>
                <a:gd name="T22" fmla="*/ 40 w 98"/>
                <a:gd name="T23" fmla="*/ 37 h 52"/>
                <a:gd name="T24" fmla="*/ 44 w 98"/>
                <a:gd name="T25" fmla="*/ 37 h 52"/>
                <a:gd name="T26" fmla="*/ 65 w 98"/>
                <a:gd name="T27" fmla="*/ 39 h 52"/>
                <a:gd name="T28" fmla="*/ 88 w 98"/>
                <a:gd name="T29" fmla="*/ 52 h 52"/>
                <a:gd name="T30" fmla="*/ 98 w 98"/>
                <a:gd name="T31" fmla="*/ 45 h 52"/>
                <a:gd name="T32" fmla="*/ 83 w 98"/>
                <a:gd name="T33" fmla="*/ 31 h 52"/>
                <a:gd name="T34" fmla="*/ 87 w 98"/>
                <a:gd name="T35" fmla="*/ 26 h 52"/>
                <a:gd name="T36" fmla="*/ 71 w 98"/>
                <a:gd name="T37" fmla="*/ 14 h 52"/>
                <a:gd name="T38" fmla="*/ 63 w 98"/>
                <a:gd name="T39" fmla="*/ 18 h 52"/>
                <a:gd name="T40" fmla="*/ 48 w 98"/>
                <a:gd name="T41" fmla="*/ 6 h 52"/>
                <a:gd name="T42" fmla="*/ 37 w 98"/>
                <a:gd name="T43" fmla="*/ 10 h 52"/>
                <a:gd name="T44" fmla="*/ 17 w 98"/>
                <a:gd name="T45"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52">
                  <a:moveTo>
                    <a:pt x="17" y="0"/>
                  </a:moveTo>
                  <a:cubicBezTo>
                    <a:pt x="11" y="0"/>
                    <a:pt x="6" y="4"/>
                    <a:pt x="0" y="5"/>
                  </a:cubicBezTo>
                  <a:cubicBezTo>
                    <a:pt x="0" y="11"/>
                    <a:pt x="2" y="13"/>
                    <a:pt x="9" y="13"/>
                  </a:cubicBezTo>
                  <a:cubicBezTo>
                    <a:pt x="9" y="15"/>
                    <a:pt x="7" y="17"/>
                    <a:pt x="5" y="18"/>
                  </a:cubicBezTo>
                  <a:cubicBezTo>
                    <a:pt x="7" y="19"/>
                    <a:pt x="8" y="19"/>
                    <a:pt x="9" y="19"/>
                  </a:cubicBezTo>
                  <a:cubicBezTo>
                    <a:pt x="12" y="19"/>
                    <a:pt x="16" y="18"/>
                    <a:pt x="24" y="18"/>
                  </a:cubicBezTo>
                  <a:cubicBezTo>
                    <a:pt x="23" y="20"/>
                    <a:pt x="23" y="23"/>
                    <a:pt x="24" y="24"/>
                  </a:cubicBezTo>
                  <a:cubicBezTo>
                    <a:pt x="18" y="26"/>
                    <a:pt x="13" y="26"/>
                    <a:pt x="8" y="31"/>
                  </a:cubicBezTo>
                  <a:cubicBezTo>
                    <a:pt x="12" y="34"/>
                    <a:pt x="14" y="35"/>
                    <a:pt x="19" y="35"/>
                  </a:cubicBezTo>
                  <a:cubicBezTo>
                    <a:pt x="20" y="35"/>
                    <a:pt x="21" y="35"/>
                    <a:pt x="22" y="35"/>
                  </a:cubicBezTo>
                  <a:cubicBezTo>
                    <a:pt x="26" y="35"/>
                    <a:pt x="30" y="34"/>
                    <a:pt x="33" y="34"/>
                  </a:cubicBezTo>
                  <a:cubicBezTo>
                    <a:pt x="36" y="34"/>
                    <a:pt x="38" y="35"/>
                    <a:pt x="40" y="37"/>
                  </a:cubicBezTo>
                  <a:cubicBezTo>
                    <a:pt x="41" y="37"/>
                    <a:pt x="42" y="37"/>
                    <a:pt x="44" y="37"/>
                  </a:cubicBezTo>
                  <a:cubicBezTo>
                    <a:pt x="51" y="37"/>
                    <a:pt x="56" y="39"/>
                    <a:pt x="65" y="39"/>
                  </a:cubicBezTo>
                  <a:cubicBezTo>
                    <a:pt x="77" y="39"/>
                    <a:pt x="76" y="52"/>
                    <a:pt x="88" y="52"/>
                  </a:cubicBezTo>
                  <a:cubicBezTo>
                    <a:pt x="92" y="52"/>
                    <a:pt x="98" y="51"/>
                    <a:pt x="98" y="45"/>
                  </a:cubicBezTo>
                  <a:cubicBezTo>
                    <a:pt x="98" y="40"/>
                    <a:pt x="87" y="35"/>
                    <a:pt x="83" y="31"/>
                  </a:cubicBezTo>
                  <a:cubicBezTo>
                    <a:pt x="84" y="30"/>
                    <a:pt x="86" y="27"/>
                    <a:pt x="87" y="26"/>
                  </a:cubicBezTo>
                  <a:cubicBezTo>
                    <a:pt x="85" y="23"/>
                    <a:pt x="79" y="14"/>
                    <a:pt x="71" y="14"/>
                  </a:cubicBezTo>
                  <a:cubicBezTo>
                    <a:pt x="68" y="14"/>
                    <a:pt x="67" y="18"/>
                    <a:pt x="63" y="18"/>
                  </a:cubicBezTo>
                  <a:cubicBezTo>
                    <a:pt x="58" y="18"/>
                    <a:pt x="58" y="6"/>
                    <a:pt x="48" y="6"/>
                  </a:cubicBezTo>
                  <a:cubicBezTo>
                    <a:pt x="43" y="6"/>
                    <a:pt x="41" y="10"/>
                    <a:pt x="37" y="10"/>
                  </a:cubicBezTo>
                  <a:cubicBezTo>
                    <a:pt x="31" y="10"/>
                    <a:pt x="28"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0" name="Freeform 153"/>
            <p:cNvSpPr>
              <a:spLocks/>
            </p:cNvSpPr>
            <p:nvPr/>
          </p:nvSpPr>
          <p:spPr bwMode="auto">
            <a:xfrm>
              <a:off x="-229" y="-514"/>
              <a:ext cx="61" cy="19"/>
            </a:xfrm>
            <a:custGeom>
              <a:avLst/>
              <a:gdLst>
                <a:gd name="T0" fmla="*/ 14 w 26"/>
                <a:gd name="T1" fmla="*/ 0 h 8"/>
                <a:gd name="T2" fmla="*/ 9 w 26"/>
                <a:gd name="T3" fmla="*/ 8 h 8"/>
                <a:gd name="T4" fmla="*/ 26 w 26"/>
                <a:gd name="T5" fmla="*/ 5 h 8"/>
                <a:gd name="T6" fmla="*/ 14 w 26"/>
                <a:gd name="T7" fmla="*/ 0 h 8"/>
              </a:gdLst>
              <a:ahLst/>
              <a:cxnLst>
                <a:cxn ang="0">
                  <a:pos x="T0" y="T1"/>
                </a:cxn>
                <a:cxn ang="0">
                  <a:pos x="T2" y="T3"/>
                </a:cxn>
                <a:cxn ang="0">
                  <a:pos x="T4" y="T5"/>
                </a:cxn>
                <a:cxn ang="0">
                  <a:pos x="T6" y="T7"/>
                </a:cxn>
              </a:cxnLst>
              <a:rect l="0" t="0" r="r" b="b"/>
              <a:pathLst>
                <a:path w="26" h="8">
                  <a:moveTo>
                    <a:pt x="14" y="0"/>
                  </a:moveTo>
                  <a:cubicBezTo>
                    <a:pt x="12" y="0"/>
                    <a:pt x="0" y="8"/>
                    <a:pt x="9" y="8"/>
                  </a:cubicBezTo>
                  <a:cubicBezTo>
                    <a:pt x="17" y="8"/>
                    <a:pt x="23" y="8"/>
                    <a:pt x="26" y="5"/>
                  </a:cubicBezTo>
                  <a:cubicBezTo>
                    <a:pt x="21" y="3"/>
                    <a:pt x="20"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1" name="Freeform 154"/>
            <p:cNvSpPr>
              <a:spLocks/>
            </p:cNvSpPr>
            <p:nvPr/>
          </p:nvSpPr>
          <p:spPr bwMode="auto">
            <a:xfrm>
              <a:off x="-2" y="-440"/>
              <a:ext cx="610" cy="189"/>
            </a:xfrm>
            <a:custGeom>
              <a:avLst/>
              <a:gdLst>
                <a:gd name="T0" fmla="*/ 16 w 258"/>
                <a:gd name="T1" fmla="*/ 0 h 80"/>
                <a:gd name="T2" fmla="*/ 0 w 258"/>
                <a:gd name="T3" fmla="*/ 8 h 80"/>
                <a:gd name="T4" fmla="*/ 38 w 258"/>
                <a:gd name="T5" fmla="*/ 26 h 80"/>
                <a:gd name="T6" fmla="*/ 48 w 258"/>
                <a:gd name="T7" fmla="*/ 21 h 80"/>
                <a:gd name="T8" fmla="*/ 69 w 258"/>
                <a:gd name="T9" fmla="*/ 48 h 80"/>
                <a:gd name="T10" fmla="*/ 63 w 258"/>
                <a:gd name="T11" fmla="*/ 56 h 80"/>
                <a:gd name="T12" fmla="*/ 101 w 258"/>
                <a:gd name="T13" fmla="*/ 80 h 80"/>
                <a:gd name="T14" fmla="*/ 116 w 258"/>
                <a:gd name="T15" fmla="*/ 71 h 80"/>
                <a:gd name="T16" fmla="*/ 122 w 258"/>
                <a:gd name="T17" fmla="*/ 71 h 80"/>
                <a:gd name="T18" fmla="*/ 139 w 258"/>
                <a:gd name="T19" fmla="*/ 80 h 80"/>
                <a:gd name="T20" fmla="*/ 149 w 258"/>
                <a:gd name="T21" fmla="*/ 79 h 80"/>
                <a:gd name="T22" fmla="*/ 191 w 258"/>
                <a:gd name="T23" fmla="*/ 79 h 80"/>
                <a:gd name="T24" fmla="*/ 204 w 258"/>
                <a:gd name="T25" fmla="*/ 72 h 80"/>
                <a:gd name="T26" fmla="*/ 215 w 258"/>
                <a:gd name="T27" fmla="*/ 80 h 80"/>
                <a:gd name="T28" fmla="*/ 258 w 258"/>
                <a:gd name="T29" fmla="*/ 62 h 80"/>
                <a:gd name="T30" fmla="*/ 256 w 258"/>
                <a:gd name="T31" fmla="*/ 62 h 80"/>
                <a:gd name="T32" fmla="*/ 252 w 258"/>
                <a:gd name="T33" fmla="*/ 61 h 80"/>
                <a:gd name="T34" fmla="*/ 254 w 258"/>
                <a:gd name="T35" fmla="*/ 56 h 80"/>
                <a:gd name="T36" fmla="*/ 258 w 258"/>
                <a:gd name="T37" fmla="*/ 55 h 80"/>
                <a:gd name="T38" fmla="*/ 216 w 258"/>
                <a:gd name="T39" fmla="*/ 41 h 80"/>
                <a:gd name="T40" fmla="*/ 150 w 258"/>
                <a:gd name="T41" fmla="*/ 54 h 80"/>
                <a:gd name="T42" fmla="*/ 114 w 258"/>
                <a:gd name="T43" fmla="*/ 48 h 80"/>
                <a:gd name="T44" fmla="*/ 109 w 258"/>
                <a:gd name="T45" fmla="*/ 50 h 80"/>
                <a:gd name="T46" fmla="*/ 105 w 258"/>
                <a:gd name="T47" fmla="*/ 45 h 80"/>
                <a:gd name="T48" fmla="*/ 109 w 258"/>
                <a:gd name="T49" fmla="*/ 42 h 80"/>
                <a:gd name="T50" fmla="*/ 85 w 258"/>
                <a:gd name="T51" fmla="*/ 30 h 80"/>
                <a:gd name="T52" fmla="*/ 106 w 258"/>
                <a:gd name="T53" fmla="*/ 30 h 80"/>
                <a:gd name="T54" fmla="*/ 82 w 258"/>
                <a:gd name="T55" fmla="*/ 14 h 80"/>
                <a:gd name="T56" fmla="*/ 72 w 258"/>
                <a:gd name="T57" fmla="*/ 14 h 80"/>
                <a:gd name="T58" fmla="*/ 62 w 258"/>
                <a:gd name="T59" fmla="*/ 18 h 80"/>
                <a:gd name="T60" fmla="*/ 16 w 258"/>
                <a:gd name="T6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58" h="80">
                  <a:moveTo>
                    <a:pt x="16" y="0"/>
                  </a:moveTo>
                  <a:cubicBezTo>
                    <a:pt x="9" y="0"/>
                    <a:pt x="0" y="0"/>
                    <a:pt x="0" y="8"/>
                  </a:cubicBezTo>
                  <a:cubicBezTo>
                    <a:pt x="0" y="13"/>
                    <a:pt x="32" y="26"/>
                    <a:pt x="38" y="26"/>
                  </a:cubicBezTo>
                  <a:cubicBezTo>
                    <a:pt x="42" y="26"/>
                    <a:pt x="45" y="24"/>
                    <a:pt x="48" y="21"/>
                  </a:cubicBezTo>
                  <a:cubicBezTo>
                    <a:pt x="57" y="30"/>
                    <a:pt x="60" y="39"/>
                    <a:pt x="69" y="48"/>
                  </a:cubicBezTo>
                  <a:cubicBezTo>
                    <a:pt x="67" y="49"/>
                    <a:pt x="63" y="53"/>
                    <a:pt x="63" y="56"/>
                  </a:cubicBezTo>
                  <a:cubicBezTo>
                    <a:pt x="63" y="67"/>
                    <a:pt x="89" y="80"/>
                    <a:pt x="101" y="80"/>
                  </a:cubicBezTo>
                  <a:cubicBezTo>
                    <a:pt x="106" y="80"/>
                    <a:pt x="114" y="74"/>
                    <a:pt x="116" y="71"/>
                  </a:cubicBezTo>
                  <a:cubicBezTo>
                    <a:pt x="122" y="71"/>
                    <a:pt x="122" y="71"/>
                    <a:pt x="122" y="71"/>
                  </a:cubicBezTo>
                  <a:cubicBezTo>
                    <a:pt x="121" y="78"/>
                    <a:pt x="130" y="80"/>
                    <a:pt x="139" y="80"/>
                  </a:cubicBezTo>
                  <a:cubicBezTo>
                    <a:pt x="142" y="80"/>
                    <a:pt x="146" y="80"/>
                    <a:pt x="149" y="79"/>
                  </a:cubicBezTo>
                  <a:cubicBezTo>
                    <a:pt x="191" y="79"/>
                    <a:pt x="191" y="79"/>
                    <a:pt x="191" y="79"/>
                  </a:cubicBezTo>
                  <a:cubicBezTo>
                    <a:pt x="196" y="76"/>
                    <a:pt x="197" y="73"/>
                    <a:pt x="204" y="72"/>
                  </a:cubicBezTo>
                  <a:cubicBezTo>
                    <a:pt x="205" y="76"/>
                    <a:pt x="208" y="80"/>
                    <a:pt x="215" y="80"/>
                  </a:cubicBezTo>
                  <a:cubicBezTo>
                    <a:pt x="233" y="80"/>
                    <a:pt x="257" y="80"/>
                    <a:pt x="258" y="62"/>
                  </a:cubicBezTo>
                  <a:cubicBezTo>
                    <a:pt x="258" y="62"/>
                    <a:pt x="258" y="62"/>
                    <a:pt x="256" y="62"/>
                  </a:cubicBezTo>
                  <a:cubicBezTo>
                    <a:pt x="255" y="62"/>
                    <a:pt x="253" y="62"/>
                    <a:pt x="252" y="61"/>
                  </a:cubicBezTo>
                  <a:cubicBezTo>
                    <a:pt x="252" y="59"/>
                    <a:pt x="253" y="58"/>
                    <a:pt x="254" y="56"/>
                  </a:cubicBezTo>
                  <a:cubicBezTo>
                    <a:pt x="256" y="56"/>
                    <a:pt x="258" y="56"/>
                    <a:pt x="258" y="55"/>
                  </a:cubicBezTo>
                  <a:cubicBezTo>
                    <a:pt x="251" y="42"/>
                    <a:pt x="237" y="41"/>
                    <a:pt x="216" y="41"/>
                  </a:cubicBezTo>
                  <a:cubicBezTo>
                    <a:pt x="189" y="41"/>
                    <a:pt x="179" y="54"/>
                    <a:pt x="150" y="54"/>
                  </a:cubicBezTo>
                  <a:cubicBezTo>
                    <a:pt x="137" y="54"/>
                    <a:pt x="126" y="51"/>
                    <a:pt x="114" y="48"/>
                  </a:cubicBezTo>
                  <a:cubicBezTo>
                    <a:pt x="113" y="48"/>
                    <a:pt x="110" y="50"/>
                    <a:pt x="109" y="50"/>
                  </a:cubicBezTo>
                  <a:cubicBezTo>
                    <a:pt x="107" y="50"/>
                    <a:pt x="105" y="48"/>
                    <a:pt x="105" y="45"/>
                  </a:cubicBezTo>
                  <a:cubicBezTo>
                    <a:pt x="105" y="43"/>
                    <a:pt x="108" y="43"/>
                    <a:pt x="109" y="42"/>
                  </a:cubicBezTo>
                  <a:cubicBezTo>
                    <a:pt x="102" y="36"/>
                    <a:pt x="88" y="44"/>
                    <a:pt x="85" y="30"/>
                  </a:cubicBezTo>
                  <a:cubicBezTo>
                    <a:pt x="106" y="30"/>
                    <a:pt x="106" y="30"/>
                    <a:pt x="106" y="30"/>
                  </a:cubicBezTo>
                  <a:cubicBezTo>
                    <a:pt x="102" y="23"/>
                    <a:pt x="77" y="26"/>
                    <a:pt x="82" y="14"/>
                  </a:cubicBezTo>
                  <a:cubicBezTo>
                    <a:pt x="82" y="14"/>
                    <a:pt x="76" y="14"/>
                    <a:pt x="72" y="14"/>
                  </a:cubicBezTo>
                  <a:cubicBezTo>
                    <a:pt x="70" y="17"/>
                    <a:pt x="67" y="18"/>
                    <a:pt x="62" y="18"/>
                  </a:cubicBezTo>
                  <a:cubicBezTo>
                    <a:pt x="44" y="18"/>
                    <a:pt x="39" y="0"/>
                    <a:pt x="16"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2" name="Freeform 155"/>
            <p:cNvSpPr>
              <a:spLocks/>
            </p:cNvSpPr>
            <p:nvPr/>
          </p:nvSpPr>
          <p:spPr bwMode="auto">
            <a:xfrm>
              <a:off x="5" y="-339"/>
              <a:ext cx="106" cy="83"/>
            </a:xfrm>
            <a:custGeom>
              <a:avLst/>
              <a:gdLst>
                <a:gd name="T0" fmla="*/ 23 w 45"/>
                <a:gd name="T1" fmla="*/ 0 h 35"/>
                <a:gd name="T2" fmla="*/ 7 w 45"/>
                <a:gd name="T3" fmla="*/ 12 h 35"/>
                <a:gd name="T4" fmla="*/ 0 w 45"/>
                <a:gd name="T5" fmla="*/ 20 h 35"/>
                <a:gd name="T6" fmla="*/ 35 w 45"/>
                <a:gd name="T7" fmla="*/ 35 h 35"/>
                <a:gd name="T8" fmla="*/ 45 w 45"/>
                <a:gd name="T9" fmla="*/ 18 h 35"/>
                <a:gd name="T10" fmla="*/ 23 w 45"/>
                <a:gd name="T11" fmla="*/ 0 h 35"/>
              </a:gdLst>
              <a:ahLst/>
              <a:cxnLst>
                <a:cxn ang="0">
                  <a:pos x="T0" y="T1"/>
                </a:cxn>
                <a:cxn ang="0">
                  <a:pos x="T2" y="T3"/>
                </a:cxn>
                <a:cxn ang="0">
                  <a:pos x="T4" y="T5"/>
                </a:cxn>
                <a:cxn ang="0">
                  <a:pos x="T6" y="T7"/>
                </a:cxn>
                <a:cxn ang="0">
                  <a:pos x="T8" y="T9"/>
                </a:cxn>
                <a:cxn ang="0">
                  <a:pos x="T10" y="T11"/>
                </a:cxn>
              </a:cxnLst>
              <a:rect l="0" t="0" r="r" b="b"/>
              <a:pathLst>
                <a:path w="45" h="35">
                  <a:moveTo>
                    <a:pt x="23" y="0"/>
                  </a:moveTo>
                  <a:cubicBezTo>
                    <a:pt x="11" y="0"/>
                    <a:pt x="13" y="12"/>
                    <a:pt x="7" y="12"/>
                  </a:cubicBezTo>
                  <a:cubicBezTo>
                    <a:pt x="6" y="12"/>
                    <a:pt x="0" y="15"/>
                    <a:pt x="0" y="20"/>
                  </a:cubicBezTo>
                  <a:cubicBezTo>
                    <a:pt x="0" y="20"/>
                    <a:pt x="31" y="35"/>
                    <a:pt x="35" y="35"/>
                  </a:cubicBezTo>
                  <a:cubicBezTo>
                    <a:pt x="42" y="35"/>
                    <a:pt x="45" y="27"/>
                    <a:pt x="45" y="18"/>
                  </a:cubicBezTo>
                  <a:cubicBezTo>
                    <a:pt x="45" y="11"/>
                    <a:pt x="33" y="0"/>
                    <a:pt x="2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3" name="Freeform 156"/>
            <p:cNvSpPr>
              <a:spLocks/>
            </p:cNvSpPr>
            <p:nvPr/>
          </p:nvSpPr>
          <p:spPr bwMode="auto">
            <a:xfrm>
              <a:off x="19" y="-495"/>
              <a:ext cx="97" cy="29"/>
            </a:xfrm>
            <a:custGeom>
              <a:avLst/>
              <a:gdLst>
                <a:gd name="T0" fmla="*/ 41 w 41"/>
                <a:gd name="T1" fmla="*/ 0 h 12"/>
                <a:gd name="T2" fmla="*/ 38 w 41"/>
                <a:gd name="T3" fmla="*/ 1 h 12"/>
                <a:gd name="T4" fmla="*/ 34 w 41"/>
                <a:gd name="T5" fmla="*/ 0 h 12"/>
                <a:gd name="T6" fmla="*/ 0 w 41"/>
                <a:gd name="T7" fmla="*/ 7 h 12"/>
                <a:gd name="T8" fmla="*/ 33 w 41"/>
                <a:gd name="T9" fmla="*/ 12 h 12"/>
                <a:gd name="T10" fmla="*/ 41 w 41"/>
                <a:gd name="T11" fmla="*/ 7 h 12"/>
                <a:gd name="T12" fmla="*/ 41 w 41"/>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41" h="12">
                  <a:moveTo>
                    <a:pt x="41" y="0"/>
                  </a:moveTo>
                  <a:cubicBezTo>
                    <a:pt x="39" y="1"/>
                    <a:pt x="38" y="1"/>
                    <a:pt x="38" y="1"/>
                  </a:cubicBezTo>
                  <a:cubicBezTo>
                    <a:pt x="37" y="1"/>
                    <a:pt x="38" y="0"/>
                    <a:pt x="34" y="0"/>
                  </a:cubicBezTo>
                  <a:cubicBezTo>
                    <a:pt x="24" y="0"/>
                    <a:pt x="5" y="1"/>
                    <a:pt x="0" y="7"/>
                  </a:cubicBezTo>
                  <a:cubicBezTo>
                    <a:pt x="0" y="7"/>
                    <a:pt x="30" y="12"/>
                    <a:pt x="33" y="12"/>
                  </a:cubicBezTo>
                  <a:cubicBezTo>
                    <a:pt x="38" y="12"/>
                    <a:pt x="41" y="10"/>
                    <a:pt x="41" y="7"/>
                  </a:cubicBezTo>
                  <a:cubicBezTo>
                    <a:pt x="41" y="6"/>
                    <a:pt x="41" y="4"/>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4" name="Freeform 157"/>
            <p:cNvSpPr>
              <a:spLocks/>
            </p:cNvSpPr>
            <p:nvPr/>
          </p:nvSpPr>
          <p:spPr bwMode="auto">
            <a:xfrm>
              <a:off x="-57" y="-587"/>
              <a:ext cx="116" cy="87"/>
            </a:xfrm>
            <a:custGeom>
              <a:avLst/>
              <a:gdLst>
                <a:gd name="T0" fmla="*/ 12 w 49"/>
                <a:gd name="T1" fmla="*/ 0 h 37"/>
                <a:gd name="T2" fmla="*/ 0 w 49"/>
                <a:gd name="T3" fmla="*/ 8 h 37"/>
                <a:gd name="T4" fmla="*/ 17 w 49"/>
                <a:gd name="T5" fmla="*/ 28 h 37"/>
                <a:gd name="T6" fmla="*/ 12 w 49"/>
                <a:gd name="T7" fmla="*/ 33 h 37"/>
                <a:gd name="T8" fmla="*/ 22 w 49"/>
                <a:gd name="T9" fmla="*/ 37 h 37"/>
                <a:gd name="T10" fmla="*/ 49 w 49"/>
                <a:gd name="T11" fmla="*/ 33 h 37"/>
                <a:gd name="T12" fmla="*/ 49 w 49"/>
                <a:gd name="T13" fmla="*/ 20 h 37"/>
                <a:gd name="T14" fmla="*/ 31 w 49"/>
                <a:gd name="T15" fmla="*/ 8 h 37"/>
                <a:gd name="T16" fmla="*/ 12 w 49"/>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37">
                  <a:moveTo>
                    <a:pt x="12" y="0"/>
                  </a:moveTo>
                  <a:cubicBezTo>
                    <a:pt x="7" y="0"/>
                    <a:pt x="0" y="2"/>
                    <a:pt x="0" y="8"/>
                  </a:cubicBezTo>
                  <a:cubicBezTo>
                    <a:pt x="0" y="18"/>
                    <a:pt x="11" y="21"/>
                    <a:pt x="17" y="28"/>
                  </a:cubicBezTo>
                  <a:cubicBezTo>
                    <a:pt x="16" y="28"/>
                    <a:pt x="12" y="30"/>
                    <a:pt x="12" y="33"/>
                  </a:cubicBezTo>
                  <a:cubicBezTo>
                    <a:pt x="12" y="36"/>
                    <a:pt x="16" y="37"/>
                    <a:pt x="22" y="37"/>
                  </a:cubicBezTo>
                  <a:cubicBezTo>
                    <a:pt x="29" y="37"/>
                    <a:pt x="39" y="35"/>
                    <a:pt x="49" y="33"/>
                  </a:cubicBezTo>
                  <a:cubicBezTo>
                    <a:pt x="48" y="27"/>
                    <a:pt x="49" y="23"/>
                    <a:pt x="49" y="20"/>
                  </a:cubicBezTo>
                  <a:cubicBezTo>
                    <a:pt x="49" y="9"/>
                    <a:pt x="31" y="20"/>
                    <a:pt x="31" y="8"/>
                  </a:cubicBezTo>
                  <a:cubicBezTo>
                    <a:pt x="25" y="8"/>
                    <a:pt x="14" y="4"/>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5" name="Freeform 158"/>
            <p:cNvSpPr>
              <a:spLocks/>
            </p:cNvSpPr>
            <p:nvPr/>
          </p:nvSpPr>
          <p:spPr bwMode="auto">
            <a:xfrm>
              <a:off x="-99" y="-672"/>
              <a:ext cx="42" cy="26"/>
            </a:xfrm>
            <a:custGeom>
              <a:avLst/>
              <a:gdLst>
                <a:gd name="T0" fmla="*/ 7 w 18"/>
                <a:gd name="T1" fmla="*/ 0 h 11"/>
                <a:gd name="T2" fmla="*/ 0 w 18"/>
                <a:gd name="T3" fmla="*/ 0 h 11"/>
                <a:gd name="T4" fmla="*/ 9 w 18"/>
                <a:gd name="T5" fmla="*/ 11 h 11"/>
                <a:gd name="T6" fmla="*/ 18 w 18"/>
                <a:gd name="T7" fmla="*/ 11 h 11"/>
                <a:gd name="T8" fmla="*/ 18 w 18"/>
                <a:gd name="T9" fmla="*/ 0 h 11"/>
                <a:gd name="T10" fmla="*/ 7 w 18"/>
                <a:gd name="T11" fmla="*/ 0 h 11"/>
              </a:gdLst>
              <a:ahLst/>
              <a:cxnLst>
                <a:cxn ang="0">
                  <a:pos x="T0" y="T1"/>
                </a:cxn>
                <a:cxn ang="0">
                  <a:pos x="T2" y="T3"/>
                </a:cxn>
                <a:cxn ang="0">
                  <a:pos x="T4" y="T5"/>
                </a:cxn>
                <a:cxn ang="0">
                  <a:pos x="T6" y="T7"/>
                </a:cxn>
                <a:cxn ang="0">
                  <a:pos x="T8" y="T9"/>
                </a:cxn>
                <a:cxn ang="0">
                  <a:pos x="T10" y="T11"/>
                </a:cxn>
              </a:cxnLst>
              <a:rect l="0" t="0" r="r" b="b"/>
              <a:pathLst>
                <a:path w="18" h="11">
                  <a:moveTo>
                    <a:pt x="7" y="0"/>
                  </a:moveTo>
                  <a:cubicBezTo>
                    <a:pt x="4" y="0"/>
                    <a:pt x="2" y="0"/>
                    <a:pt x="0" y="0"/>
                  </a:cubicBezTo>
                  <a:cubicBezTo>
                    <a:pt x="0" y="7"/>
                    <a:pt x="6" y="8"/>
                    <a:pt x="9" y="11"/>
                  </a:cubicBezTo>
                  <a:cubicBezTo>
                    <a:pt x="18" y="11"/>
                    <a:pt x="18" y="11"/>
                    <a:pt x="18" y="11"/>
                  </a:cubicBezTo>
                  <a:cubicBezTo>
                    <a:pt x="18" y="0"/>
                    <a:pt x="18" y="0"/>
                    <a:pt x="18" y="0"/>
                  </a:cubicBezTo>
                  <a:cubicBezTo>
                    <a:pt x="16" y="0"/>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6" name="Freeform 159"/>
            <p:cNvSpPr>
              <a:spLocks/>
            </p:cNvSpPr>
            <p:nvPr/>
          </p:nvSpPr>
          <p:spPr bwMode="auto">
            <a:xfrm>
              <a:off x="24" y="-783"/>
              <a:ext cx="390" cy="262"/>
            </a:xfrm>
            <a:custGeom>
              <a:avLst/>
              <a:gdLst>
                <a:gd name="T0" fmla="*/ 29 w 165"/>
                <a:gd name="T1" fmla="*/ 0 h 111"/>
                <a:gd name="T2" fmla="*/ 45 w 165"/>
                <a:gd name="T3" fmla="*/ 11 h 111"/>
                <a:gd name="T4" fmla="*/ 36 w 165"/>
                <a:gd name="T5" fmla="*/ 11 h 111"/>
                <a:gd name="T6" fmla="*/ 31 w 165"/>
                <a:gd name="T7" fmla="*/ 11 h 111"/>
                <a:gd name="T8" fmla="*/ 16 w 165"/>
                <a:gd name="T9" fmla="*/ 16 h 111"/>
                <a:gd name="T10" fmla="*/ 23 w 165"/>
                <a:gd name="T11" fmla="*/ 25 h 111"/>
                <a:gd name="T12" fmla="*/ 32 w 165"/>
                <a:gd name="T13" fmla="*/ 23 h 111"/>
                <a:gd name="T14" fmla="*/ 38 w 165"/>
                <a:gd name="T15" fmla="*/ 25 h 111"/>
                <a:gd name="T16" fmla="*/ 32 w 165"/>
                <a:gd name="T17" fmla="*/ 30 h 111"/>
                <a:gd name="T18" fmla="*/ 18 w 165"/>
                <a:gd name="T19" fmla="*/ 26 h 111"/>
                <a:gd name="T20" fmla="*/ 15 w 165"/>
                <a:gd name="T21" fmla="*/ 26 h 111"/>
                <a:gd name="T22" fmla="*/ 6 w 165"/>
                <a:gd name="T23" fmla="*/ 31 h 111"/>
                <a:gd name="T24" fmla="*/ 29 w 165"/>
                <a:gd name="T25" fmla="*/ 43 h 111"/>
                <a:gd name="T26" fmla="*/ 24 w 165"/>
                <a:gd name="T27" fmla="*/ 47 h 111"/>
                <a:gd name="T28" fmla="*/ 8 w 165"/>
                <a:gd name="T29" fmla="*/ 42 h 111"/>
                <a:gd name="T30" fmla="*/ 0 w 165"/>
                <a:gd name="T31" fmla="*/ 42 h 111"/>
                <a:gd name="T32" fmla="*/ 31 w 165"/>
                <a:gd name="T33" fmla="*/ 59 h 111"/>
                <a:gd name="T34" fmla="*/ 19 w 165"/>
                <a:gd name="T35" fmla="*/ 66 h 111"/>
                <a:gd name="T36" fmla="*/ 23 w 165"/>
                <a:gd name="T37" fmla="*/ 71 h 111"/>
                <a:gd name="T38" fmla="*/ 34 w 165"/>
                <a:gd name="T39" fmla="*/ 67 h 111"/>
                <a:gd name="T40" fmla="*/ 42 w 165"/>
                <a:gd name="T41" fmla="*/ 74 h 111"/>
                <a:gd name="T42" fmla="*/ 57 w 165"/>
                <a:gd name="T43" fmla="*/ 69 h 111"/>
                <a:gd name="T44" fmla="*/ 79 w 165"/>
                <a:gd name="T45" fmla="*/ 74 h 111"/>
                <a:gd name="T46" fmla="*/ 39 w 165"/>
                <a:gd name="T47" fmla="*/ 84 h 111"/>
                <a:gd name="T48" fmla="*/ 63 w 165"/>
                <a:gd name="T49" fmla="*/ 97 h 111"/>
                <a:gd name="T50" fmla="*/ 56 w 165"/>
                <a:gd name="T51" fmla="*/ 101 h 111"/>
                <a:gd name="T52" fmla="*/ 77 w 165"/>
                <a:gd name="T53" fmla="*/ 111 h 111"/>
                <a:gd name="T54" fmla="*/ 90 w 165"/>
                <a:gd name="T55" fmla="*/ 99 h 111"/>
                <a:gd name="T56" fmla="*/ 108 w 165"/>
                <a:gd name="T57" fmla="*/ 108 h 111"/>
                <a:gd name="T58" fmla="*/ 109 w 165"/>
                <a:gd name="T59" fmla="*/ 108 h 111"/>
                <a:gd name="T60" fmla="*/ 109 w 165"/>
                <a:gd name="T61" fmla="*/ 101 h 111"/>
                <a:gd name="T62" fmla="*/ 118 w 165"/>
                <a:gd name="T63" fmla="*/ 101 h 111"/>
                <a:gd name="T64" fmla="*/ 111 w 165"/>
                <a:gd name="T65" fmla="*/ 91 h 111"/>
                <a:gd name="T66" fmla="*/ 118 w 165"/>
                <a:gd name="T67" fmla="*/ 83 h 111"/>
                <a:gd name="T68" fmla="*/ 126 w 165"/>
                <a:gd name="T69" fmla="*/ 93 h 111"/>
                <a:gd name="T70" fmla="*/ 151 w 165"/>
                <a:gd name="T71" fmla="*/ 76 h 111"/>
                <a:gd name="T72" fmla="*/ 163 w 165"/>
                <a:gd name="T73" fmla="*/ 74 h 111"/>
                <a:gd name="T74" fmla="*/ 164 w 165"/>
                <a:gd name="T75" fmla="*/ 66 h 111"/>
                <a:gd name="T76" fmla="*/ 138 w 165"/>
                <a:gd name="T77" fmla="*/ 59 h 111"/>
                <a:gd name="T78" fmla="*/ 131 w 165"/>
                <a:gd name="T79" fmla="*/ 61 h 111"/>
                <a:gd name="T80" fmla="*/ 129 w 165"/>
                <a:gd name="T81" fmla="*/ 59 h 111"/>
                <a:gd name="T82" fmla="*/ 132 w 165"/>
                <a:gd name="T83" fmla="*/ 51 h 111"/>
                <a:gd name="T84" fmla="*/ 126 w 165"/>
                <a:gd name="T85" fmla="*/ 43 h 111"/>
                <a:gd name="T86" fmla="*/ 119 w 165"/>
                <a:gd name="T87" fmla="*/ 34 h 111"/>
                <a:gd name="T88" fmla="*/ 114 w 165"/>
                <a:gd name="T89" fmla="*/ 34 h 111"/>
                <a:gd name="T90" fmla="*/ 117 w 165"/>
                <a:gd name="T91" fmla="*/ 38 h 111"/>
                <a:gd name="T92" fmla="*/ 117 w 165"/>
                <a:gd name="T93" fmla="*/ 45 h 111"/>
                <a:gd name="T94" fmla="*/ 110 w 165"/>
                <a:gd name="T95" fmla="*/ 45 h 111"/>
                <a:gd name="T96" fmla="*/ 101 w 165"/>
                <a:gd name="T97" fmla="*/ 30 h 111"/>
                <a:gd name="T98" fmla="*/ 95 w 165"/>
                <a:gd name="T99" fmla="*/ 29 h 111"/>
                <a:gd name="T100" fmla="*/ 90 w 165"/>
                <a:gd name="T101" fmla="*/ 29 h 111"/>
                <a:gd name="T102" fmla="*/ 85 w 165"/>
                <a:gd name="T103" fmla="*/ 30 h 111"/>
                <a:gd name="T104" fmla="*/ 80 w 165"/>
                <a:gd name="T105" fmla="*/ 29 h 111"/>
                <a:gd name="T106" fmla="*/ 63 w 165"/>
                <a:gd name="T107" fmla="*/ 6 h 111"/>
                <a:gd name="T108" fmla="*/ 29 w 165"/>
                <a:gd name="T109"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5" h="111">
                  <a:moveTo>
                    <a:pt x="29" y="0"/>
                  </a:moveTo>
                  <a:cubicBezTo>
                    <a:pt x="30" y="8"/>
                    <a:pt x="39" y="8"/>
                    <a:pt x="45" y="11"/>
                  </a:cubicBezTo>
                  <a:cubicBezTo>
                    <a:pt x="36" y="11"/>
                    <a:pt x="36" y="11"/>
                    <a:pt x="36" y="11"/>
                  </a:cubicBezTo>
                  <a:cubicBezTo>
                    <a:pt x="34" y="11"/>
                    <a:pt x="32" y="11"/>
                    <a:pt x="31" y="11"/>
                  </a:cubicBezTo>
                  <a:cubicBezTo>
                    <a:pt x="25" y="11"/>
                    <a:pt x="21" y="13"/>
                    <a:pt x="16" y="16"/>
                  </a:cubicBezTo>
                  <a:cubicBezTo>
                    <a:pt x="16" y="17"/>
                    <a:pt x="21" y="25"/>
                    <a:pt x="23" y="25"/>
                  </a:cubicBezTo>
                  <a:cubicBezTo>
                    <a:pt x="25" y="25"/>
                    <a:pt x="29" y="23"/>
                    <a:pt x="32" y="23"/>
                  </a:cubicBezTo>
                  <a:cubicBezTo>
                    <a:pt x="34" y="23"/>
                    <a:pt x="36" y="24"/>
                    <a:pt x="38" y="25"/>
                  </a:cubicBezTo>
                  <a:cubicBezTo>
                    <a:pt x="36" y="26"/>
                    <a:pt x="35" y="30"/>
                    <a:pt x="32" y="30"/>
                  </a:cubicBezTo>
                  <a:cubicBezTo>
                    <a:pt x="28" y="30"/>
                    <a:pt x="25" y="26"/>
                    <a:pt x="18" y="26"/>
                  </a:cubicBezTo>
                  <a:cubicBezTo>
                    <a:pt x="17" y="26"/>
                    <a:pt x="16" y="26"/>
                    <a:pt x="15" y="26"/>
                  </a:cubicBezTo>
                  <a:cubicBezTo>
                    <a:pt x="11" y="26"/>
                    <a:pt x="6" y="27"/>
                    <a:pt x="6" y="31"/>
                  </a:cubicBezTo>
                  <a:cubicBezTo>
                    <a:pt x="6" y="37"/>
                    <a:pt x="22" y="41"/>
                    <a:pt x="29" y="43"/>
                  </a:cubicBezTo>
                  <a:cubicBezTo>
                    <a:pt x="29" y="43"/>
                    <a:pt x="26" y="47"/>
                    <a:pt x="24" y="47"/>
                  </a:cubicBezTo>
                  <a:cubicBezTo>
                    <a:pt x="19" y="47"/>
                    <a:pt x="11" y="44"/>
                    <a:pt x="8" y="42"/>
                  </a:cubicBezTo>
                  <a:cubicBezTo>
                    <a:pt x="0" y="42"/>
                    <a:pt x="0" y="42"/>
                    <a:pt x="0" y="42"/>
                  </a:cubicBezTo>
                  <a:cubicBezTo>
                    <a:pt x="2" y="57"/>
                    <a:pt x="13" y="59"/>
                    <a:pt x="31" y="59"/>
                  </a:cubicBezTo>
                  <a:cubicBezTo>
                    <a:pt x="28" y="63"/>
                    <a:pt x="24" y="64"/>
                    <a:pt x="19" y="66"/>
                  </a:cubicBezTo>
                  <a:cubicBezTo>
                    <a:pt x="19" y="69"/>
                    <a:pt x="19" y="71"/>
                    <a:pt x="23" y="71"/>
                  </a:cubicBezTo>
                  <a:cubicBezTo>
                    <a:pt x="27" y="71"/>
                    <a:pt x="29" y="69"/>
                    <a:pt x="34" y="67"/>
                  </a:cubicBezTo>
                  <a:cubicBezTo>
                    <a:pt x="36" y="70"/>
                    <a:pt x="36" y="74"/>
                    <a:pt x="42" y="74"/>
                  </a:cubicBezTo>
                  <a:cubicBezTo>
                    <a:pt x="48" y="74"/>
                    <a:pt x="49" y="69"/>
                    <a:pt x="57" y="69"/>
                  </a:cubicBezTo>
                  <a:cubicBezTo>
                    <a:pt x="65" y="69"/>
                    <a:pt x="71" y="72"/>
                    <a:pt x="79" y="74"/>
                  </a:cubicBezTo>
                  <a:cubicBezTo>
                    <a:pt x="72" y="75"/>
                    <a:pt x="39" y="74"/>
                    <a:pt x="39" y="84"/>
                  </a:cubicBezTo>
                  <a:cubicBezTo>
                    <a:pt x="39" y="92"/>
                    <a:pt x="54" y="97"/>
                    <a:pt x="63" y="97"/>
                  </a:cubicBezTo>
                  <a:cubicBezTo>
                    <a:pt x="61" y="99"/>
                    <a:pt x="59" y="101"/>
                    <a:pt x="56" y="101"/>
                  </a:cubicBezTo>
                  <a:cubicBezTo>
                    <a:pt x="57" y="109"/>
                    <a:pt x="68" y="111"/>
                    <a:pt x="77" y="111"/>
                  </a:cubicBezTo>
                  <a:cubicBezTo>
                    <a:pt x="85" y="111"/>
                    <a:pt x="90" y="108"/>
                    <a:pt x="90" y="99"/>
                  </a:cubicBezTo>
                  <a:cubicBezTo>
                    <a:pt x="94" y="102"/>
                    <a:pt x="103" y="108"/>
                    <a:pt x="108" y="108"/>
                  </a:cubicBezTo>
                  <a:cubicBezTo>
                    <a:pt x="108" y="108"/>
                    <a:pt x="108" y="108"/>
                    <a:pt x="109" y="108"/>
                  </a:cubicBezTo>
                  <a:cubicBezTo>
                    <a:pt x="109" y="101"/>
                    <a:pt x="109" y="101"/>
                    <a:pt x="109" y="101"/>
                  </a:cubicBezTo>
                  <a:cubicBezTo>
                    <a:pt x="118" y="101"/>
                    <a:pt x="118" y="101"/>
                    <a:pt x="118" y="101"/>
                  </a:cubicBezTo>
                  <a:cubicBezTo>
                    <a:pt x="117" y="97"/>
                    <a:pt x="114" y="96"/>
                    <a:pt x="111" y="91"/>
                  </a:cubicBezTo>
                  <a:cubicBezTo>
                    <a:pt x="114" y="88"/>
                    <a:pt x="115" y="85"/>
                    <a:pt x="118" y="83"/>
                  </a:cubicBezTo>
                  <a:cubicBezTo>
                    <a:pt x="119" y="89"/>
                    <a:pt x="119" y="93"/>
                    <a:pt x="126" y="93"/>
                  </a:cubicBezTo>
                  <a:cubicBezTo>
                    <a:pt x="133" y="93"/>
                    <a:pt x="140" y="77"/>
                    <a:pt x="151" y="76"/>
                  </a:cubicBezTo>
                  <a:cubicBezTo>
                    <a:pt x="155" y="76"/>
                    <a:pt x="161" y="77"/>
                    <a:pt x="163" y="74"/>
                  </a:cubicBezTo>
                  <a:cubicBezTo>
                    <a:pt x="165" y="72"/>
                    <a:pt x="164" y="69"/>
                    <a:pt x="164" y="66"/>
                  </a:cubicBezTo>
                  <a:cubicBezTo>
                    <a:pt x="157" y="65"/>
                    <a:pt x="143" y="59"/>
                    <a:pt x="138" y="59"/>
                  </a:cubicBezTo>
                  <a:cubicBezTo>
                    <a:pt x="137" y="59"/>
                    <a:pt x="133" y="61"/>
                    <a:pt x="131" y="61"/>
                  </a:cubicBezTo>
                  <a:cubicBezTo>
                    <a:pt x="130" y="61"/>
                    <a:pt x="129" y="61"/>
                    <a:pt x="129" y="59"/>
                  </a:cubicBezTo>
                  <a:cubicBezTo>
                    <a:pt x="129" y="56"/>
                    <a:pt x="132" y="55"/>
                    <a:pt x="132" y="51"/>
                  </a:cubicBezTo>
                  <a:cubicBezTo>
                    <a:pt x="132" y="47"/>
                    <a:pt x="126" y="47"/>
                    <a:pt x="126" y="43"/>
                  </a:cubicBezTo>
                  <a:cubicBezTo>
                    <a:pt x="126" y="37"/>
                    <a:pt x="127" y="34"/>
                    <a:pt x="119" y="34"/>
                  </a:cubicBezTo>
                  <a:cubicBezTo>
                    <a:pt x="118" y="34"/>
                    <a:pt x="115" y="34"/>
                    <a:pt x="114" y="34"/>
                  </a:cubicBezTo>
                  <a:cubicBezTo>
                    <a:pt x="117" y="38"/>
                    <a:pt x="117" y="38"/>
                    <a:pt x="117" y="38"/>
                  </a:cubicBezTo>
                  <a:cubicBezTo>
                    <a:pt x="117" y="45"/>
                    <a:pt x="117" y="45"/>
                    <a:pt x="117" y="45"/>
                  </a:cubicBezTo>
                  <a:cubicBezTo>
                    <a:pt x="110" y="45"/>
                    <a:pt x="110" y="45"/>
                    <a:pt x="110" y="45"/>
                  </a:cubicBezTo>
                  <a:cubicBezTo>
                    <a:pt x="105" y="40"/>
                    <a:pt x="109" y="33"/>
                    <a:pt x="101" y="30"/>
                  </a:cubicBezTo>
                  <a:cubicBezTo>
                    <a:pt x="99" y="29"/>
                    <a:pt x="97" y="29"/>
                    <a:pt x="95" y="29"/>
                  </a:cubicBezTo>
                  <a:cubicBezTo>
                    <a:pt x="93" y="29"/>
                    <a:pt x="92" y="29"/>
                    <a:pt x="90" y="29"/>
                  </a:cubicBezTo>
                  <a:cubicBezTo>
                    <a:pt x="88" y="30"/>
                    <a:pt x="87" y="30"/>
                    <a:pt x="85" y="30"/>
                  </a:cubicBezTo>
                  <a:cubicBezTo>
                    <a:pt x="83" y="30"/>
                    <a:pt x="82" y="30"/>
                    <a:pt x="80" y="29"/>
                  </a:cubicBezTo>
                  <a:cubicBezTo>
                    <a:pt x="71" y="26"/>
                    <a:pt x="73" y="10"/>
                    <a:pt x="63" y="6"/>
                  </a:cubicBezTo>
                  <a:cubicBezTo>
                    <a:pt x="53" y="2"/>
                    <a:pt x="43" y="1"/>
                    <a:pt x="2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7" name="Freeform 160"/>
            <p:cNvSpPr>
              <a:spLocks/>
            </p:cNvSpPr>
            <p:nvPr/>
          </p:nvSpPr>
          <p:spPr bwMode="auto">
            <a:xfrm>
              <a:off x="336" y="305"/>
              <a:ext cx="255" cy="160"/>
            </a:xfrm>
            <a:custGeom>
              <a:avLst/>
              <a:gdLst>
                <a:gd name="T0" fmla="*/ 31 w 108"/>
                <a:gd name="T1" fmla="*/ 0 h 68"/>
                <a:gd name="T2" fmla="*/ 14 w 108"/>
                <a:gd name="T3" fmla="*/ 32 h 68"/>
                <a:gd name="T4" fmla="*/ 14 w 108"/>
                <a:gd name="T5" fmla="*/ 40 h 68"/>
                <a:gd name="T6" fmla="*/ 8 w 108"/>
                <a:gd name="T7" fmla="*/ 47 h 68"/>
                <a:gd name="T8" fmla="*/ 0 w 108"/>
                <a:gd name="T9" fmla="*/ 57 h 68"/>
                <a:gd name="T10" fmla="*/ 13 w 108"/>
                <a:gd name="T11" fmla="*/ 56 h 68"/>
                <a:gd name="T12" fmla="*/ 23 w 108"/>
                <a:gd name="T13" fmla="*/ 57 h 68"/>
                <a:gd name="T14" fmla="*/ 27 w 108"/>
                <a:gd name="T15" fmla="*/ 68 h 68"/>
                <a:gd name="T16" fmla="*/ 31 w 108"/>
                <a:gd name="T17" fmla="*/ 64 h 68"/>
                <a:gd name="T18" fmla="*/ 34 w 108"/>
                <a:gd name="T19" fmla="*/ 64 h 68"/>
                <a:gd name="T20" fmla="*/ 56 w 108"/>
                <a:gd name="T21" fmla="*/ 44 h 68"/>
                <a:gd name="T22" fmla="*/ 76 w 108"/>
                <a:gd name="T23" fmla="*/ 57 h 68"/>
                <a:gd name="T24" fmla="*/ 90 w 108"/>
                <a:gd name="T25" fmla="*/ 57 h 68"/>
                <a:gd name="T26" fmla="*/ 108 w 108"/>
                <a:gd name="T27" fmla="*/ 51 h 68"/>
                <a:gd name="T28" fmla="*/ 85 w 108"/>
                <a:gd name="T29" fmla="*/ 41 h 68"/>
                <a:gd name="T30" fmla="*/ 81 w 108"/>
                <a:gd name="T31" fmla="*/ 32 h 68"/>
                <a:gd name="T32" fmla="*/ 44 w 108"/>
                <a:gd name="T33" fmla="*/ 11 h 68"/>
                <a:gd name="T34" fmla="*/ 39 w 108"/>
                <a:gd name="T35" fmla="*/ 15 h 68"/>
                <a:gd name="T36" fmla="*/ 31 w 108"/>
                <a:gd name="T3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68">
                  <a:moveTo>
                    <a:pt x="31" y="0"/>
                  </a:moveTo>
                  <a:cubicBezTo>
                    <a:pt x="16" y="2"/>
                    <a:pt x="14" y="23"/>
                    <a:pt x="14" y="32"/>
                  </a:cubicBezTo>
                  <a:cubicBezTo>
                    <a:pt x="14" y="37"/>
                    <a:pt x="14" y="35"/>
                    <a:pt x="14" y="40"/>
                  </a:cubicBezTo>
                  <a:cubicBezTo>
                    <a:pt x="14" y="43"/>
                    <a:pt x="11" y="45"/>
                    <a:pt x="8" y="47"/>
                  </a:cubicBezTo>
                  <a:cubicBezTo>
                    <a:pt x="7" y="49"/>
                    <a:pt x="1" y="48"/>
                    <a:pt x="0" y="57"/>
                  </a:cubicBezTo>
                  <a:cubicBezTo>
                    <a:pt x="3" y="57"/>
                    <a:pt x="8" y="56"/>
                    <a:pt x="13" y="56"/>
                  </a:cubicBezTo>
                  <a:cubicBezTo>
                    <a:pt x="16" y="56"/>
                    <a:pt x="20" y="56"/>
                    <a:pt x="23" y="57"/>
                  </a:cubicBezTo>
                  <a:cubicBezTo>
                    <a:pt x="22" y="62"/>
                    <a:pt x="20" y="68"/>
                    <a:pt x="27" y="68"/>
                  </a:cubicBezTo>
                  <a:cubicBezTo>
                    <a:pt x="29" y="68"/>
                    <a:pt x="29" y="66"/>
                    <a:pt x="31" y="64"/>
                  </a:cubicBezTo>
                  <a:cubicBezTo>
                    <a:pt x="32" y="64"/>
                    <a:pt x="33" y="64"/>
                    <a:pt x="34" y="64"/>
                  </a:cubicBezTo>
                  <a:cubicBezTo>
                    <a:pt x="42" y="64"/>
                    <a:pt x="56" y="54"/>
                    <a:pt x="56" y="44"/>
                  </a:cubicBezTo>
                  <a:cubicBezTo>
                    <a:pt x="59" y="45"/>
                    <a:pt x="76" y="57"/>
                    <a:pt x="76" y="57"/>
                  </a:cubicBezTo>
                  <a:cubicBezTo>
                    <a:pt x="81" y="57"/>
                    <a:pt x="84" y="57"/>
                    <a:pt x="90" y="57"/>
                  </a:cubicBezTo>
                  <a:cubicBezTo>
                    <a:pt x="97" y="57"/>
                    <a:pt x="102" y="55"/>
                    <a:pt x="108" y="51"/>
                  </a:cubicBezTo>
                  <a:cubicBezTo>
                    <a:pt x="103" y="45"/>
                    <a:pt x="93" y="48"/>
                    <a:pt x="85" y="41"/>
                  </a:cubicBezTo>
                  <a:cubicBezTo>
                    <a:pt x="82" y="39"/>
                    <a:pt x="84" y="36"/>
                    <a:pt x="81" y="32"/>
                  </a:cubicBezTo>
                  <a:cubicBezTo>
                    <a:pt x="72" y="19"/>
                    <a:pt x="55" y="24"/>
                    <a:pt x="44" y="11"/>
                  </a:cubicBezTo>
                  <a:cubicBezTo>
                    <a:pt x="42" y="12"/>
                    <a:pt x="40" y="13"/>
                    <a:pt x="39" y="15"/>
                  </a:cubicBezTo>
                  <a:cubicBezTo>
                    <a:pt x="36" y="10"/>
                    <a:pt x="34" y="8"/>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8" name="Freeform 161"/>
            <p:cNvSpPr>
              <a:spLocks/>
            </p:cNvSpPr>
            <p:nvPr/>
          </p:nvSpPr>
          <p:spPr bwMode="auto">
            <a:xfrm>
              <a:off x="695" y="163"/>
              <a:ext cx="78" cy="61"/>
            </a:xfrm>
            <a:custGeom>
              <a:avLst/>
              <a:gdLst>
                <a:gd name="T0" fmla="*/ 16 w 33"/>
                <a:gd name="T1" fmla="*/ 0 h 26"/>
                <a:gd name="T2" fmla="*/ 0 w 33"/>
                <a:gd name="T3" fmla="*/ 14 h 26"/>
                <a:gd name="T4" fmla="*/ 14 w 33"/>
                <a:gd name="T5" fmla="*/ 26 h 26"/>
                <a:gd name="T6" fmla="*/ 33 w 33"/>
                <a:gd name="T7" fmla="*/ 14 h 26"/>
                <a:gd name="T8" fmla="*/ 16 w 33"/>
                <a:gd name="T9" fmla="*/ 0 h 26"/>
              </a:gdLst>
              <a:ahLst/>
              <a:cxnLst>
                <a:cxn ang="0">
                  <a:pos x="T0" y="T1"/>
                </a:cxn>
                <a:cxn ang="0">
                  <a:pos x="T2" y="T3"/>
                </a:cxn>
                <a:cxn ang="0">
                  <a:pos x="T4" y="T5"/>
                </a:cxn>
                <a:cxn ang="0">
                  <a:pos x="T6" y="T7"/>
                </a:cxn>
                <a:cxn ang="0">
                  <a:pos x="T8" y="T9"/>
                </a:cxn>
              </a:cxnLst>
              <a:rect l="0" t="0" r="r" b="b"/>
              <a:pathLst>
                <a:path w="33" h="26">
                  <a:moveTo>
                    <a:pt x="16" y="0"/>
                  </a:moveTo>
                  <a:cubicBezTo>
                    <a:pt x="8" y="0"/>
                    <a:pt x="0" y="4"/>
                    <a:pt x="0" y="14"/>
                  </a:cubicBezTo>
                  <a:cubicBezTo>
                    <a:pt x="0" y="21"/>
                    <a:pt x="6" y="26"/>
                    <a:pt x="14" y="26"/>
                  </a:cubicBezTo>
                  <a:cubicBezTo>
                    <a:pt x="20" y="26"/>
                    <a:pt x="33" y="21"/>
                    <a:pt x="33" y="14"/>
                  </a:cubicBezTo>
                  <a:cubicBezTo>
                    <a:pt x="33" y="5"/>
                    <a:pt x="24"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9" name="Freeform 162"/>
            <p:cNvSpPr>
              <a:spLocks/>
            </p:cNvSpPr>
            <p:nvPr/>
          </p:nvSpPr>
          <p:spPr bwMode="auto">
            <a:xfrm>
              <a:off x="466" y="473"/>
              <a:ext cx="61" cy="47"/>
            </a:xfrm>
            <a:custGeom>
              <a:avLst/>
              <a:gdLst>
                <a:gd name="T0" fmla="*/ 18 w 26"/>
                <a:gd name="T1" fmla="*/ 0 h 20"/>
                <a:gd name="T2" fmla="*/ 11 w 26"/>
                <a:gd name="T3" fmla="*/ 0 h 20"/>
                <a:gd name="T4" fmla="*/ 0 w 26"/>
                <a:gd name="T5" fmla="*/ 14 h 20"/>
                <a:gd name="T6" fmla="*/ 0 w 26"/>
                <a:gd name="T7" fmla="*/ 20 h 20"/>
                <a:gd name="T8" fmla="*/ 26 w 26"/>
                <a:gd name="T9" fmla="*/ 3 h 20"/>
                <a:gd name="T10" fmla="*/ 18 w 26"/>
                <a:gd name="T11" fmla="*/ 0 h 20"/>
              </a:gdLst>
              <a:ahLst/>
              <a:cxnLst>
                <a:cxn ang="0">
                  <a:pos x="T0" y="T1"/>
                </a:cxn>
                <a:cxn ang="0">
                  <a:pos x="T2" y="T3"/>
                </a:cxn>
                <a:cxn ang="0">
                  <a:pos x="T4" y="T5"/>
                </a:cxn>
                <a:cxn ang="0">
                  <a:pos x="T6" y="T7"/>
                </a:cxn>
                <a:cxn ang="0">
                  <a:pos x="T8" y="T9"/>
                </a:cxn>
                <a:cxn ang="0">
                  <a:pos x="T10" y="T11"/>
                </a:cxn>
              </a:cxnLst>
              <a:rect l="0" t="0" r="r" b="b"/>
              <a:pathLst>
                <a:path w="26" h="20">
                  <a:moveTo>
                    <a:pt x="18" y="0"/>
                  </a:moveTo>
                  <a:cubicBezTo>
                    <a:pt x="17" y="0"/>
                    <a:pt x="15" y="0"/>
                    <a:pt x="11" y="0"/>
                  </a:cubicBezTo>
                  <a:cubicBezTo>
                    <a:pt x="11" y="4"/>
                    <a:pt x="4" y="8"/>
                    <a:pt x="0" y="14"/>
                  </a:cubicBezTo>
                  <a:cubicBezTo>
                    <a:pt x="0" y="20"/>
                    <a:pt x="0" y="20"/>
                    <a:pt x="0" y="20"/>
                  </a:cubicBezTo>
                  <a:cubicBezTo>
                    <a:pt x="8" y="19"/>
                    <a:pt x="21" y="9"/>
                    <a:pt x="26" y="3"/>
                  </a:cubicBezTo>
                  <a:cubicBezTo>
                    <a:pt x="22"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0" name="Freeform 163"/>
            <p:cNvSpPr>
              <a:spLocks/>
            </p:cNvSpPr>
            <p:nvPr/>
          </p:nvSpPr>
          <p:spPr bwMode="auto">
            <a:xfrm>
              <a:off x="565" y="-202"/>
              <a:ext cx="168" cy="74"/>
            </a:xfrm>
            <a:custGeom>
              <a:avLst/>
              <a:gdLst>
                <a:gd name="T0" fmla="*/ 9 w 71"/>
                <a:gd name="T1" fmla="*/ 0 h 31"/>
                <a:gd name="T2" fmla="*/ 0 w 71"/>
                <a:gd name="T3" fmla="*/ 8 h 31"/>
                <a:gd name="T4" fmla="*/ 11 w 71"/>
                <a:gd name="T5" fmla="*/ 19 h 31"/>
                <a:gd name="T6" fmla="*/ 26 w 71"/>
                <a:gd name="T7" fmla="*/ 31 h 31"/>
                <a:gd name="T8" fmla="*/ 46 w 71"/>
                <a:gd name="T9" fmla="*/ 26 h 31"/>
                <a:gd name="T10" fmla="*/ 62 w 71"/>
                <a:gd name="T11" fmla="*/ 29 h 31"/>
                <a:gd name="T12" fmla="*/ 71 w 71"/>
                <a:gd name="T13" fmla="*/ 21 h 31"/>
                <a:gd name="T14" fmla="*/ 35 w 71"/>
                <a:gd name="T15" fmla="*/ 5 h 31"/>
                <a:gd name="T16" fmla="*/ 9 w 71"/>
                <a:gd name="T17"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31">
                  <a:moveTo>
                    <a:pt x="9" y="0"/>
                  </a:moveTo>
                  <a:cubicBezTo>
                    <a:pt x="5" y="0"/>
                    <a:pt x="0" y="3"/>
                    <a:pt x="0" y="8"/>
                  </a:cubicBezTo>
                  <a:cubicBezTo>
                    <a:pt x="0" y="14"/>
                    <a:pt x="6" y="17"/>
                    <a:pt x="11" y="19"/>
                  </a:cubicBezTo>
                  <a:cubicBezTo>
                    <a:pt x="7" y="28"/>
                    <a:pt x="16" y="31"/>
                    <a:pt x="26" y="31"/>
                  </a:cubicBezTo>
                  <a:cubicBezTo>
                    <a:pt x="35" y="31"/>
                    <a:pt x="40" y="26"/>
                    <a:pt x="46" y="26"/>
                  </a:cubicBezTo>
                  <a:cubicBezTo>
                    <a:pt x="52" y="26"/>
                    <a:pt x="55" y="29"/>
                    <a:pt x="62" y="29"/>
                  </a:cubicBezTo>
                  <a:cubicBezTo>
                    <a:pt x="66" y="29"/>
                    <a:pt x="70" y="26"/>
                    <a:pt x="71" y="21"/>
                  </a:cubicBezTo>
                  <a:cubicBezTo>
                    <a:pt x="62" y="16"/>
                    <a:pt x="50" y="5"/>
                    <a:pt x="35" y="5"/>
                  </a:cubicBezTo>
                  <a:cubicBezTo>
                    <a:pt x="24" y="5"/>
                    <a:pt x="2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1" name="Freeform 164"/>
            <p:cNvSpPr>
              <a:spLocks/>
            </p:cNvSpPr>
            <p:nvPr/>
          </p:nvSpPr>
          <p:spPr bwMode="auto">
            <a:xfrm>
              <a:off x="579" y="508"/>
              <a:ext cx="43" cy="38"/>
            </a:xfrm>
            <a:custGeom>
              <a:avLst/>
              <a:gdLst>
                <a:gd name="T0" fmla="*/ 9 w 18"/>
                <a:gd name="T1" fmla="*/ 0 h 16"/>
                <a:gd name="T2" fmla="*/ 0 w 18"/>
                <a:gd name="T3" fmla="*/ 8 h 16"/>
                <a:gd name="T4" fmla="*/ 8 w 18"/>
                <a:gd name="T5" fmla="*/ 16 h 16"/>
                <a:gd name="T6" fmla="*/ 18 w 18"/>
                <a:gd name="T7" fmla="*/ 4 h 16"/>
                <a:gd name="T8" fmla="*/ 9 w 18"/>
                <a:gd name="T9" fmla="*/ 0 h 16"/>
              </a:gdLst>
              <a:ahLst/>
              <a:cxnLst>
                <a:cxn ang="0">
                  <a:pos x="T0" y="T1"/>
                </a:cxn>
                <a:cxn ang="0">
                  <a:pos x="T2" y="T3"/>
                </a:cxn>
                <a:cxn ang="0">
                  <a:pos x="T4" y="T5"/>
                </a:cxn>
                <a:cxn ang="0">
                  <a:pos x="T6" y="T7"/>
                </a:cxn>
                <a:cxn ang="0">
                  <a:pos x="T8" y="T9"/>
                </a:cxn>
              </a:cxnLst>
              <a:rect l="0" t="0" r="r" b="b"/>
              <a:pathLst>
                <a:path w="18" h="16">
                  <a:moveTo>
                    <a:pt x="9" y="0"/>
                  </a:moveTo>
                  <a:cubicBezTo>
                    <a:pt x="4" y="0"/>
                    <a:pt x="0" y="3"/>
                    <a:pt x="0" y="8"/>
                  </a:cubicBezTo>
                  <a:cubicBezTo>
                    <a:pt x="0" y="8"/>
                    <a:pt x="7" y="16"/>
                    <a:pt x="8" y="16"/>
                  </a:cubicBezTo>
                  <a:cubicBezTo>
                    <a:pt x="13" y="16"/>
                    <a:pt x="15" y="9"/>
                    <a:pt x="18" y="4"/>
                  </a:cubicBezTo>
                  <a:cubicBezTo>
                    <a:pt x="15" y="2"/>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2" name="Freeform 165"/>
            <p:cNvSpPr>
              <a:spLocks/>
            </p:cNvSpPr>
            <p:nvPr/>
          </p:nvSpPr>
          <p:spPr bwMode="auto">
            <a:xfrm>
              <a:off x="785" y="167"/>
              <a:ext cx="42" cy="24"/>
            </a:xfrm>
            <a:custGeom>
              <a:avLst/>
              <a:gdLst>
                <a:gd name="T0" fmla="*/ 7 w 18"/>
                <a:gd name="T1" fmla="*/ 0 h 10"/>
                <a:gd name="T2" fmla="*/ 0 w 18"/>
                <a:gd name="T3" fmla="*/ 5 h 10"/>
                <a:gd name="T4" fmla="*/ 7 w 18"/>
                <a:gd name="T5" fmla="*/ 10 h 10"/>
                <a:gd name="T6" fmla="*/ 11 w 18"/>
                <a:gd name="T7" fmla="*/ 10 h 10"/>
                <a:gd name="T8" fmla="*/ 18 w 18"/>
                <a:gd name="T9" fmla="*/ 9 h 10"/>
                <a:gd name="T10" fmla="*/ 7 w 18"/>
                <a:gd name="T11" fmla="*/ 0 h 10"/>
              </a:gdLst>
              <a:ahLst/>
              <a:cxnLst>
                <a:cxn ang="0">
                  <a:pos x="T0" y="T1"/>
                </a:cxn>
                <a:cxn ang="0">
                  <a:pos x="T2" y="T3"/>
                </a:cxn>
                <a:cxn ang="0">
                  <a:pos x="T4" y="T5"/>
                </a:cxn>
                <a:cxn ang="0">
                  <a:pos x="T6" y="T7"/>
                </a:cxn>
                <a:cxn ang="0">
                  <a:pos x="T8" y="T9"/>
                </a:cxn>
                <a:cxn ang="0">
                  <a:pos x="T10" y="T11"/>
                </a:cxn>
              </a:cxnLst>
              <a:rect l="0" t="0" r="r" b="b"/>
              <a:pathLst>
                <a:path w="18" h="10">
                  <a:moveTo>
                    <a:pt x="7" y="0"/>
                  </a:moveTo>
                  <a:cubicBezTo>
                    <a:pt x="6" y="0"/>
                    <a:pt x="0" y="4"/>
                    <a:pt x="0" y="5"/>
                  </a:cubicBezTo>
                  <a:cubicBezTo>
                    <a:pt x="0" y="9"/>
                    <a:pt x="4" y="10"/>
                    <a:pt x="7" y="10"/>
                  </a:cubicBezTo>
                  <a:cubicBezTo>
                    <a:pt x="9" y="10"/>
                    <a:pt x="10" y="10"/>
                    <a:pt x="11" y="10"/>
                  </a:cubicBezTo>
                  <a:cubicBezTo>
                    <a:pt x="13" y="10"/>
                    <a:pt x="14" y="10"/>
                    <a:pt x="18" y="9"/>
                  </a:cubicBezTo>
                  <a:cubicBezTo>
                    <a:pt x="16" y="6"/>
                    <a:pt x="12"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3" name="Freeform 166"/>
            <p:cNvSpPr>
              <a:spLocks/>
            </p:cNvSpPr>
            <p:nvPr/>
          </p:nvSpPr>
          <p:spPr bwMode="auto">
            <a:xfrm>
              <a:off x="608" y="94"/>
              <a:ext cx="45" cy="31"/>
            </a:xfrm>
            <a:custGeom>
              <a:avLst/>
              <a:gdLst>
                <a:gd name="T0" fmla="*/ 19 w 19"/>
                <a:gd name="T1" fmla="*/ 0 h 13"/>
                <a:gd name="T2" fmla="*/ 7 w 19"/>
                <a:gd name="T3" fmla="*/ 13 h 13"/>
                <a:gd name="T4" fmla="*/ 19 w 19"/>
                <a:gd name="T5" fmla="*/ 0 h 13"/>
              </a:gdLst>
              <a:ahLst/>
              <a:cxnLst>
                <a:cxn ang="0">
                  <a:pos x="T0" y="T1"/>
                </a:cxn>
                <a:cxn ang="0">
                  <a:pos x="T2" y="T3"/>
                </a:cxn>
                <a:cxn ang="0">
                  <a:pos x="T4" y="T5"/>
                </a:cxn>
              </a:cxnLst>
              <a:rect l="0" t="0" r="r" b="b"/>
              <a:pathLst>
                <a:path w="19" h="13">
                  <a:moveTo>
                    <a:pt x="19" y="0"/>
                  </a:moveTo>
                  <a:cubicBezTo>
                    <a:pt x="13" y="0"/>
                    <a:pt x="0" y="13"/>
                    <a:pt x="7" y="13"/>
                  </a:cubicBezTo>
                  <a:cubicBezTo>
                    <a:pt x="13" y="13"/>
                    <a:pt x="17" y="7"/>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4" name="Freeform 167"/>
            <p:cNvSpPr>
              <a:spLocks/>
            </p:cNvSpPr>
            <p:nvPr/>
          </p:nvSpPr>
          <p:spPr bwMode="auto">
            <a:xfrm>
              <a:off x="234" y="-204"/>
              <a:ext cx="1026" cy="740"/>
            </a:xfrm>
            <a:custGeom>
              <a:avLst/>
              <a:gdLst>
                <a:gd name="T0" fmla="*/ 14 w 434"/>
                <a:gd name="T1" fmla="*/ 20 h 313"/>
                <a:gd name="T2" fmla="*/ 0 w 434"/>
                <a:gd name="T3" fmla="*/ 58 h 313"/>
                <a:gd name="T4" fmla="*/ 37 w 434"/>
                <a:gd name="T5" fmla="*/ 78 h 313"/>
                <a:gd name="T6" fmla="*/ 19 w 434"/>
                <a:gd name="T7" fmla="*/ 82 h 313"/>
                <a:gd name="T8" fmla="*/ 25 w 434"/>
                <a:gd name="T9" fmla="*/ 99 h 313"/>
                <a:gd name="T10" fmla="*/ 66 w 434"/>
                <a:gd name="T11" fmla="*/ 110 h 313"/>
                <a:gd name="T12" fmla="*/ 146 w 434"/>
                <a:gd name="T13" fmla="*/ 110 h 313"/>
                <a:gd name="T14" fmla="*/ 175 w 434"/>
                <a:gd name="T15" fmla="*/ 102 h 313"/>
                <a:gd name="T16" fmla="*/ 202 w 434"/>
                <a:gd name="T17" fmla="*/ 138 h 313"/>
                <a:gd name="T18" fmla="*/ 223 w 434"/>
                <a:gd name="T19" fmla="*/ 138 h 313"/>
                <a:gd name="T20" fmla="*/ 252 w 434"/>
                <a:gd name="T21" fmla="*/ 201 h 313"/>
                <a:gd name="T22" fmla="*/ 248 w 434"/>
                <a:gd name="T23" fmla="*/ 220 h 313"/>
                <a:gd name="T24" fmla="*/ 202 w 434"/>
                <a:gd name="T25" fmla="*/ 227 h 313"/>
                <a:gd name="T26" fmla="*/ 203 w 434"/>
                <a:gd name="T27" fmla="*/ 256 h 313"/>
                <a:gd name="T28" fmla="*/ 228 w 434"/>
                <a:gd name="T29" fmla="*/ 252 h 313"/>
                <a:gd name="T30" fmla="*/ 280 w 434"/>
                <a:gd name="T31" fmla="*/ 271 h 313"/>
                <a:gd name="T32" fmla="*/ 354 w 434"/>
                <a:gd name="T33" fmla="*/ 306 h 313"/>
                <a:gd name="T34" fmla="*/ 364 w 434"/>
                <a:gd name="T35" fmla="*/ 306 h 313"/>
                <a:gd name="T36" fmla="*/ 334 w 434"/>
                <a:gd name="T37" fmla="*/ 270 h 313"/>
                <a:gd name="T38" fmla="*/ 391 w 434"/>
                <a:gd name="T39" fmla="*/ 270 h 313"/>
                <a:gd name="T40" fmla="*/ 381 w 434"/>
                <a:gd name="T41" fmla="*/ 247 h 313"/>
                <a:gd name="T42" fmla="*/ 368 w 434"/>
                <a:gd name="T43" fmla="*/ 242 h 313"/>
                <a:gd name="T44" fmla="*/ 365 w 434"/>
                <a:gd name="T45" fmla="*/ 242 h 313"/>
                <a:gd name="T46" fmla="*/ 346 w 434"/>
                <a:gd name="T47" fmla="*/ 220 h 313"/>
                <a:gd name="T48" fmla="*/ 339 w 434"/>
                <a:gd name="T49" fmla="*/ 213 h 313"/>
                <a:gd name="T50" fmla="*/ 347 w 434"/>
                <a:gd name="T51" fmla="*/ 213 h 313"/>
                <a:gd name="T52" fmla="*/ 342 w 434"/>
                <a:gd name="T53" fmla="*/ 207 h 313"/>
                <a:gd name="T54" fmla="*/ 347 w 434"/>
                <a:gd name="T55" fmla="*/ 199 h 313"/>
                <a:gd name="T56" fmla="*/ 407 w 434"/>
                <a:gd name="T57" fmla="*/ 220 h 313"/>
                <a:gd name="T58" fmla="*/ 418 w 434"/>
                <a:gd name="T59" fmla="*/ 207 h 313"/>
                <a:gd name="T60" fmla="*/ 420 w 434"/>
                <a:gd name="T61" fmla="*/ 186 h 313"/>
                <a:gd name="T62" fmla="*/ 405 w 434"/>
                <a:gd name="T63" fmla="*/ 178 h 313"/>
                <a:gd name="T64" fmla="*/ 380 w 434"/>
                <a:gd name="T65" fmla="*/ 162 h 313"/>
                <a:gd name="T66" fmla="*/ 339 w 434"/>
                <a:gd name="T67" fmla="*/ 140 h 313"/>
                <a:gd name="T68" fmla="*/ 348 w 434"/>
                <a:gd name="T69" fmla="*/ 123 h 313"/>
                <a:gd name="T70" fmla="*/ 351 w 434"/>
                <a:gd name="T71" fmla="*/ 114 h 313"/>
                <a:gd name="T72" fmla="*/ 327 w 434"/>
                <a:gd name="T73" fmla="*/ 102 h 313"/>
                <a:gd name="T74" fmla="*/ 290 w 434"/>
                <a:gd name="T75" fmla="*/ 78 h 313"/>
                <a:gd name="T76" fmla="*/ 260 w 434"/>
                <a:gd name="T77" fmla="*/ 67 h 313"/>
                <a:gd name="T78" fmla="*/ 187 w 434"/>
                <a:gd name="T79" fmla="*/ 33 h 313"/>
                <a:gd name="T80" fmla="*/ 154 w 434"/>
                <a:gd name="T81" fmla="*/ 41 h 313"/>
                <a:gd name="T82" fmla="*/ 144 w 434"/>
                <a:gd name="T83" fmla="*/ 36 h 313"/>
                <a:gd name="T84" fmla="*/ 66 w 434"/>
                <a:gd name="T85" fmla="*/ 32 h 313"/>
                <a:gd name="T86" fmla="*/ 61 w 434"/>
                <a:gd name="T87" fmla="*/ 57 h 313"/>
                <a:gd name="T88" fmla="*/ 55 w 434"/>
                <a:gd name="T89" fmla="*/ 38 h 313"/>
                <a:gd name="T90" fmla="*/ 74 w 434"/>
                <a:gd name="T91" fmla="*/ 6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4" h="313">
                  <a:moveTo>
                    <a:pt x="57" y="0"/>
                  </a:moveTo>
                  <a:cubicBezTo>
                    <a:pt x="39" y="0"/>
                    <a:pt x="25" y="9"/>
                    <a:pt x="14" y="20"/>
                  </a:cubicBezTo>
                  <a:cubicBezTo>
                    <a:pt x="12" y="22"/>
                    <a:pt x="15" y="31"/>
                    <a:pt x="11" y="35"/>
                  </a:cubicBezTo>
                  <a:cubicBezTo>
                    <a:pt x="3" y="40"/>
                    <a:pt x="0" y="44"/>
                    <a:pt x="0" y="58"/>
                  </a:cubicBezTo>
                  <a:cubicBezTo>
                    <a:pt x="0" y="63"/>
                    <a:pt x="8" y="73"/>
                    <a:pt x="8" y="73"/>
                  </a:cubicBezTo>
                  <a:cubicBezTo>
                    <a:pt x="8" y="73"/>
                    <a:pt x="32" y="75"/>
                    <a:pt x="37" y="78"/>
                  </a:cubicBezTo>
                  <a:cubicBezTo>
                    <a:pt x="37" y="85"/>
                    <a:pt x="37" y="85"/>
                    <a:pt x="37" y="85"/>
                  </a:cubicBezTo>
                  <a:cubicBezTo>
                    <a:pt x="31" y="84"/>
                    <a:pt x="25" y="82"/>
                    <a:pt x="19" y="82"/>
                  </a:cubicBezTo>
                  <a:cubicBezTo>
                    <a:pt x="17" y="82"/>
                    <a:pt x="15" y="82"/>
                    <a:pt x="13" y="83"/>
                  </a:cubicBezTo>
                  <a:cubicBezTo>
                    <a:pt x="14" y="91"/>
                    <a:pt x="22" y="92"/>
                    <a:pt x="25" y="99"/>
                  </a:cubicBezTo>
                  <a:cubicBezTo>
                    <a:pt x="50" y="99"/>
                    <a:pt x="50" y="99"/>
                    <a:pt x="50" y="99"/>
                  </a:cubicBezTo>
                  <a:cubicBezTo>
                    <a:pt x="53" y="103"/>
                    <a:pt x="62" y="110"/>
                    <a:pt x="66" y="110"/>
                  </a:cubicBezTo>
                  <a:cubicBezTo>
                    <a:pt x="82" y="110"/>
                    <a:pt x="105" y="109"/>
                    <a:pt x="123" y="109"/>
                  </a:cubicBezTo>
                  <a:cubicBezTo>
                    <a:pt x="133" y="109"/>
                    <a:pt x="141" y="109"/>
                    <a:pt x="146" y="110"/>
                  </a:cubicBezTo>
                  <a:cubicBezTo>
                    <a:pt x="146" y="113"/>
                    <a:pt x="144" y="122"/>
                    <a:pt x="151" y="122"/>
                  </a:cubicBezTo>
                  <a:cubicBezTo>
                    <a:pt x="160" y="122"/>
                    <a:pt x="168" y="102"/>
                    <a:pt x="175" y="102"/>
                  </a:cubicBezTo>
                  <a:cubicBezTo>
                    <a:pt x="181" y="102"/>
                    <a:pt x="210" y="126"/>
                    <a:pt x="214" y="131"/>
                  </a:cubicBezTo>
                  <a:cubicBezTo>
                    <a:pt x="211" y="131"/>
                    <a:pt x="202" y="132"/>
                    <a:pt x="202" y="138"/>
                  </a:cubicBezTo>
                  <a:cubicBezTo>
                    <a:pt x="202" y="139"/>
                    <a:pt x="204" y="144"/>
                    <a:pt x="206" y="144"/>
                  </a:cubicBezTo>
                  <a:cubicBezTo>
                    <a:pt x="213" y="144"/>
                    <a:pt x="216" y="138"/>
                    <a:pt x="223" y="138"/>
                  </a:cubicBezTo>
                  <a:cubicBezTo>
                    <a:pt x="234" y="138"/>
                    <a:pt x="268" y="163"/>
                    <a:pt x="268" y="177"/>
                  </a:cubicBezTo>
                  <a:cubicBezTo>
                    <a:pt x="268" y="185"/>
                    <a:pt x="257" y="196"/>
                    <a:pt x="252" y="201"/>
                  </a:cubicBezTo>
                  <a:cubicBezTo>
                    <a:pt x="248" y="205"/>
                    <a:pt x="239" y="200"/>
                    <a:pt x="239" y="209"/>
                  </a:cubicBezTo>
                  <a:cubicBezTo>
                    <a:pt x="239" y="213"/>
                    <a:pt x="246" y="218"/>
                    <a:pt x="248" y="220"/>
                  </a:cubicBezTo>
                  <a:cubicBezTo>
                    <a:pt x="242" y="224"/>
                    <a:pt x="229" y="227"/>
                    <a:pt x="224" y="227"/>
                  </a:cubicBezTo>
                  <a:cubicBezTo>
                    <a:pt x="220" y="227"/>
                    <a:pt x="211" y="227"/>
                    <a:pt x="202" y="227"/>
                  </a:cubicBezTo>
                  <a:cubicBezTo>
                    <a:pt x="194" y="227"/>
                    <a:pt x="181" y="236"/>
                    <a:pt x="181" y="242"/>
                  </a:cubicBezTo>
                  <a:cubicBezTo>
                    <a:pt x="181" y="249"/>
                    <a:pt x="198" y="256"/>
                    <a:pt x="203" y="256"/>
                  </a:cubicBezTo>
                  <a:cubicBezTo>
                    <a:pt x="210" y="256"/>
                    <a:pt x="213" y="248"/>
                    <a:pt x="219" y="248"/>
                  </a:cubicBezTo>
                  <a:cubicBezTo>
                    <a:pt x="224" y="248"/>
                    <a:pt x="223" y="252"/>
                    <a:pt x="228" y="252"/>
                  </a:cubicBezTo>
                  <a:cubicBezTo>
                    <a:pt x="233" y="252"/>
                    <a:pt x="236" y="248"/>
                    <a:pt x="239" y="244"/>
                  </a:cubicBezTo>
                  <a:cubicBezTo>
                    <a:pt x="254" y="253"/>
                    <a:pt x="262" y="263"/>
                    <a:pt x="280" y="271"/>
                  </a:cubicBezTo>
                  <a:cubicBezTo>
                    <a:pt x="271" y="288"/>
                    <a:pt x="303" y="287"/>
                    <a:pt x="315" y="294"/>
                  </a:cubicBezTo>
                  <a:cubicBezTo>
                    <a:pt x="328" y="302"/>
                    <a:pt x="338" y="299"/>
                    <a:pt x="354" y="306"/>
                  </a:cubicBezTo>
                  <a:cubicBezTo>
                    <a:pt x="355" y="307"/>
                    <a:pt x="356" y="313"/>
                    <a:pt x="359" y="313"/>
                  </a:cubicBezTo>
                  <a:cubicBezTo>
                    <a:pt x="361" y="313"/>
                    <a:pt x="364" y="310"/>
                    <a:pt x="364" y="306"/>
                  </a:cubicBezTo>
                  <a:cubicBezTo>
                    <a:pt x="364" y="292"/>
                    <a:pt x="335" y="281"/>
                    <a:pt x="326" y="270"/>
                  </a:cubicBezTo>
                  <a:cubicBezTo>
                    <a:pt x="334" y="270"/>
                    <a:pt x="334" y="270"/>
                    <a:pt x="334" y="270"/>
                  </a:cubicBezTo>
                  <a:cubicBezTo>
                    <a:pt x="340" y="277"/>
                    <a:pt x="373" y="290"/>
                    <a:pt x="383" y="291"/>
                  </a:cubicBezTo>
                  <a:cubicBezTo>
                    <a:pt x="385" y="285"/>
                    <a:pt x="391" y="275"/>
                    <a:pt x="391" y="270"/>
                  </a:cubicBezTo>
                  <a:cubicBezTo>
                    <a:pt x="391" y="264"/>
                    <a:pt x="381" y="261"/>
                    <a:pt x="381" y="257"/>
                  </a:cubicBezTo>
                  <a:cubicBezTo>
                    <a:pt x="381" y="255"/>
                    <a:pt x="381" y="255"/>
                    <a:pt x="381" y="247"/>
                  </a:cubicBezTo>
                  <a:cubicBezTo>
                    <a:pt x="378" y="247"/>
                    <a:pt x="378" y="247"/>
                    <a:pt x="372" y="247"/>
                  </a:cubicBezTo>
                  <a:cubicBezTo>
                    <a:pt x="372" y="242"/>
                    <a:pt x="371" y="242"/>
                    <a:pt x="368" y="242"/>
                  </a:cubicBezTo>
                  <a:cubicBezTo>
                    <a:pt x="368" y="242"/>
                    <a:pt x="367" y="242"/>
                    <a:pt x="367" y="242"/>
                  </a:cubicBezTo>
                  <a:cubicBezTo>
                    <a:pt x="366" y="242"/>
                    <a:pt x="365" y="242"/>
                    <a:pt x="365" y="242"/>
                  </a:cubicBezTo>
                  <a:cubicBezTo>
                    <a:pt x="363" y="242"/>
                    <a:pt x="360" y="242"/>
                    <a:pt x="357" y="241"/>
                  </a:cubicBezTo>
                  <a:cubicBezTo>
                    <a:pt x="353" y="239"/>
                    <a:pt x="347" y="227"/>
                    <a:pt x="346" y="220"/>
                  </a:cubicBezTo>
                  <a:cubicBezTo>
                    <a:pt x="339" y="220"/>
                    <a:pt x="339" y="220"/>
                    <a:pt x="339" y="220"/>
                  </a:cubicBezTo>
                  <a:cubicBezTo>
                    <a:pt x="339" y="213"/>
                    <a:pt x="339" y="213"/>
                    <a:pt x="339" y="213"/>
                  </a:cubicBezTo>
                  <a:cubicBezTo>
                    <a:pt x="340" y="213"/>
                    <a:pt x="341" y="214"/>
                    <a:pt x="342" y="214"/>
                  </a:cubicBezTo>
                  <a:cubicBezTo>
                    <a:pt x="344" y="214"/>
                    <a:pt x="345" y="213"/>
                    <a:pt x="347" y="213"/>
                  </a:cubicBezTo>
                  <a:cubicBezTo>
                    <a:pt x="347" y="206"/>
                    <a:pt x="347" y="206"/>
                    <a:pt x="347" y="206"/>
                  </a:cubicBezTo>
                  <a:cubicBezTo>
                    <a:pt x="345" y="207"/>
                    <a:pt x="343" y="207"/>
                    <a:pt x="342" y="207"/>
                  </a:cubicBezTo>
                  <a:cubicBezTo>
                    <a:pt x="340" y="207"/>
                    <a:pt x="339" y="207"/>
                    <a:pt x="336" y="205"/>
                  </a:cubicBezTo>
                  <a:cubicBezTo>
                    <a:pt x="337" y="205"/>
                    <a:pt x="344" y="199"/>
                    <a:pt x="347" y="199"/>
                  </a:cubicBezTo>
                  <a:cubicBezTo>
                    <a:pt x="372" y="199"/>
                    <a:pt x="373" y="235"/>
                    <a:pt x="400" y="235"/>
                  </a:cubicBezTo>
                  <a:cubicBezTo>
                    <a:pt x="406" y="235"/>
                    <a:pt x="407" y="226"/>
                    <a:pt x="407" y="220"/>
                  </a:cubicBezTo>
                  <a:cubicBezTo>
                    <a:pt x="417" y="220"/>
                    <a:pt x="418" y="216"/>
                    <a:pt x="418" y="214"/>
                  </a:cubicBezTo>
                  <a:cubicBezTo>
                    <a:pt x="418" y="211"/>
                    <a:pt x="419" y="213"/>
                    <a:pt x="418" y="207"/>
                  </a:cubicBezTo>
                  <a:cubicBezTo>
                    <a:pt x="425" y="207"/>
                    <a:pt x="434" y="205"/>
                    <a:pt x="434" y="198"/>
                  </a:cubicBezTo>
                  <a:cubicBezTo>
                    <a:pt x="434" y="190"/>
                    <a:pt x="430" y="186"/>
                    <a:pt x="420" y="186"/>
                  </a:cubicBezTo>
                  <a:cubicBezTo>
                    <a:pt x="417" y="186"/>
                    <a:pt x="413" y="186"/>
                    <a:pt x="410" y="184"/>
                  </a:cubicBezTo>
                  <a:cubicBezTo>
                    <a:pt x="409" y="179"/>
                    <a:pt x="407" y="178"/>
                    <a:pt x="405" y="178"/>
                  </a:cubicBezTo>
                  <a:cubicBezTo>
                    <a:pt x="402" y="178"/>
                    <a:pt x="399" y="181"/>
                    <a:pt x="392" y="181"/>
                  </a:cubicBezTo>
                  <a:cubicBezTo>
                    <a:pt x="384" y="181"/>
                    <a:pt x="381" y="172"/>
                    <a:pt x="380" y="162"/>
                  </a:cubicBezTo>
                  <a:cubicBezTo>
                    <a:pt x="369" y="161"/>
                    <a:pt x="355" y="156"/>
                    <a:pt x="354" y="144"/>
                  </a:cubicBezTo>
                  <a:cubicBezTo>
                    <a:pt x="347" y="144"/>
                    <a:pt x="344" y="142"/>
                    <a:pt x="339" y="140"/>
                  </a:cubicBezTo>
                  <a:cubicBezTo>
                    <a:pt x="344" y="132"/>
                    <a:pt x="348" y="132"/>
                    <a:pt x="356" y="128"/>
                  </a:cubicBezTo>
                  <a:cubicBezTo>
                    <a:pt x="355" y="124"/>
                    <a:pt x="351" y="123"/>
                    <a:pt x="348" y="123"/>
                  </a:cubicBezTo>
                  <a:cubicBezTo>
                    <a:pt x="344" y="123"/>
                    <a:pt x="342" y="123"/>
                    <a:pt x="333" y="122"/>
                  </a:cubicBezTo>
                  <a:cubicBezTo>
                    <a:pt x="337" y="115"/>
                    <a:pt x="344" y="116"/>
                    <a:pt x="351" y="114"/>
                  </a:cubicBezTo>
                  <a:cubicBezTo>
                    <a:pt x="348" y="107"/>
                    <a:pt x="344" y="102"/>
                    <a:pt x="336" y="102"/>
                  </a:cubicBezTo>
                  <a:cubicBezTo>
                    <a:pt x="336" y="102"/>
                    <a:pt x="331" y="102"/>
                    <a:pt x="327" y="102"/>
                  </a:cubicBezTo>
                  <a:cubicBezTo>
                    <a:pt x="327" y="93"/>
                    <a:pt x="327" y="93"/>
                    <a:pt x="327" y="93"/>
                  </a:cubicBezTo>
                  <a:cubicBezTo>
                    <a:pt x="313" y="91"/>
                    <a:pt x="305" y="83"/>
                    <a:pt x="290" y="78"/>
                  </a:cubicBezTo>
                  <a:cubicBezTo>
                    <a:pt x="292" y="69"/>
                    <a:pt x="279" y="67"/>
                    <a:pt x="273" y="67"/>
                  </a:cubicBezTo>
                  <a:cubicBezTo>
                    <a:pt x="269" y="67"/>
                    <a:pt x="268" y="67"/>
                    <a:pt x="260" y="67"/>
                  </a:cubicBezTo>
                  <a:cubicBezTo>
                    <a:pt x="242" y="67"/>
                    <a:pt x="239" y="49"/>
                    <a:pt x="227" y="41"/>
                  </a:cubicBezTo>
                  <a:cubicBezTo>
                    <a:pt x="220" y="36"/>
                    <a:pt x="198" y="33"/>
                    <a:pt x="187" y="33"/>
                  </a:cubicBezTo>
                  <a:cubicBezTo>
                    <a:pt x="178" y="33"/>
                    <a:pt x="175" y="46"/>
                    <a:pt x="166" y="46"/>
                  </a:cubicBezTo>
                  <a:cubicBezTo>
                    <a:pt x="162" y="46"/>
                    <a:pt x="160" y="41"/>
                    <a:pt x="154" y="41"/>
                  </a:cubicBezTo>
                  <a:cubicBezTo>
                    <a:pt x="149" y="41"/>
                    <a:pt x="147" y="46"/>
                    <a:pt x="144" y="46"/>
                  </a:cubicBezTo>
                  <a:cubicBezTo>
                    <a:pt x="141" y="46"/>
                    <a:pt x="144" y="38"/>
                    <a:pt x="144" y="36"/>
                  </a:cubicBezTo>
                  <a:cubicBezTo>
                    <a:pt x="144" y="24"/>
                    <a:pt x="136" y="6"/>
                    <a:pt x="123" y="6"/>
                  </a:cubicBezTo>
                  <a:cubicBezTo>
                    <a:pt x="101" y="6"/>
                    <a:pt x="66" y="12"/>
                    <a:pt x="66" y="32"/>
                  </a:cubicBezTo>
                  <a:cubicBezTo>
                    <a:pt x="66" y="37"/>
                    <a:pt x="71" y="41"/>
                    <a:pt x="71" y="46"/>
                  </a:cubicBezTo>
                  <a:cubicBezTo>
                    <a:pt x="71" y="50"/>
                    <a:pt x="64" y="57"/>
                    <a:pt x="61" y="57"/>
                  </a:cubicBezTo>
                  <a:cubicBezTo>
                    <a:pt x="54" y="57"/>
                    <a:pt x="55" y="52"/>
                    <a:pt x="55" y="48"/>
                  </a:cubicBezTo>
                  <a:cubicBezTo>
                    <a:pt x="55" y="48"/>
                    <a:pt x="54" y="42"/>
                    <a:pt x="55" y="38"/>
                  </a:cubicBezTo>
                  <a:cubicBezTo>
                    <a:pt x="53" y="38"/>
                    <a:pt x="51" y="36"/>
                    <a:pt x="51" y="33"/>
                  </a:cubicBezTo>
                  <a:cubicBezTo>
                    <a:pt x="51" y="18"/>
                    <a:pt x="69" y="17"/>
                    <a:pt x="74" y="6"/>
                  </a:cubicBezTo>
                  <a:cubicBezTo>
                    <a:pt x="73" y="6"/>
                    <a:pt x="57" y="0"/>
                    <a:pt x="57"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5" name="Freeform 168"/>
            <p:cNvSpPr>
              <a:spLocks/>
            </p:cNvSpPr>
            <p:nvPr/>
          </p:nvSpPr>
          <p:spPr bwMode="auto">
            <a:xfrm>
              <a:off x="655" y="442"/>
              <a:ext cx="28" cy="16"/>
            </a:xfrm>
            <a:custGeom>
              <a:avLst/>
              <a:gdLst>
                <a:gd name="T0" fmla="*/ 5 w 12"/>
                <a:gd name="T1" fmla="*/ 0 h 7"/>
                <a:gd name="T2" fmla="*/ 0 w 12"/>
                <a:gd name="T3" fmla="*/ 4 h 7"/>
                <a:gd name="T4" fmla="*/ 6 w 12"/>
                <a:gd name="T5" fmla="*/ 7 h 7"/>
                <a:gd name="T6" fmla="*/ 12 w 12"/>
                <a:gd name="T7" fmla="*/ 4 h 7"/>
                <a:gd name="T8" fmla="*/ 5 w 12"/>
                <a:gd name="T9" fmla="*/ 0 h 7"/>
              </a:gdLst>
              <a:ahLst/>
              <a:cxnLst>
                <a:cxn ang="0">
                  <a:pos x="T0" y="T1"/>
                </a:cxn>
                <a:cxn ang="0">
                  <a:pos x="T2" y="T3"/>
                </a:cxn>
                <a:cxn ang="0">
                  <a:pos x="T4" y="T5"/>
                </a:cxn>
                <a:cxn ang="0">
                  <a:pos x="T6" y="T7"/>
                </a:cxn>
                <a:cxn ang="0">
                  <a:pos x="T8" y="T9"/>
                </a:cxn>
              </a:cxnLst>
              <a:rect l="0" t="0" r="r" b="b"/>
              <a:pathLst>
                <a:path w="12" h="7">
                  <a:moveTo>
                    <a:pt x="5" y="0"/>
                  </a:moveTo>
                  <a:cubicBezTo>
                    <a:pt x="4" y="0"/>
                    <a:pt x="2" y="1"/>
                    <a:pt x="0" y="4"/>
                  </a:cubicBezTo>
                  <a:cubicBezTo>
                    <a:pt x="3" y="6"/>
                    <a:pt x="4" y="7"/>
                    <a:pt x="6" y="7"/>
                  </a:cubicBezTo>
                  <a:cubicBezTo>
                    <a:pt x="8" y="7"/>
                    <a:pt x="9" y="6"/>
                    <a:pt x="12" y="4"/>
                  </a:cubicBezTo>
                  <a:cubicBezTo>
                    <a:pt x="8" y="2"/>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6" name="Freeform 169"/>
            <p:cNvSpPr>
              <a:spLocks/>
            </p:cNvSpPr>
            <p:nvPr/>
          </p:nvSpPr>
          <p:spPr bwMode="auto">
            <a:xfrm>
              <a:off x="445" y="298"/>
              <a:ext cx="26" cy="21"/>
            </a:xfrm>
            <a:custGeom>
              <a:avLst/>
              <a:gdLst>
                <a:gd name="T0" fmla="*/ 4 w 11"/>
                <a:gd name="T1" fmla="*/ 0 h 9"/>
                <a:gd name="T2" fmla="*/ 1 w 11"/>
                <a:gd name="T3" fmla="*/ 1 h 9"/>
                <a:gd name="T4" fmla="*/ 11 w 11"/>
                <a:gd name="T5" fmla="*/ 9 h 9"/>
                <a:gd name="T6" fmla="*/ 4 w 11"/>
                <a:gd name="T7" fmla="*/ 0 h 9"/>
              </a:gdLst>
              <a:ahLst/>
              <a:cxnLst>
                <a:cxn ang="0">
                  <a:pos x="T0" y="T1"/>
                </a:cxn>
                <a:cxn ang="0">
                  <a:pos x="T2" y="T3"/>
                </a:cxn>
                <a:cxn ang="0">
                  <a:pos x="T4" y="T5"/>
                </a:cxn>
                <a:cxn ang="0">
                  <a:pos x="T6" y="T7"/>
                </a:cxn>
              </a:cxnLst>
              <a:rect l="0" t="0" r="r" b="b"/>
              <a:pathLst>
                <a:path w="11" h="9">
                  <a:moveTo>
                    <a:pt x="4" y="0"/>
                  </a:moveTo>
                  <a:cubicBezTo>
                    <a:pt x="3" y="0"/>
                    <a:pt x="2" y="0"/>
                    <a:pt x="1" y="1"/>
                  </a:cubicBezTo>
                  <a:cubicBezTo>
                    <a:pt x="0" y="4"/>
                    <a:pt x="4" y="8"/>
                    <a:pt x="11" y="9"/>
                  </a:cubicBezTo>
                  <a:cubicBezTo>
                    <a:pt x="8" y="5"/>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7" name="Freeform 170"/>
            <p:cNvSpPr>
              <a:spLocks/>
            </p:cNvSpPr>
            <p:nvPr/>
          </p:nvSpPr>
          <p:spPr bwMode="auto">
            <a:xfrm>
              <a:off x="173" y="-947"/>
              <a:ext cx="1094" cy="575"/>
            </a:xfrm>
            <a:custGeom>
              <a:avLst/>
              <a:gdLst>
                <a:gd name="T0" fmla="*/ 261 w 463"/>
                <a:gd name="T1" fmla="*/ 9 h 243"/>
                <a:gd name="T2" fmla="*/ 235 w 463"/>
                <a:gd name="T3" fmla="*/ 7 h 243"/>
                <a:gd name="T4" fmla="*/ 162 w 463"/>
                <a:gd name="T5" fmla="*/ 13 h 243"/>
                <a:gd name="T6" fmla="*/ 151 w 463"/>
                <a:gd name="T7" fmla="*/ 14 h 243"/>
                <a:gd name="T8" fmla="*/ 89 w 463"/>
                <a:gd name="T9" fmla="*/ 27 h 243"/>
                <a:gd name="T10" fmla="*/ 64 w 463"/>
                <a:gd name="T11" fmla="*/ 42 h 243"/>
                <a:gd name="T12" fmla="*/ 0 w 463"/>
                <a:gd name="T13" fmla="*/ 62 h 243"/>
                <a:gd name="T14" fmla="*/ 19 w 463"/>
                <a:gd name="T15" fmla="*/ 58 h 243"/>
                <a:gd name="T16" fmla="*/ 20 w 463"/>
                <a:gd name="T17" fmla="*/ 67 h 243"/>
                <a:gd name="T18" fmla="*/ 51 w 463"/>
                <a:gd name="T19" fmla="*/ 62 h 243"/>
                <a:gd name="T20" fmla="*/ 29 w 463"/>
                <a:gd name="T21" fmla="*/ 79 h 243"/>
                <a:gd name="T22" fmla="*/ 54 w 463"/>
                <a:gd name="T23" fmla="*/ 79 h 243"/>
                <a:gd name="T24" fmla="*/ 68 w 463"/>
                <a:gd name="T25" fmla="*/ 96 h 243"/>
                <a:gd name="T26" fmla="*/ 87 w 463"/>
                <a:gd name="T27" fmla="*/ 91 h 243"/>
                <a:gd name="T28" fmla="*/ 118 w 463"/>
                <a:gd name="T29" fmla="*/ 96 h 243"/>
                <a:gd name="T30" fmla="*/ 177 w 463"/>
                <a:gd name="T31" fmla="*/ 88 h 243"/>
                <a:gd name="T32" fmla="*/ 159 w 463"/>
                <a:gd name="T33" fmla="*/ 103 h 243"/>
                <a:gd name="T34" fmla="*/ 129 w 463"/>
                <a:gd name="T35" fmla="*/ 108 h 243"/>
                <a:gd name="T36" fmla="*/ 146 w 463"/>
                <a:gd name="T37" fmla="*/ 125 h 243"/>
                <a:gd name="T38" fmla="*/ 102 w 463"/>
                <a:gd name="T39" fmla="*/ 105 h 243"/>
                <a:gd name="T40" fmla="*/ 83 w 463"/>
                <a:gd name="T41" fmla="*/ 105 h 243"/>
                <a:gd name="T42" fmla="*/ 88 w 463"/>
                <a:gd name="T43" fmla="*/ 112 h 243"/>
                <a:gd name="T44" fmla="*/ 75 w 463"/>
                <a:gd name="T45" fmla="*/ 116 h 243"/>
                <a:gd name="T46" fmla="*/ 81 w 463"/>
                <a:gd name="T47" fmla="*/ 157 h 243"/>
                <a:gd name="T48" fmla="*/ 66 w 463"/>
                <a:gd name="T49" fmla="*/ 181 h 243"/>
                <a:gd name="T50" fmla="*/ 79 w 463"/>
                <a:gd name="T51" fmla="*/ 177 h 243"/>
                <a:gd name="T52" fmla="*/ 111 w 463"/>
                <a:gd name="T53" fmla="*/ 203 h 243"/>
                <a:gd name="T54" fmla="*/ 68 w 463"/>
                <a:gd name="T55" fmla="*/ 189 h 243"/>
                <a:gd name="T56" fmla="*/ 55 w 463"/>
                <a:gd name="T57" fmla="*/ 194 h 243"/>
                <a:gd name="T58" fmla="*/ 34 w 463"/>
                <a:gd name="T59" fmla="*/ 231 h 243"/>
                <a:gd name="T60" fmla="*/ 46 w 463"/>
                <a:gd name="T61" fmla="*/ 230 h 243"/>
                <a:gd name="T62" fmla="*/ 112 w 463"/>
                <a:gd name="T63" fmla="*/ 235 h 243"/>
                <a:gd name="T64" fmla="*/ 169 w 463"/>
                <a:gd name="T65" fmla="*/ 243 h 243"/>
                <a:gd name="T66" fmla="*/ 204 w 463"/>
                <a:gd name="T67" fmla="*/ 220 h 243"/>
                <a:gd name="T68" fmla="*/ 190 w 463"/>
                <a:gd name="T69" fmla="*/ 220 h 243"/>
                <a:gd name="T70" fmla="*/ 208 w 463"/>
                <a:gd name="T71" fmla="*/ 188 h 243"/>
                <a:gd name="T72" fmla="*/ 258 w 463"/>
                <a:gd name="T73" fmla="*/ 163 h 243"/>
                <a:gd name="T74" fmla="*/ 251 w 463"/>
                <a:gd name="T75" fmla="*/ 151 h 243"/>
                <a:gd name="T76" fmla="*/ 244 w 463"/>
                <a:gd name="T77" fmla="*/ 141 h 243"/>
                <a:gd name="T78" fmla="*/ 282 w 463"/>
                <a:gd name="T79" fmla="*/ 129 h 243"/>
                <a:gd name="T80" fmla="*/ 296 w 463"/>
                <a:gd name="T81" fmla="*/ 130 h 243"/>
                <a:gd name="T82" fmla="*/ 353 w 463"/>
                <a:gd name="T83" fmla="*/ 88 h 243"/>
                <a:gd name="T84" fmla="*/ 411 w 463"/>
                <a:gd name="T85" fmla="*/ 62 h 243"/>
                <a:gd name="T86" fmla="*/ 387 w 463"/>
                <a:gd name="T87" fmla="*/ 64 h 243"/>
                <a:gd name="T88" fmla="*/ 449 w 463"/>
                <a:gd name="T89" fmla="*/ 41 h 243"/>
                <a:gd name="T90" fmla="*/ 428 w 463"/>
                <a:gd name="T91" fmla="*/ 20 h 243"/>
                <a:gd name="T92" fmla="*/ 410 w 463"/>
                <a:gd name="T93" fmla="*/ 7 h 243"/>
                <a:gd name="T94" fmla="*/ 377 w 463"/>
                <a:gd name="T95" fmla="*/ 13 h 243"/>
                <a:gd name="T96" fmla="*/ 309 w 463"/>
                <a:gd name="T97" fmla="*/ 4 h 243"/>
                <a:gd name="T98" fmla="*/ 278 w 463"/>
                <a:gd name="T99" fmla="*/ 0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63" h="243">
                  <a:moveTo>
                    <a:pt x="278" y="0"/>
                  </a:moveTo>
                  <a:cubicBezTo>
                    <a:pt x="270" y="0"/>
                    <a:pt x="268" y="9"/>
                    <a:pt x="261" y="9"/>
                  </a:cubicBezTo>
                  <a:cubicBezTo>
                    <a:pt x="253" y="9"/>
                    <a:pt x="250" y="3"/>
                    <a:pt x="241" y="3"/>
                  </a:cubicBezTo>
                  <a:cubicBezTo>
                    <a:pt x="238" y="3"/>
                    <a:pt x="236" y="4"/>
                    <a:pt x="235" y="7"/>
                  </a:cubicBezTo>
                  <a:cubicBezTo>
                    <a:pt x="207" y="7"/>
                    <a:pt x="201" y="7"/>
                    <a:pt x="174" y="7"/>
                  </a:cubicBezTo>
                  <a:cubicBezTo>
                    <a:pt x="169" y="7"/>
                    <a:pt x="164" y="8"/>
                    <a:pt x="162" y="13"/>
                  </a:cubicBezTo>
                  <a:cubicBezTo>
                    <a:pt x="159" y="16"/>
                    <a:pt x="158" y="16"/>
                    <a:pt x="158" y="16"/>
                  </a:cubicBezTo>
                  <a:cubicBezTo>
                    <a:pt x="157" y="16"/>
                    <a:pt x="157" y="14"/>
                    <a:pt x="151" y="14"/>
                  </a:cubicBezTo>
                  <a:cubicBezTo>
                    <a:pt x="136" y="14"/>
                    <a:pt x="130" y="26"/>
                    <a:pt x="125" y="38"/>
                  </a:cubicBezTo>
                  <a:cubicBezTo>
                    <a:pt x="120" y="37"/>
                    <a:pt x="99" y="27"/>
                    <a:pt x="89" y="27"/>
                  </a:cubicBezTo>
                  <a:cubicBezTo>
                    <a:pt x="78" y="27"/>
                    <a:pt x="85" y="38"/>
                    <a:pt x="68" y="38"/>
                  </a:cubicBezTo>
                  <a:cubicBezTo>
                    <a:pt x="68" y="40"/>
                    <a:pt x="66" y="42"/>
                    <a:pt x="64" y="42"/>
                  </a:cubicBezTo>
                  <a:cubicBezTo>
                    <a:pt x="63" y="42"/>
                    <a:pt x="59" y="42"/>
                    <a:pt x="52" y="42"/>
                  </a:cubicBezTo>
                  <a:cubicBezTo>
                    <a:pt x="37" y="42"/>
                    <a:pt x="3" y="49"/>
                    <a:pt x="0" y="62"/>
                  </a:cubicBezTo>
                  <a:cubicBezTo>
                    <a:pt x="3" y="62"/>
                    <a:pt x="9" y="62"/>
                    <a:pt x="11" y="62"/>
                  </a:cubicBezTo>
                  <a:cubicBezTo>
                    <a:pt x="13" y="61"/>
                    <a:pt x="16" y="59"/>
                    <a:pt x="19" y="58"/>
                  </a:cubicBezTo>
                  <a:cubicBezTo>
                    <a:pt x="35" y="58"/>
                    <a:pt x="35" y="58"/>
                    <a:pt x="35" y="58"/>
                  </a:cubicBezTo>
                  <a:cubicBezTo>
                    <a:pt x="29" y="60"/>
                    <a:pt x="26" y="62"/>
                    <a:pt x="20" y="67"/>
                  </a:cubicBezTo>
                  <a:cubicBezTo>
                    <a:pt x="21" y="68"/>
                    <a:pt x="27" y="71"/>
                    <a:pt x="30" y="71"/>
                  </a:cubicBezTo>
                  <a:cubicBezTo>
                    <a:pt x="40" y="71"/>
                    <a:pt x="40" y="62"/>
                    <a:pt x="51" y="62"/>
                  </a:cubicBezTo>
                  <a:cubicBezTo>
                    <a:pt x="55" y="62"/>
                    <a:pt x="57" y="62"/>
                    <a:pt x="61" y="63"/>
                  </a:cubicBezTo>
                  <a:cubicBezTo>
                    <a:pt x="48" y="67"/>
                    <a:pt x="35" y="66"/>
                    <a:pt x="29" y="79"/>
                  </a:cubicBezTo>
                  <a:cubicBezTo>
                    <a:pt x="30" y="79"/>
                    <a:pt x="32" y="79"/>
                    <a:pt x="35" y="79"/>
                  </a:cubicBezTo>
                  <a:cubicBezTo>
                    <a:pt x="40" y="79"/>
                    <a:pt x="47" y="79"/>
                    <a:pt x="54" y="79"/>
                  </a:cubicBezTo>
                  <a:cubicBezTo>
                    <a:pt x="47" y="80"/>
                    <a:pt x="43" y="83"/>
                    <a:pt x="39" y="85"/>
                  </a:cubicBezTo>
                  <a:cubicBezTo>
                    <a:pt x="43" y="90"/>
                    <a:pt x="58" y="96"/>
                    <a:pt x="68" y="96"/>
                  </a:cubicBezTo>
                  <a:cubicBezTo>
                    <a:pt x="73" y="96"/>
                    <a:pt x="76" y="94"/>
                    <a:pt x="80" y="91"/>
                  </a:cubicBezTo>
                  <a:cubicBezTo>
                    <a:pt x="87" y="91"/>
                    <a:pt x="87" y="91"/>
                    <a:pt x="87" y="91"/>
                  </a:cubicBezTo>
                  <a:cubicBezTo>
                    <a:pt x="84" y="98"/>
                    <a:pt x="97" y="102"/>
                    <a:pt x="108" y="102"/>
                  </a:cubicBezTo>
                  <a:cubicBezTo>
                    <a:pt x="112" y="102"/>
                    <a:pt x="114" y="96"/>
                    <a:pt x="118" y="96"/>
                  </a:cubicBezTo>
                  <a:cubicBezTo>
                    <a:pt x="124" y="96"/>
                    <a:pt x="127" y="100"/>
                    <a:pt x="137" y="100"/>
                  </a:cubicBezTo>
                  <a:cubicBezTo>
                    <a:pt x="154" y="100"/>
                    <a:pt x="166" y="97"/>
                    <a:pt x="177" y="88"/>
                  </a:cubicBezTo>
                  <a:cubicBezTo>
                    <a:pt x="184" y="88"/>
                    <a:pt x="184" y="88"/>
                    <a:pt x="184" y="88"/>
                  </a:cubicBezTo>
                  <a:cubicBezTo>
                    <a:pt x="178" y="96"/>
                    <a:pt x="169" y="99"/>
                    <a:pt x="159" y="103"/>
                  </a:cubicBezTo>
                  <a:cubicBezTo>
                    <a:pt x="133" y="103"/>
                    <a:pt x="133" y="103"/>
                    <a:pt x="133" y="103"/>
                  </a:cubicBezTo>
                  <a:cubicBezTo>
                    <a:pt x="132" y="105"/>
                    <a:pt x="129" y="106"/>
                    <a:pt x="129" y="108"/>
                  </a:cubicBezTo>
                  <a:cubicBezTo>
                    <a:pt x="129" y="112"/>
                    <a:pt x="146" y="122"/>
                    <a:pt x="149" y="125"/>
                  </a:cubicBezTo>
                  <a:cubicBezTo>
                    <a:pt x="148" y="125"/>
                    <a:pt x="147" y="125"/>
                    <a:pt x="146" y="125"/>
                  </a:cubicBezTo>
                  <a:cubicBezTo>
                    <a:pt x="133" y="125"/>
                    <a:pt x="128" y="111"/>
                    <a:pt x="116" y="107"/>
                  </a:cubicBezTo>
                  <a:cubicBezTo>
                    <a:pt x="111" y="105"/>
                    <a:pt x="107" y="105"/>
                    <a:pt x="102" y="105"/>
                  </a:cubicBezTo>
                  <a:cubicBezTo>
                    <a:pt x="96" y="105"/>
                    <a:pt x="91" y="106"/>
                    <a:pt x="88" y="106"/>
                  </a:cubicBezTo>
                  <a:cubicBezTo>
                    <a:pt x="86" y="106"/>
                    <a:pt x="84" y="105"/>
                    <a:pt x="83" y="105"/>
                  </a:cubicBezTo>
                  <a:cubicBezTo>
                    <a:pt x="82" y="105"/>
                    <a:pt x="81" y="105"/>
                    <a:pt x="80" y="106"/>
                  </a:cubicBezTo>
                  <a:cubicBezTo>
                    <a:pt x="81" y="110"/>
                    <a:pt x="82" y="112"/>
                    <a:pt x="88" y="112"/>
                  </a:cubicBezTo>
                  <a:cubicBezTo>
                    <a:pt x="86" y="112"/>
                    <a:pt x="85" y="112"/>
                    <a:pt x="83" y="112"/>
                  </a:cubicBezTo>
                  <a:cubicBezTo>
                    <a:pt x="79" y="112"/>
                    <a:pt x="75" y="113"/>
                    <a:pt x="75" y="116"/>
                  </a:cubicBezTo>
                  <a:cubicBezTo>
                    <a:pt x="75" y="126"/>
                    <a:pt x="111" y="126"/>
                    <a:pt x="111" y="143"/>
                  </a:cubicBezTo>
                  <a:cubicBezTo>
                    <a:pt x="111" y="158"/>
                    <a:pt x="95" y="153"/>
                    <a:pt x="81" y="157"/>
                  </a:cubicBezTo>
                  <a:cubicBezTo>
                    <a:pt x="74" y="160"/>
                    <a:pt x="70" y="165"/>
                    <a:pt x="66" y="174"/>
                  </a:cubicBezTo>
                  <a:cubicBezTo>
                    <a:pt x="66" y="181"/>
                    <a:pt x="66" y="181"/>
                    <a:pt x="66" y="181"/>
                  </a:cubicBezTo>
                  <a:cubicBezTo>
                    <a:pt x="74" y="181"/>
                    <a:pt x="74" y="181"/>
                    <a:pt x="74" y="181"/>
                  </a:cubicBezTo>
                  <a:cubicBezTo>
                    <a:pt x="76" y="179"/>
                    <a:pt x="76" y="179"/>
                    <a:pt x="79" y="177"/>
                  </a:cubicBezTo>
                  <a:cubicBezTo>
                    <a:pt x="87" y="177"/>
                    <a:pt x="87" y="177"/>
                    <a:pt x="87" y="177"/>
                  </a:cubicBezTo>
                  <a:cubicBezTo>
                    <a:pt x="87" y="190"/>
                    <a:pt x="103" y="196"/>
                    <a:pt x="111" y="203"/>
                  </a:cubicBezTo>
                  <a:cubicBezTo>
                    <a:pt x="101" y="203"/>
                    <a:pt x="101" y="203"/>
                    <a:pt x="101" y="203"/>
                  </a:cubicBezTo>
                  <a:cubicBezTo>
                    <a:pt x="91" y="198"/>
                    <a:pt x="85" y="189"/>
                    <a:pt x="68" y="189"/>
                  </a:cubicBezTo>
                  <a:cubicBezTo>
                    <a:pt x="66" y="189"/>
                    <a:pt x="64" y="188"/>
                    <a:pt x="62" y="188"/>
                  </a:cubicBezTo>
                  <a:cubicBezTo>
                    <a:pt x="58" y="188"/>
                    <a:pt x="55" y="189"/>
                    <a:pt x="55" y="194"/>
                  </a:cubicBezTo>
                  <a:cubicBezTo>
                    <a:pt x="55" y="203"/>
                    <a:pt x="66" y="205"/>
                    <a:pt x="73" y="210"/>
                  </a:cubicBezTo>
                  <a:cubicBezTo>
                    <a:pt x="61" y="218"/>
                    <a:pt x="34" y="210"/>
                    <a:pt x="34" y="231"/>
                  </a:cubicBezTo>
                  <a:cubicBezTo>
                    <a:pt x="34" y="232"/>
                    <a:pt x="36" y="235"/>
                    <a:pt x="39" y="235"/>
                  </a:cubicBezTo>
                  <a:cubicBezTo>
                    <a:pt x="42" y="235"/>
                    <a:pt x="44" y="232"/>
                    <a:pt x="46" y="230"/>
                  </a:cubicBezTo>
                  <a:cubicBezTo>
                    <a:pt x="64" y="236"/>
                    <a:pt x="78" y="240"/>
                    <a:pt x="96" y="240"/>
                  </a:cubicBezTo>
                  <a:cubicBezTo>
                    <a:pt x="104" y="240"/>
                    <a:pt x="107" y="235"/>
                    <a:pt x="112" y="235"/>
                  </a:cubicBezTo>
                  <a:cubicBezTo>
                    <a:pt x="125" y="235"/>
                    <a:pt x="136" y="235"/>
                    <a:pt x="151" y="235"/>
                  </a:cubicBezTo>
                  <a:cubicBezTo>
                    <a:pt x="162" y="235"/>
                    <a:pt x="156" y="243"/>
                    <a:pt x="169" y="243"/>
                  </a:cubicBezTo>
                  <a:cubicBezTo>
                    <a:pt x="181" y="243"/>
                    <a:pt x="211" y="234"/>
                    <a:pt x="211" y="225"/>
                  </a:cubicBezTo>
                  <a:cubicBezTo>
                    <a:pt x="211" y="221"/>
                    <a:pt x="207" y="220"/>
                    <a:pt x="204" y="220"/>
                  </a:cubicBezTo>
                  <a:cubicBezTo>
                    <a:pt x="204" y="220"/>
                    <a:pt x="203" y="220"/>
                    <a:pt x="203" y="220"/>
                  </a:cubicBezTo>
                  <a:cubicBezTo>
                    <a:pt x="199" y="220"/>
                    <a:pt x="198" y="220"/>
                    <a:pt x="190" y="220"/>
                  </a:cubicBezTo>
                  <a:cubicBezTo>
                    <a:pt x="190" y="202"/>
                    <a:pt x="212" y="212"/>
                    <a:pt x="212" y="196"/>
                  </a:cubicBezTo>
                  <a:cubicBezTo>
                    <a:pt x="212" y="192"/>
                    <a:pt x="209" y="191"/>
                    <a:pt x="208" y="188"/>
                  </a:cubicBezTo>
                  <a:cubicBezTo>
                    <a:pt x="212" y="188"/>
                    <a:pt x="212" y="188"/>
                    <a:pt x="235" y="188"/>
                  </a:cubicBezTo>
                  <a:cubicBezTo>
                    <a:pt x="244" y="181"/>
                    <a:pt x="247" y="169"/>
                    <a:pt x="258" y="163"/>
                  </a:cubicBezTo>
                  <a:cubicBezTo>
                    <a:pt x="255" y="156"/>
                    <a:pt x="249" y="154"/>
                    <a:pt x="243" y="151"/>
                  </a:cubicBezTo>
                  <a:cubicBezTo>
                    <a:pt x="246" y="151"/>
                    <a:pt x="249" y="151"/>
                    <a:pt x="251" y="151"/>
                  </a:cubicBezTo>
                  <a:cubicBezTo>
                    <a:pt x="256" y="151"/>
                    <a:pt x="259" y="149"/>
                    <a:pt x="258" y="141"/>
                  </a:cubicBezTo>
                  <a:cubicBezTo>
                    <a:pt x="244" y="141"/>
                    <a:pt x="244" y="141"/>
                    <a:pt x="244" y="141"/>
                  </a:cubicBezTo>
                  <a:cubicBezTo>
                    <a:pt x="252" y="134"/>
                    <a:pt x="265" y="133"/>
                    <a:pt x="277" y="130"/>
                  </a:cubicBezTo>
                  <a:cubicBezTo>
                    <a:pt x="278" y="129"/>
                    <a:pt x="280" y="129"/>
                    <a:pt x="282" y="129"/>
                  </a:cubicBezTo>
                  <a:cubicBezTo>
                    <a:pt x="284" y="129"/>
                    <a:pt x="287" y="129"/>
                    <a:pt x="289" y="129"/>
                  </a:cubicBezTo>
                  <a:cubicBezTo>
                    <a:pt x="291" y="130"/>
                    <a:pt x="294" y="130"/>
                    <a:pt x="296" y="130"/>
                  </a:cubicBezTo>
                  <a:cubicBezTo>
                    <a:pt x="299" y="130"/>
                    <a:pt x="302" y="130"/>
                    <a:pt x="304" y="128"/>
                  </a:cubicBezTo>
                  <a:cubicBezTo>
                    <a:pt x="320" y="116"/>
                    <a:pt x="332" y="95"/>
                    <a:pt x="353" y="88"/>
                  </a:cubicBezTo>
                  <a:cubicBezTo>
                    <a:pt x="372" y="82"/>
                    <a:pt x="402" y="75"/>
                    <a:pt x="414" y="62"/>
                  </a:cubicBezTo>
                  <a:cubicBezTo>
                    <a:pt x="413" y="62"/>
                    <a:pt x="412" y="62"/>
                    <a:pt x="411" y="62"/>
                  </a:cubicBezTo>
                  <a:cubicBezTo>
                    <a:pt x="408" y="62"/>
                    <a:pt x="403" y="63"/>
                    <a:pt x="399" y="63"/>
                  </a:cubicBezTo>
                  <a:cubicBezTo>
                    <a:pt x="395" y="63"/>
                    <a:pt x="391" y="64"/>
                    <a:pt x="387" y="64"/>
                  </a:cubicBezTo>
                  <a:cubicBezTo>
                    <a:pt x="381" y="64"/>
                    <a:pt x="377" y="63"/>
                    <a:pt x="374" y="61"/>
                  </a:cubicBezTo>
                  <a:cubicBezTo>
                    <a:pt x="402" y="47"/>
                    <a:pt x="428" y="57"/>
                    <a:pt x="449" y="41"/>
                  </a:cubicBezTo>
                  <a:cubicBezTo>
                    <a:pt x="453" y="38"/>
                    <a:pt x="463" y="40"/>
                    <a:pt x="463" y="33"/>
                  </a:cubicBezTo>
                  <a:cubicBezTo>
                    <a:pt x="463" y="23"/>
                    <a:pt x="435" y="26"/>
                    <a:pt x="428" y="20"/>
                  </a:cubicBezTo>
                  <a:cubicBezTo>
                    <a:pt x="425" y="17"/>
                    <a:pt x="425" y="12"/>
                    <a:pt x="419" y="11"/>
                  </a:cubicBezTo>
                  <a:cubicBezTo>
                    <a:pt x="416" y="10"/>
                    <a:pt x="414" y="9"/>
                    <a:pt x="410" y="7"/>
                  </a:cubicBezTo>
                  <a:cubicBezTo>
                    <a:pt x="370" y="18"/>
                    <a:pt x="370" y="18"/>
                    <a:pt x="370" y="18"/>
                  </a:cubicBezTo>
                  <a:cubicBezTo>
                    <a:pt x="373" y="17"/>
                    <a:pt x="374" y="16"/>
                    <a:pt x="377" y="13"/>
                  </a:cubicBezTo>
                  <a:cubicBezTo>
                    <a:pt x="369" y="5"/>
                    <a:pt x="340" y="4"/>
                    <a:pt x="322" y="4"/>
                  </a:cubicBezTo>
                  <a:cubicBezTo>
                    <a:pt x="316" y="4"/>
                    <a:pt x="311" y="4"/>
                    <a:pt x="309" y="4"/>
                  </a:cubicBezTo>
                  <a:cubicBezTo>
                    <a:pt x="303" y="4"/>
                    <a:pt x="300" y="4"/>
                    <a:pt x="294" y="4"/>
                  </a:cubicBezTo>
                  <a:cubicBezTo>
                    <a:pt x="289" y="4"/>
                    <a:pt x="286" y="0"/>
                    <a:pt x="278"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8" name="Freeform 171"/>
            <p:cNvSpPr>
              <a:spLocks/>
            </p:cNvSpPr>
            <p:nvPr/>
          </p:nvSpPr>
          <p:spPr bwMode="auto">
            <a:xfrm>
              <a:off x="858" y="-1001"/>
              <a:ext cx="2139" cy="1627"/>
            </a:xfrm>
            <a:custGeom>
              <a:avLst/>
              <a:gdLst>
                <a:gd name="T0" fmla="*/ 489 w 905"/>
                <a:gd name="T1" fmla="*/ 15 h 688"/>
                <a:gd name="T2" fmla="*/ 468 w 905"/>
                <a:gd name="T3" fmla="*/ 22 h 688"/>
                <a:gd name="T4" fmla="*/ 425 w 905"/>
                <a:gd name="T5" fmla="*/ 18 h 688"/>
                <a:gd name="T6" fmla="*/ 370 w 905"/>
                <a:gd name="T7" fmla="*/ 43 h 688"/>
                <a:gd name="T8" fmla="*/ 328 w 905"/>
                <a:gd name="T9" fmla="*/ 45 h 688"/>
                <a:gd name="T10" fmla="*/ 312 w 905"/>
                <a:gd name="T11" fmla="*/ 64 h 688"/>
                <a:gd name="T12" fmla="*/ 284 w 905"/>
                <a:gd name="T13" fmla="*/ 66 h 688"/>
                <a:gd name="T14" fmla="*/ 173 w 905"/>
                <a:gd name="T15" fmla="*/ 71 h 688"/>
                <a:gd name="T16" fmla="*/ 86 w 905"/>
                <a:gd name="T17" fmla="*/ 122 h 688"/>
                <a:gd name="T18" fmla="*/ 100 w 905"/>
                <a:gd name="T19" fmla="*/ 168 h 688"/>
                <a:gd name="T20" fmla="*/ 67 w 905"/>
                <a:gd name="T21" fmla="*/ 170 h 688"/>
                <a:gd name="T22" fmla="*/ 0 w 905"/>
                <a:gd name="T23" fmla="*/ 198 h 688"/>
                <a:gd name="T24" fmla="*/ 77 w 905"/>
                <a:gd name="T25" fmla="*/ 216 h 688"/>
                <a:gd name="T26" fmla="*/ 61 w 905"/>
                <a:gd name="T27" fmla="*/ 227 h 688"/>
                <a:gd name="T28" fmla="*/ 22 w 905"/>
                <a:gd name="T29" fmla="*/ 242 h 688"/>
                <a:gd name="T30" fmla="*/ 62 w 905"/>
                <a:gd name="T31" fmla="*/ 251 h 688"/>
                <a:gd name="T32" fmla="*/ 89 w 905"/>
                <a:gd name="T33" fmla="*/ 273 h 688"/>
                <a:gd name="T34" fmla="*/ 98 w 905"/>
                <a:gd name="T35" fmla="*/ 264 h 688"/>
                <a:gd name="T36" fmla="*/ 146 w 905"/>
                <a:gd name="T37" fmla="*/ 262 h 688"/>
                <a:gd name="T38" fmla="*/ 270 w 905"/>
                <a:gd name="T39" fmla="*/ 370 h 688"/>
                <a:gd name="T40" fmla="*/ 286 w 905"/>
                <a:gd name="T41" fmla="*/ 393 h 688"/>
                <a:gd name="T42" fmla="*/ 288 w 905"/>
                <a:gd name="T43" fmla="*/ 423 h 688"/>
                <a:gd name="T44" fmla="*/ 335 w 905"/>
                <a:gd name="T45" fmla="*/ 446 h 688"/>
                <a:gd name="T46" fmla="*/ 305 w 905"/>
                <a:gd name="T47" fmla="*/ 482 h 688"/>
                <a:gd name="T48" fmla="*/ 284 w 905"/>
                <a:gd name="T49" fmla="*/ 525 h 688"/>
                <a:gd name="T50" fmla="*/ 289 w 905"/>
                <a:gd name="T51" fmla="*/ 538 h 688"/>
                <a:gd name="T52" fmla="*/ 315 w 905"/>
                <a:gd name="T53" fmla="*/ 587 h 688"/>
                <a:gd name="T54" fmla="*/ 331 w 905"/>
                <a:gd name="T55" fmla="*/ 587 h 688"/>
                <a:gd name="T56" fmla="*/ 357 w 905"/>
                <a:gd name="T57" fmla="*/ 655 h 688"/>
                <a:gd name="T58" fmla="*/ 422 w 905"/>
                <a:gd name="T59" fmla="*/ 687 h 688"/>
                <a:gd name="T60" fmla="*/ 459 w 905"/>
                <a:gd name="T61" fmla="*/ 655 h 688"/>
                <a:gd name="T62" fmla="*/ 478 w 905"/>
                <a:gd name="T63" fmla="*/ 586 h 688"/>
                <a:gd name="T64" fmla="*/ 520 w 905"/>
                <a:gd name="T65" fmla="*/ 551 h 688"/>
                <a:gd name="T66" fmla="*/ 539 w 905"/>
                <a:gd name="T67" fmla="*/ 548 h 688"/>
                <a:gd name="T68" fmla="*/ 610 w 905"/>
                <a:gd name="T69" fmla="*/ 497 h 688"/>
                <a:gd name="T70" fmla="*/ 700 w 905"/>
                <a:gd name="T71" fmla="*/ 475 h 688"/>
                <a:gd name="T72" fmla="*/ 702 w 905"/>
                <a:gd name="T73" fmla="*/ 422 h 688"/>
                <a:gd name="T74" fmla="*/ 711 w 905"/>
                <a:gd name="T75" fmla="*/ 402 h 688"/>
                <a:gd name="T76" fmla="*/ 772 w 905"/>
                <a:gd name="T77" fmla="*/ 422 h 688"/>
                <a:gd name="T78" fmla="*/ 723 w 905"/>
                <a:gd name="T79" fmla="*/ 356 h 688"/>
                <a:gd name="T80" fmla="*/ 763 w 905"/>
                <a:gd name="T81" fmla="*/ 365 h 688"/>
                <a:gd name="T82" fmla="*/ 758 w 905"/>
                <a:gd name="T83" fmla="*/ 353 h 688"/>
                <a:gd name="T84" fmla="*/ 805 w 905"/>
                <a:gd name="T85" fmla="*/ 311 h 688"/>
                <a:gd name="T86" fmla="*/ 801 w 905"/>
                <a:gd name="T87" fmla="*/ 282 h 688"/>
                <a:gd name="T88" fmla="*/ 787 w 905"/>
                <a:gd name="T89" fmla="*/ 242 h 688"/>
                <a:gd name="T90" fmla="*/ 801 w 905"/>
                <a:gd name="T91" fmla="*/ 216 h 688"/>
                <a:gd name="T92" fmla="*/ 779 w 905"/>
                <a:gd name="T93" fmla="*/ 204 h 688"/>
                <a:gd name="T94" fmla="*/ 804 w 905"/>
                <a:gd name="T95" fmla="*/ 158 h 688"/>
                <a:gd name="T96" fmla="*/ 827 w 905"/>
                <a:gd name="T97" fmla="*/ 130 h 688"/>
                <a:gd name="T98" fmla="*/ 840 w 905"/>
                <a:gd name="T99" fmla="*/ 113 h 688"/>
                <a:gd name="T100" fmla="*/ 874 w 905"/>
                <a:gd name="T101" fmla="*/ 61 h 688"/>
                <a:gd name="T102" fmla="*/ 818 w 905"/>
                <a:gd name="T103" fmla="*/ 79 h 688"/>
                <a:gd name="T104" fmla="*/ 771 w 905"/>
                <a:gd name="T105" fmla="*/ 77 h 688"/>
                <a:gd name="T106" fmla="*/ 744 w 905"/>
                <a:gd name="T107" fmla="*/ 60 h 688"/>
                <a:gd name="T108" fmla="*/ 693 w 905"/>
                <a:gd name="T109" fmla="*/ 63 h 688"/>
                <a:gd name="T110" fmla="*/ 595 w 905"/>
                <a:gd name="T111" fmla="*/ 64 h 688"/>
                <a:gd name="T112" fmla="*/ 718 w 905"/>
                <a:gd name="T113" fmla="*/ 3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5" h="688">
                  <a:moveTo>
                    <a:pt x="639" y="0"/>
                  </a:moveTo>
                  <a:cubicBezTo>
                    <a:pt x="612" y="0"/>
                    <a:pt x="592" y="0"/>
                    <a:pt x="562" y="0"/>
                  </a:cubicBezTo>
                  <a:cubicBezTo>
                    <a:pt x="535" y="0"/>
                    <a:pt x="515" y="15"/>
                    <a:pt x="489" y="15"/>
                  </a:cubicBezTo>
                  <a:cubicBezTo>
                    <a:pt x="484" y="15"/>
                    <a:pt x="480" y="15"/>
                    <a:pt x="476" y="15"/>
                  </a:cubicBezTo>
                  <a:cubicBezTo>
                    <a:pt x="473" y="15"/>
                    <a:pt x="471" y="15"/>
                    <a:pt x="468" y="15"/>
                  </a:cubicBezTo>
                  <a:cubicBezTo>
                    <a:pt x="468" y="22"/>
                    <a:pt x="468" y="22"/>
                    <a:pt x="468" y="22"/>
                  </a:cubicBezTo>
                  <a:cubicBezTo>
                    <a:pt x="458" y="22"/>
                    <a:pt x="458" y="22"/>
                    <a:pt x="458" y="22"/>
                  </a:cubicBezTo>
                  <a:cubicBezTo>
                    <a:pt x="449" y="18"/>
                    <a:pt x="441" y="18"/>
                    <a:pt x="432" y="18"/>
                  </a:cubicBezTo>
                  <a:cubicBezTo>
                    <a:pt x="430" y="18"/>
                    <a:pt x="428" y="18"/>
                    <a:pt x="425" y="18"/>
                  </a:cubicBezTo>
                  <a:cubicBezTo>
                    <a:pt x="408" y="18"/>
                    <a:pt x="394" y="22"/>
                    <a:pt x="380" y="28"/>
                  </a:cubicBezTo>
                  <a:cubicBezTo>
                    <a:pt x="383" y="32"/>
                    <a:pt x="387" y="33"/>
                    <a:pt x="391" y="36"/>
                  </a:cubicBezTo>
                  <a:cubicBezTo>
                    <a:pt x="386" y="37"/>
                    <a:pt x="370" y="35"/>
                    <a:pt x="370" y="43"/>
                  </a:cubicBezTo>
                  <a:cubicBezTo>
                    <a:pt x="370" y="53"/>
                    <a:pt x="391" y="60"/>
                    <a:pt x="400" y="64"/>
                  </a:cubicBezTo>
                  <a:cubicBezTo>
                    <a:pt x="376" y="64"/>
                    <a:pt x="376" y="64"/>
                    <a:pt x="376" y="64"/>
                  </a:cubicBezTo>
                  <a:cubicBezTo>
                    <a:pt x="363" y="57"/>
                    <a:pt x="350" y="45"/>
                    <a:pt x="328" y="45"/>
                  </a:cubicBezTo>
                  <a:cubicBezTo>
                    <a:pt x="323" y="45"/>
                    <a:pt x="315" y="46"/>
                    <a:pt x="315" y="52"/>
                  </a:cubicBezTo>
                  <a:cubicBezTo>
                    <a:pt x="315" y="56"/>
                    <a:pt x="318" y="60"/>
                    <a:pt x="319" y="64"/>
                  </a:cubicBezTo>
                  <a:cubicBezTo>
                    <a:pt x="319" y="64"/>
                    <a:pt x="314" y="64"/>
                    <a:pt x="312" y="64"/>
                  </a:cubicBezTo>
                  <a:cubicBezTo>
                    <a:pt x="301" y="60"/>
                    <a:pt x="292" y="61"/>
                    <a:pt x="286" y="51"/>
                  </a:cubicBezTo>
                  <a:cubicBezTo>
                    <a:pt x="281" y="56"/>
                    <a:pt x="281" y="56"/>
                    <a:pt x="281" y="56"/>
                  </a:cubicBezTo>
                  <a:cubicBezTo>
                    <a:pt x="281" y="60"/>
                    <a:pt x="284" y="63"/>
                    <a:pt x="284" y="66"/>
                  </a:cubicBezTo>
                  <a:cubicBezTo>
                    <a:pt x="274" y="66"/>
                    <a:pt x="271" y="51"/>
                    <a:pt x="261" y="51"/>
                  </a:cubicBezTo>
                  <a:cubicBezTo>
                    <a:pt x="247" y="51"/>
                    <a:pt x="237" y="59"/>
                    <a:pt x="222" y="63"/>
                  </a:cubicBezTo>
                  <a:cubicBezTo>
                    <a:pt x="202" y="63"/>
                    <a:pt x="194" y="68"/>
                    <a:pt x="173" y="71"/>
                  </a:cubicBezTo>
                  <a:cubicBezTo>
                    <a:pt x="156" y="73"/>
                    <a:pt x="170" y="97"/>
                    <a:pt x="152" y="97"/>
                  </a:cubicBezTo>
                  <a:cubicBezTo>
                    <a:pt x="146" y="97"/>
                    <a:pt x="142" y="96"/>
                    <a:pt x="138" y="93"/>
                  </a:cubicBezTo>
                  <a:cubicBezTo>
                    <a:pt x="127" y="103"/>
                    <a:pt x="104" y="116"/>
                    <a:pt x="86" y="122"/>
                  </a:cubicBezTo>
                  <a:cubicBezTo>
                    <a:pt x="83" y="122"/>
                    <a:pt x="75" y="125"/>
                    <a:pt x="75" y="130"/>
                  </a:cubicBezTo>
                  <a:cubicBezTo>
                    <a:pt x="75" y="140"/>
                    <a:pt x="105" y="139"/>
                    <a:pt x="115" y="140"/>
                  </a:cubicBezTo>
                  <a:cubicBezTo>
                    <a:pt x="115" y="154"/>
                    <a:pt x="109" y="163"/>
                    <a:pt x="100" y="168"/>
                  </a:cubicBezTo>
                  <a:cubicBezTo>
                    <a:pt x="96" y="171"/>
                    <a:pt x="92" y="171"/>
                    <a:pt x="86" y="171"/>
                  </a:cubicBezTo>
                  <a:cubicBezTo>
                    <a:pt x="83" y="171"/>
                    <a:pt x="80" y="171"/>
                    <a:pt x="77" y="171"/>
                  </a:cubicBezTo>
                  <a:cubicBezTo>
                    <a:pt x="74" y="171"/>
                    <a:pt x="71" y="170"/>
                    <a:pt x="67" y="170"/>
                  </a:cubicBezTo>
                  <a:cubicBezTo>
                    <a:pt x="63" y="170"/>
                    <a:pt x="59" y="171"/>
                    <a:pt x="55" y="172"/>
                  </a:cubicBezTo>
                  <a:cubicBezTo>
                    <a:pt x="45" y="175"/>
                    <a:pt x="40" y="181"/>
                    <a:pt x="30" y="184"/>
                  </a:cubicBezTo>
                  <a:cubicBezTo>
                    <a:pt x="19" y="188"/>
                    <a:pt x="0" y="182"/>
                    <a:pt x="0" y="198"/>
                  </a:cubicBezTo>
                  <a:cubicBezTo>
                    <a:pt x="0" y="207"/>
                    <a:pt x="51" y="221"/>
                    <a:pt x="53" y="221"/>
                  </a:cubicBezTo>
                  <a:cubicBezTo>
                    <a:pt x="60" y="221"/>
                    <a:pt x="63" y="221"/>
                    <a:pt x="71" y="221"/>
                  </a:cubicBezTo>
                  <a:cubicBezTo>
                    <a:pt x="74" y="221"/>
                    <a:pt x="76" y="219"/>
                    <a:pt x="77" y="216"/>
                  </a:cubicBezTo>
                  <a:cubicBezTo>
                    <a:pt x="98" y="216"/>
                    <a:pt x="98" y="216"/>
                    <a:pt x="98" y="216"/>
                  </a:cubicBezTo>
                  <a:cubicBezTo>
                    <a:pt x="96" y="222"/>
                    <a:pt x="96" y="224"/>
                    <a:pt x="91" y="227"/>
                  </a:cubicBezTo>
                  <a:cubicBezTo>
                    <a:pt x="61" y="227"/>
                    <a:pt x="61" y="227"/>
                    <a:pt x="61" y="227"/>
                  </a:cubicBezTo>
                  <a:cubicBezTo>
                    <a:pt x="58" y="231"/>
                    <a:pt x="57" y="232"/>
                    <a:pt x="51" y="232"/>
                  </a:cubicBezTo>
                  <a:cubicBezTo>
                    <a:pt x="48" y="232"/>
                    <a:pt x="44" y="232"/>
                    <a:pt x="38" y="232"/>
                  </a:cubicBezTo>
                  <a:cubicBezTo>
                    <a:pt x="34" y="232"/>
                    <a:pt x="23" y="235"/>
                    <a:pt x="22" y="242"/>
                  </a:cubicBezTo>
                  <a:cubicBezTo>
                    <a:pt x="26" y="243"/>
                    <a:pt x="27" y="244"/>
                    <a:pt x="29" y="244"/>
                  </a:cubicBezTo>
                  <a:cubicBezTo>
                    <a:pt x="32" y="244"/>
                    <a:pt x="33" y="242"/>
                    <a:pt x="41" y="242"/>
                  </a:cubicBezTo>
                  <a:cubicBezTo>
                    <a:pt x="47" y="242"/>
                    <a:pt x="53" y="248"/>
                    <a:pt x="62" y="251"/>
                  </a:cubicBezTo>
                  <a:cubicBezTo>
                    <a:pt x="60" y="256"/>
                    <a:pt x="56" y="257"/>
                    <a:pt x="51" y="260"/>
                  </a:cubicBezTo>
                  <a:cubicBezTo>
                    <a:pt x="58" y="268"/>
                    <a:pt x="74" y="272"/>
                    <a:pt x="86" y="272"/>
                  </a:cubicBezTo>
                  <a:cubicBezTo>
                    <a:pt x="88" y="272"/>
                    <a:pt x="89" y="273"/>
                    <a:pt x="89" y="273"/>
                  </a:cubicBezTo>
                  <a:cubicBezTo>
                    <a:pt x="90" y="273"/>
                    <a:pt x="91" y="272"/>
                    <a:pt x="92" y="271"/>
                  </a:cubicBezTo>
                  <a:cubicBezTo>
                    <a:pt x="91" y="270"/>
                    <a:pt x="89" y="268"/>
                    <a:pt x="87" y="267"/>
                  </a:cubicBezTo>
                  <a:cubicBezTo>
                    <a:pt x="90" y="265"/>
                    <a:pt x="92" y="264"/>
                    <a:pt x="98" y="264"/>
                  </a:cubicBezTo>
                  <a:cubicBezTo>
                    <a:pt x="104" y="264"/>
                    <a:pt x="109" y="269"/>
                    <a:pt x="114" y="269"/>
                  </a:cubicBezTo>
                  <a:cubicBezTo>
                    <a:pt x="120" y="269"/>
                    <a:pt x="124" y="262"/>
                    <a:pt x="130" y="262"/>
                  </a:cubicBezTo>
                  <a:cubicBezTo>
                    <a:pt x="135" y="262"/>
                    <a:pt x="137" y="262"/>
                    <a:pt x="146" y="262"/>
                  </a:cubicBezTo>
                  <a:cubicBezTo>
                    <a:pt x="205" y="262"/>
                    <a:pt x="242" y="308"/>
                    <a:pt x="257" y="353"/>
                  </a:cubicBezTo>
                  <a:cubicBezTo>
                    <a:pt x="257" y="361"/>
                    <a:pt x="257" y="361"/>
                    <a:pt x="257" y="361"/>
                  </a:cubicBezTo>
                  <a:cubicBezTo>
                    <a:pt x="262" y="362"/>
                    <a:pt x="270" y="362"/>
                    <a:pt x="270" y="370"/>
                  </a:cubicBezTo>
                  <a:cubicBezTo>
                    <a:pt x="270" y="382"/>
                    <a:pt x="259" y="381"/>
                    <a:pt x="259" y="393"/>
                  </a:cubicBezTo>
                  <a:cubicBezTo>
                    <a:pt x="259" y="401"/>
                    <a:pt x="263" y="402"/>
                    <a:pt x="273" y="402"/>
                  </a:cubicBezTo>
                  <a:cubicBezTo>
                    <a:pt x="280" y="402"/>
                    <a:pt x="281" y="393"/>
                    <a:pt x="286" y="393"/>
                  </a:cubicBezTo>
                  <a:cubicBezTo>
                    <a:pt x="304" y="393"/>
                    <a:pt x="308" y="418"/>
                    <a:pt x="325" y="423"/>
                  </a:cubicBezTo>
                  <a:cubicBezTo>
                    <a:pt x="324" y="426"/>
                    <a:pt x="325" y="431"/>
                    <a:pt x="319" y="431"/>
                  </a:cubicBezTo>
                  <a:cubicBezTo>
                    <a:pt x="307" y="431"/>
                    <a:pt x="299" y="423"/>
                    <a:pt x="288" y="423"/>
                  </a:cubicBezTo>
                  <a:cubicBezTo>
                    <a:pt x="285" y="423"/>
                    <a:pt x="284" y="422"/>
                    <a:pt x="282" y="422"/>
                  </a:cubicBezTo>
                  <a:cubicBezTo>
                    <a:pt x="281" y="422"/>
                    <a:pt x="280" y="422"/>
                    <a:pt x="278" y="423"/>
                  </a:cubicBezTo>
                  <a:cubicBezTo>
                    <a:pt x="280" y="438"/>
                    <a:pt x="319" y="440"/>
                    <a:pt x="335" y="446"/>
                  </a:cubicBezTo>
                  <a:cubicBezTo>
                    <a:pt x="331" y="460"/>
                    <a:pt x="323" y="466"/>
                    <a:pt x="319" y="481"/>
                  </a:cubicBezTo>
                  <a:cubicBezTo>
                    <a:pt x="316" y="480"/>
                    <a:pt x="314" y="479"/>
                    <a:pt x="313" y="479"/>
                  </a:cubicBezTo>
                  <a:cubicBezTo>
                    <a:pt x="311" y="479"/>
                    <a:pt x="309" y="480"/>
                    <a:pt x="305" y="482"/>
                  </a:cubicBezTo>
                  <a:cubicBezTo>
                    <a:pt x="305" y="484"/>
                    <a:pt x="305" y="484"/>
                    <a:pt x="305" y="484"/>
                  </a:cubicBezTo>
                  <a:cubicBezTo>
                    <a:pt x="294" y="492"/>
                    <a:pt x="291" y="503"/>
                    <a:pt x="284" y="513"/>
                  </a:cubicBezTo>
                  <a:cubicBezTo>
                    <a:pt x="284" y="525"/>
                    <a:pt x="284" y="525"/>
                    <a:pt x="284" y="525"/>
                  </a:cubicBezTo>
                  <a:cubicBezTo>
                    <a:pt x="285" y="523"/>
                    <a:pt x="287" y="523"/>
                    <a:pt x="288" y="523"/>
                  </a:cubicBezTo>
                  <a:cubicBezTo>
                    <a:pt x="290" y="523"/>
                    <a:pt x="292" y="524"/>
                    <a:pt x="294" y="525"/>
                  </a:cubicBezTo>
                  <a:cubicBezTo>
                    <a:pt x="293" y="530"/>
                    <a:pt x="289" y="533"/>
                    <a:pt x="289" y="538"/>
                  </a:cubicBezTo>
                  <a:cubicBezTo>
                    <a:pt x="289" y="552"/>
                    <a:pt x="303" y="558"/>
                    <a:pt x="306" y="568"/>
                  </a:cubicBezTo>
                  <a:cubicBezTo>
                    <a:pt x="308" y="573"/>
                    <a:pt x="309" y="583"/>
                    <a:pt x="312" y="585"/>
                  </a:cubicBezTo>
                  <a:cubicBezTo>
                    <a:pt x="313" y="586"/>
                    <a:pt x="314" y="587"/>
                    <a:pt x="315" y="587"/>
                  </a:cubicBezTo>
                  <a:cubicBezTo>
                    <a:pt x="317" y="587"/>
                    <a:pt x="319" y="586"/>
                    <a:pt x="321" y="585"/>
                  </a:cubicBezTo>
                  <a:cubicBezTo>
                    <a:pt x="322" y="584"/>
                    <a:pt x="324" y="583"/>
                    <a:pt x="325" y="583"/>
                  </a:cubicBezTo>
                  <a:cubicBezTo>
                    <a:pt x="327" y="583"/>
                    <a:pt x="329" y="584"/>
                    <a:pt x="331" y="587"/>
                  </a:cubicBezTo>
                  <a:cubicBezTo>
                    <a:pt x="327" y="591"/>
                    <a:pt x="323" y="590"/>
                    <a:pt x="323" y="597"/>
                  </a:cubicBezTo>
                  <a:cubicBezTo>
                    <a:pt x="323" y="612"/>
                    <a:pt x="343" y="636"/>
                    <a:pt x="354" y="645"/>
                  </a:cubicBezTo>
                  <a:cubicBezTo>
                    <a:pt x="355" y="646"/>
                    <a:pt x="354" y="653"/>
                    <a:pt x="357" y="655"/>
                  </a:cubicBezTo>
                  <a:cubicBezTo>
                    <a:pt x="366" y="661"/>
                    <a:pt x="371" y="658"/>
                    <a:pt x="375" y="670"/>
                  </a:cubicBezTo>
                  <a:cubicBezTo>
                    <a:pt x="381" y="669"/>
                    <a:pt x="390" y="663"/>
                    <a:pt x="397" y="663"/>
                  </a:cubicBezTo>
                  <a:cubicBezTo>
                    <a:pt x="410" y="663"/>
                    <a:pt x="409" y="687"/>
                    <a:pt x="422" y="687"/>
                  </a:cubicBezTo>
                  <a:cubicBezTo>
                    <a:pt x="426" y="687"/>
                    <a:pt x="427" y="684"/>
                    <a:pt x="433" y="683"/>
                  </a:cubicBezTo>
                  <a:cubicBezTo>
                    <a:pt x="434" y="686"/>
                    <a:pt x="436" y="688"/>
                    <a:pt x="439" y="688"/>
                  </a:cubicBezTo>
                  <a:cubicBezTo>
                    <a:pt x="454" y="688"/>
                    <a:pt x="447" y="661"/>
                    <a:pt x="459" y="655"/>
                  </a:cubicBezTo>
                  <a:cubicBezTo>
                    <a:pt x="458" y="649"/>
                    <a:pt x="459" y="636"/>
                    <a:pt x="459" y="626"/>
                  </a:cubicBezTo>
                  <a:cubicBezTo>
                    <a:pt x="459" y="611"/>
                    <a:pt x="484" y="617"/>
                    <a:pt x="484" y="599"/>
                  </a:cubicBezTo>
                  <a:cubicBezTo>
                    <a:pt x="484" y="593"/>
                    <a:pt x="478" y="590"/>
                    <a:pt x="478" y="586"/>
                  </a:cubicBezTo>
                  <a:cubicBezTo>
                    <a:pt x="478" y="584"/>
                    <a:pt x="480" y="582"/>
                    <a:pt x="482" y="580"/>
                  </a:cubicBezTo>
                  <a:cubicBezTo>
                    <a:pt x="482" y="579"/>
                    <a:pt x="480" y="576"/>
                    <a:pt x="480" y="575"/>
                  </a:cubicBezTo>
                  <a:cubicBezTo>
                    <a:pt x="480" y="557"/>
                    <a:pt x="509" y="562"/>
                    <a:pt x="520" y="551"/>
                  </a:cubicBezTo>
                  <a:cubicBezTo>
                    <a:pt x="525" y="546"/>
                    <a:pt x="523" y="541"/>
                    <a:pt x="531" y="538"/>
                  </a:cubicBezTo>
                  <a:cubicBezTo>
                    <a:pt x="531" y="548"/>
                    <a:pt x="531" y="548"/>
                    <a:pt x="531" y="548"/>
                  </a:cubicBezTo>
                  <a:cubicBezTo>
                    <a:pt x="539" y="548"/>
                    <a:pt x="539" y="548"/>
                    <a:pt x="539" y="548"/>
                  </a:cubicBezTo>
                  <a:cubicBezTo>
                    <a:pt x="550" y="541"/>
                    <a:pt x="568" y="543"/>
                    <a:pt x="578" y="533"/>
                  </a:cubicBezTo>
                  <a:cubicBezTo>
                    <a:pt x="586" y="525"/>
                    <a:pt x="587" y="514"/>
                    <a:pt x="597" y="506"/>
                  </a:cubicBezTo>
                  <a:cubicBezTo>
                    <a:pt x="610" y="497"/>
                    <a:pt x="610" y="497"/>
                    <a:pt x="610" y="497"/>
                  </a:cubicBezTo>
                  <a:cubicBezTo>
                    <a:pt x="610" y="493"/>
                    <a:pt x="615" y="491"/>
                    <a:pt x="620" y="488"/>
                  </a:cubicBezTo>
                  <a:cubicBezTo>
                    <a:pt x="645" y="488"/>
                    <a:pt x="645" y="488"/>
                    <a:pt x="645" y="488"/>
                  </a:cubicBezTo>
                  <a:cubicBezTo>
                    <a:pt x="665" y="479"/>
                    <a:pt x="681" y="481"/>
                    <a:pt x="700" y="475"/>
                  </a:cubicBezTo>
                  <a:cubicBezTo>
                    <a:pt x="715" y="470"/>
                    <a:pt x="720" y="455"/>
                    <a:pt x="738" y="449"/>
                  </a:cubicBezTo>
                  <a:cubicBezTo>
                    <a:pt x="747" y="446"/>
                    <a:pt x="752" y="446"/>
                    <a:pt x="760" y="439"/>
                  </a:cubicBezTo>
                  <a:cubicBezTo>
                    <a:pt x="749" y="435"/>
                    <a:pt x="702" y="438"/>
                    <a:pt x="702" y="422"/>
                  </a:cubicBezTo>
                  <a:cubicBezTo>
                    <a:pt x="705" y="421"/>
                    <a:pt x="714" y="420"/>
                    <a:pt x="714" y="415"/>
                  </a:cubicBezTo>
                  <a:cubicBezTo>
                    <a:pt x="714" y="411"/>
                    <a:pt x="709" y="409"/>
                    <a:pt x="709" y="402"/>
                  </a:cubicBezTo>
                  <a:cubicBezTo>
                    <a:pt x="709" y="402"/>
                    <a:pt x="710" y="402"/>
                    <a:pt x="711" y="402"/>
                  </a:cubicBezTo>
                  <a:cubicBezTo>
                    <a:pt x="713" y="402"/>
                    <a:pt x="715" y="402"/>
                    <a:pt x="716" y="402"/>
                  </a:cubicBezTo>
                  <a:cubicBezTo>
                    <a:pt x="738" y="402"/>
                    <a:pt x="733" y="428"/>
                    <a:pt x="758" y="428"/>
                  </a:cubicBezTo>
                  <a:cubicBezTo>
                    <a:pt x="763" y="428"/>
                    <a:pt x="772" y="428"/>
                    <a:pt x="772" y="422"/>
                  </a:cubicBezTo>
                  <a:cubicBezTo>
                    <a:pt x="772" y="392"/>
                    <a:pt x="738" y="383"/>
                    <a:pt x="719" y="364"/>
                  </a:cubicBezTo>
                  <a:cubicBezTo>
                    <a:pt x="719" y="356"/>
                    <a:pt x="719" y="356"/>
                    <a:pt x="719" y="356"/>
                  </a:cubicBezTo>
                  <a:cubicBezTo>
                    <a:pt x="720" y="356"/>
                    <a:pt x="721" y="356"/>
                    <a:pt x="723" y="356"/>
                  </a:cubicBezTo>
                  <a:cubicBezTo>
                    <a:pt x="723" y="356"/>
                    <a:pt x="725" y="356"/>
                    <a:pt x="726" y="356"/>
                  </a:cubicBezTo>
                  <a:cubicBezTo>
                    <a:pt x="729" y="366"/>
                    <a:pt x="746" y="380"/>
                    <a:pt x="755" y="380"/>
                  </a:cubicBezTo>
                  <a:cubicBezTo>
                    <a:pt x="761" y="380"/>
                    <a:pt x="763" y="371"/>
                    <a:pt x="763" y="365"/>
                  </a:cubicBezTo>
                  <a:cubicBezTo>
                    <a:pt x="763" y="350"/>
                    <a:pt x="739" y="355"/>
                    <a:pt x="734" y="341"/>
                  </a:cubicBezTo>
                  <a:cubicBezTo>
                    <a:pt x="742" y="341"/>
                    <a:pt x="742" y="341"/>
                    <a:pt x="742" y="341"/>
                  </a:cubicBezTo>
                  <a:cubicBezTo>
                    <a:pt x="746" y="347"/>
                    <a:pt x="752" y="349"/>
                    <a:pt x="758" y="353"/>
                  </a:cubicBezTo>
                  <a:cubicBezTo>
                    <a:pt x="762" y="342"/>
                    <a:pt x="783" y="349"/>
                    <a:pt x="787" y="333"/>
                  </a:cubicBezTo>
                  <a:cubicBezTo>
                    <a:pt x="784" y="332"/>
                    <a:pt x="781" y="329"/>
                    <a:pt x="781" y="325"/>
                  </a:cubicBezTo>
                  <a:cubicBezTo>
                    <a:pt x="791" y="324"/>
                    <a:pt x="802" y="319"/>
                    <a:pt x="805" y="311"/>
                  </a:cubicBezTo>
                  <a:cubicBezTo>
                    <a:pt x="799" y="309"/>
                    <a:pt x="784" y="309"/>
                    <a:pt x="784" y="300"/>
                  </a:cubicBezTo>
                  <a:cubicBezTo>
                    <a:pt x="784" y="293"/>
                    <a:pt x="792" y="293"/>
                    <a:pt x="801" y="293"/>
                  </a:cubicBezTo>
                  <a:cubicBezTo>
                    <a:pt x="798" y="290"/>
                    <a:pt x="801" y="286"/>
                    <a:pt x="801" y="282"/>
                  </a:cubicBezTo>
                  <a:cubicBezTo>
                    <a:pt x="801" y="274"/>
                    <a:pt x="793" y="271"/>
                    <a:pt x="793" y="259"/>
                  </a:cubicBezTo>
                  <a:cubicBezTo>
                    <a:pt x="786" y="259"/>
                    <a:pt x="776" y="259"/>
                    <a:pt x="776" y="250"/>
                  </a:cubicBezTo>
                  <a:cubicBezTo>
                    <a:pt x="776" y="246"/>
                    <a:pt x="781" y="242"/>
                    <a:pt x="787" y="242"/>
                  </a:cubicBezTo>
                  <a:cubicBezTo>
                    <a:pt x="791" y="242"/>
                    <a:pt x="798" y="243"/>
                    <a:pt x="805" y="243"/>
                  </a:cubicBezTo>
                  <a:cubicBezTo>
                    <a:pt x="815" y="243"/>
                    <a:pt x="824" y="242"/>
                    <a:pt x="824" y="234"/>
                  </a:cubicBezTo>
                  <a:cubicBezTo>
                    <a:pt x="824" y="222"/>
                    <a:pt x="803" y="224"/>
                    <a:pt x="801" y="216"/>
                  </a:cubicBezTo>
                  <a:cubicBezTo>
                    <a:pt x="804" y="216"/>
                    <a:pt x="808" y="214"/>
                    <a:pt x="810" y="213"/>
                  </a:cubicBezTo>
                  <a:cubicBezTo>
                    <a:pt x="805" y="208"/>
                    <a:pt x="798" y="203"/>
                    <a:pt x="789" y="203"/>
                  </a:cubicBezTo>
                  <a:cubicBezTo>
                    <a:pt x="785" y="203"/>
                    <a:pt x="782" y="204"/>
                    <a:pt x="779" y="204"/>
                  </a:cubicBezTo>
                  <a:cubicBezTo>
                    <a:pt x="777" y="204"/>
                    <a:pt x="775" y="204"/>
                    <a:pt x="773" y="203"/>
                  </a:cubicBezTo>
                  <a:cubicBezTo>
                    <a:pt x="777" y="197"/>
                    <a:pt x="776" y="185"/>
                    <a:pt x="782" y="180"/>
                  </a:cubicBezTo>
                  <a:cubicBezTo>
                    <a:pt x="792" y="173"/>
                    <a:pt x="804" y="169"/>
                    <a:pt x="804" y="158"/>
                  </a:cubicBezTo>
                  <a:cubicBezTo>
                    <a:pt x="804" y="156"/>
                    <a:pt x="804" y="156"/>
                    <a:pt x="804" y="150"/>
                  </a:cubicBezTo>
                  <a:cubicBezTo>
                    <a:pt x="814" y="147"/>
                    <a:pt x="827" y="145"/>
                    <a:pt x="827" y="137"/>
                  </a:cubicBezTo>
                  <a:cubicBezTo>
                    <a:pt x="827" y="131"/>
                    <a:pt x="831" y="137"/>
                    <a:pt x="827" y="130"/>
                  </a:cubicBezTo>
                  <a:cubicBezTo>
                    <a:pt x="837" y="128"/>
                    <a:pt x="851" y="128"/>
                    <a:pt x="851" y="113"/>
                  </a:cubicBezTo>
                  <a:cubicBezTo>
                    <a:pt x="849" y="115"/>
                    <a:pt x="848" y="115"/>
                    <a:pt x="846" y="115"/>
                  </a:cubicBezTo>
                  <a:cubicBezTo>
                    <a:pt x="845" y="115"/>
                    <a:pt x="843" y="115"/>
                    <a:pt x="840" y="113"/>
                  </a:cubicBezTo>
                  <a:cubicBezTo>
                    <a:pt x="864" y="113"/>
                    <a:pt x="875" y="98"/>
                    <a:pt x="892" y="92"/>
                  </a:cubicBezTo>
                  <a:cubicBezTo>
                    <a:pt x="895" y="91"/>
                    <a:pt x="905" y="86"/>
                    <a:pt x="905" y="80"/>
                  </a:cubicBezTo>
                  <a:cubicBezTo>
                    <a:pt x="905" y="73"/>
                    <a:pt x="881" y="61"/>
                    <a:pt x="874" y="61"/>
                  </a:cubicBezTo>
                  <a:cubicBezTo>
                    <a:pt x="869" y="61"/>
                    <a:pt x="865" y="62"/>
                    <a:pt x="863" y="68"/>
                  </a:cubicBezTo>
                  <a:cubicBezTo>
                    <a:pt x="838" y="68"/>
                    <a:pt x="838" y="68"/>
                    <a:pt x="838" y="68"/>
                  </a:cubicBezTo>
                  <a:cubicBezTo>
                    <a:pt x="829" y="72"/>
                    <a:pt x="828" y="75"/>
                    <a:pt x="818" y="79"/>
                  </a:cubicBezTo>
                  <a:cubicBezTo>
                    <a:pt x="818" y="79"/>
                    <a:pt x="818" y="79"/>
                    <a:pt x="817" y="79"/>
                  </a:cubicBezTo>
                  <a:cubicBezTo>
                    <a:pt x="814" y="79"/>
                    <a:pt x="806" y="77"/>
                    <a:pt x="806" y="77"/>
                  </a:cubicBezTo>
                  <a:cubicBezTo>
                    <a:pt x="806" y="77"/>
                    <a:pt x="785" y="77"/>
                    <a:pt x="771" y="77"/>
                  </a:cubicBezTo>
                  <a:cubicBezTo>
                    <a:pt x="762" y="83"/>
                    <a:pt x="736" y="118"/>
                    <a:pt x="722" y="122"/>
                  </a:cubicBezTo>
                  <a:cubicBezTo>
                    <a:pt x="724" y="117"/>
                    <a:pt x="758" y="81"/>
                    <a:pt x="758" y="76"/>
                  </a:cubicBezTo>
                  <a:cubicBezTo>
                    <a:pt x="758" y="68"/>
                    <a:pt x="754" y="60"/>
                    <a:pt x="744" y="60"/>
                  </a:cubicBezTo>
                  <a:cubicBezTo>
                    <a:pt x="727" y="60"/>
                    <a:pt x="696" y="90"/>
                    <a:pt x="682" y="90"/>
                  </a:cubicBezTo>
                  <a:cubicBezTo>
                    <a:pt x="678" y="90"/>
                    <a:pt x="701" y="68"/>
                    <a:pt x="702" y="64"/>
                  </a:cubicBezTo>
                  <a:cubicBezTo>
                    <a:pt x="701" y="63"/>
                    <a:pt x="697" y="63"/>
                    <a:pt x="693" y="63"/>
                  </a:cubicBezTo>
                  <a:cubicBezTo>
                    <a:pt x="684" y="63"/>
                    <a:pt x="670" y="64"/>
                    <a:pt x="656" y="65"/>
                  </a:cubicBezTo>
                  <a:cubicBezTo>
                    <a:pt x="642" y="65"/>
                    <a:pt x="627" y="66"/>
                    <a:pt x="615" y="66"/>
                  </a:cubicBezTo>
                  <a:cubicBezTo>
                    <a:pt x="605" y="66"/>
                    <a:pt x="598" y="66"/>
                    <a:pt x="595" y="64"/>
                  </a:cubicBezTo>
                  <a:cubicBezTo>
                    <a:pt x="711" y="57"/>
                    <a:pt x="711" y="57"/>
                    <a:pt x="711" y="57"/>
                  </a:cubicBezTo>
                  <a:cubicBezTo>
                    <a:pt x="725" y="52"/>
                    <a:pt x="761" y="55"/>
                    <a:pt x="764" y="36"/>
                  </a:cubicBezTo>
                  <a:cubicBezTo>
                    <a:pt x="751" y="33"/>
                    <a:pt x="732" y="37"/>
                    <a:pt x="718" y="31"/>
                  </a:cubicBezTo>
                  <a:cubicBezTo>
                    <a:pt x="693" y="21"/>
                    <a:pt x="670" y="0"/>
                    <a:pt x="639" y="0"/>
                  </a:cubicBezTo>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9" name="Freeform 172"/>
            <p:cNvSpPr>
              <a:spLocks/>
            </p:cNvSpPr>
            <p:nvPr/>
          </p:nvSpPr>
          <p:spPr bwMode="auto">
            <a:xfrm>
              <a:off x="1494" y="23"/>
              <a:ext cx="104" cy="69"/>
            </a:xfrm>
            <a:custGeom>
              <a:avLst/>
              <a:gdLst>
                <a:gd name="T0" fmla="*/ 12 w 44"/>
                <a:gd name="T1" fmla="*/ 0 h 29"/>
                <a:gd name="T2" fmla="*/ 0 w 44"/>
                <a:gd name="T3" fmla="*/ 11 h 29"/>
                <a:gd name="T4" fmla="*/ 11 w 44"/>
                <a:gd name="T5" fmla="*/ 29 h 29"/>
                <a:gd name="T6" fmla="*/ 22 w 44"/>
                <a:gd name="T7" fmla="*/ 29 h 29"/>
                <a:gd name="T8" fmla="*/ 44 w 44"/>
                <a:gd name="T9" fmla="*/ 19 h 29"/>
                <a:gd name="T10" fmla="*/ 12 w 44"/>
                <a:gd name="T11" fmla="*/ 0 h 29"/>
              </a:gdLst>
              <a:ahLst/>
              <a:cxnLst>
                <a:cxn ang="0">
                  <a:pos x="T0" y="T1"/>
                </a:cxn>
                <a:cxn ang="0">
                  <a:pos x="T2" y="T3"/>
                </a:cxn>
                <a:cxn ang="0">
                  <a:pos x="T4" y="T5"/>
                </a:cxn>
                <a:cxn ang="0">
                  <a:pos x="T6" y="T7"/>
                </a:cxn>
                <a:cxn ang="0">
                  <a:pos x="T8" y="T9"/>
                </a:cxn>
                <a:cxn ang="0">
                  <a:pos x="T10" y="T11"/>
                </a:cxn>
              </a:cxnLst>
              <a:rect l="0" t="0" r="r" b="b"/>
              <a:pathLst>
                <a:path w="44" h="29">
                  <a:moveTo>
                    <a:pt x="12" y="0"/>
                  </a:moveTo>
                  <a:cubicBezTo>
                    <a:pt x="7" y="0"/>
                    <a:pt x="0" y="3"/>
                    <a:pt x="0" y="11"/>
                  </a:cubicBezTo>
                  <a:cubicBezTo>
                    <a:pt x="0" y="17"/>
                    <a:pt x="6" y="29"/>
                    <a:pt x="11" y="29"/>
                  </a:cubicBezTo>
                  <a:cubicBezTo>
                    <a:pt x="22" y="29"/>
                    <a:pt x="22" y="29"/>
                    <a:pt x="22" y="29"/>
                  </a:cubicBezTo>
                  <a:cubicBezTo>
                    <a:pt x="31" y="29"/>
                    <a:pt x="43" y="28"/>
                    <a:pt x="44" y="19"/>
                  </a:cubicBezTo>
                  <a:cubicBezTo>
                    <a:pt x="30" y="15"/>
                    <a:pt x="2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0" name="Freeform 173"/>
            <p:cNvSpPr>
              <a:spLocks/>
            </p:cNvSpPr>
            <p:nvPr/>
          </p:nvSpPr>
          <p:spPr bwMode="auto">
            <a:xfrm>
              <a:off x="2770" y="-325"/>
              <a:ext cx="57" cy="34"/>
            </a:xfrm>
            <a:custGeom>
              <a:avLst/>
              <a:gdLst>
                <a:gd name="T0" fmla="*/ 15 w 24"/>
                <a:gd name="T1" fmla="*/ 0 h 14"/>
                <a:gd name="T2" fmla="*/ 5 w 24"/>
                <a:gd name="T3" fmla="*/ 0 h 14"/>
                <a:gd name="T4" fmla="*/ 0 w 24"/>
                <a:gd name="T5" fmla="*/ 6 h 14"/>
                <a:gd name="T6" fmla="*/ 7 w 24"/>
                <a:gd name="T7" fmla="*/ 14 h 14"/>
                <a:gd name="T8" fmla="*/ 24 w 24"/>
                <a:gd name="T9" fmla="*/ 6 h 14"/>
                <a:gd name="T10" fmla="*/ 15 w 24"/>
                <a:gd name="T11" fmla="*/ 6 h 14"/>
                <a:gd name="T12" fmla="*/ 15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15" y="0"/>
                  </a:moveTo>
                  <a:cubicBezTo>
                    <a:pt x="5" y="0"/>
                    <a:pt x="5" y="0"/>
                    <a:pt x="5" y="0"/>
                  </a:cubicBezTo>
                  <a:cubicBezTo>
                    <a:pt x="4" y="1"/>
                    <a:pt x="0" y="3"/>
                    <a:pt x="0" y="6"/>
                  </a:cubicBezTo>
                  <a:cubicBezTo>
                    <a:pt x="0" y="9"/>
                    <a:pt x="3" y="14"/>
                    <a:pt x="7" y="14"/>
                  </a:cubicBezTo>
                  <a:cubicBezTo>
                    <a:pt x="12" y="14"/>
                    <a:pt x="21" y="8"/>
                    <a:pt x="24" y="6"/>
                  </a:cubicBezTo>
                  <a:cubicBezTo>
                    <a:pt x="15" y="6"/>
                    <a:pt x="15" y="6"/>
                    <a:pt x="15" y="6"/>
                  </a:cubicBezTo>
                  <a:cubicBezTo>
                    <a:pt x="15" y="4"/>
                    <a:pt x="15" y="3"/>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1" name="Freeform 174"/>
            <p:cNvSpPr>
              <a:spLocks/>
            </p:cNvSpPr>
            <p:nvPr/>
          </p:nvSpPr>
          <p:spPr bwMode="auto">
            <a:xfrm>
              <a:off x="1340" y="1057"/>
              <a:ext cx="234" cy="227"/>
            </a:xfrm>
            <a:custGeom>
              <a:avLst/>
              <a:gdLst>
                <a:gd name="T0" fmla="*/ 50 w 99"/>
                <a:gd name="T1" fmla="*/ 0 h 96"/>
                <a:gd name="T2" fmla="*/ 34 w 99"/>
                <a:gd name="T3" fmla="*/ 16 h 96"/>
                <a:gd name="T4" fmla="*/ 6 w 99"/>
                <a:gd name="T5" fmla="*/ 59 h 96"/>
                <a:gd name="T6" fmla="*/ 10 w 99"/>
                <a:gd name="T7" fmla="*/ 62 h 96"/>
                <a:gd name="T8" fmla="*/ 10 w 99"/>
                <a:gd name="T9" fmla="*/ 65 h 96"/>
                <a:gd name="T10" fmla="*/ 0 w 99"/>
                <a:gd name="T11" fmla="*/ 75 h 96"/>
                <a:gd name="T12" fmla="*/ 6 w 99"/>
                <a:gd name="T13" fmla="*/ 80 h 96"/>
                <a:gd name="T14" fmla="*/ 22 w 99"/>
                <a:gd name="T15" fmla="*/ 77 h 96"/>
                <a:gd name="T16" fmla="*/ 38 w 99"/>
                <a:gd name="T17" fmla="*/ 81 h 96"/>
                <a:gd name="T18" fmla="*/ 48 w 99"/>
                <a:gd name="T19" fmla="*/ 78 h 96"/>
                <a:gd name="T20" fmla="*/ 54 w 99"/>
                <a:gd name="T21" fmla="*/ 81 h 96"/>
                <a:gd name="T22" fmla="*/ 63 w 99"/>
                <a:gd name="T23" fmla="*/ 80 h 96"/>
                <a:gd name="T24" fmla="*/ 57 w 99"/>
                <a:gd name="T25" fmla="*/ 89 h 96"/>
                <a:gd name="T26" fmla="*/ 58 w 99"/>
                <a:gd name="T27" fmla="*/ 89 h 96"/>
                <a:gd name="T28" fmla="*/ 61 w 99"/>
                <a:gd name="T29" fmla="*/ 89 h 96"/>
                <a:gd name="T30" fmla="*/ 76 w 99"/>
                <a:gd name="T31" fmla="*/ 74 h 96"/>
                <a:gd name="T32" fmla="*/ 81 w 99"/>
                <a:gd name="T33" fmla="*/ 89 h 96"/>
                <a:gd name="T34" fmla="*/ 85 w 99"/>
                <a:gd name="T35" fmla="*/ 90 h 96"/>
                <a:gd name="T36" fmla="*/ 90 w 99"/>
                <a:gd name="T37" fmla="*/ 96 h 96"/>
                <a:gd name="T38" fmla="*/ 99 w 99"/>
                <a:gd name="T39" fmla="*/ 83 h 96"/>
                <a:gd name="T40" fmla="*/ 95 w 99"/>
                <a:gd name="T41" fmla="*/ 72 h 96"/>
                <a:gd name="T42" fmla="*/ 88 w 99"/>
                <a:gd name="T43" fmla="*/ 75 h 96"/>
                <a:gd name="T44" fmla="*/ 84 w 99"/>
                <a:gd name="T45" fmla="*/ 67 h 96"/>
                <a:gd name="T46" fmla="*/ 90 w 99"/>
                <a:gd name="T47" fmla="*/ 59 h 96"/>
                <a:gd name="T48" fmla="*/ 84 w 99"/>
                <a:gd name="T49" fmla="*/ 61 h 96"/>
                <a:gd name="T50" fmla="*/ 84 w 99"/>
                <a:gd name="T51" fmla="*/ 43 h 96"/>
                <a:gd name="T52" fmla="*/ 78 w 99"/>
                <a:gd name="T53" fmla="*/ 44 h 96"/>
                <a:gd name="T54" fmla="*/ 69 w 99"/>
                <a:gd name="T55" fmla="*/ 43 h 96"/>
                <a:gd name="T56" fmla="*/ 63 w 99"/>
                <a:gd name="T57" fmla="*/ 45 h 96"/>
                <a:gd name="T58" fmla="*/ 63 w 99"/>
                <a:gd name="T59" fmla="*/ 43 h 96"/>
                <a:gd name="T60" fmla="*/ 53 w 99"/>
                <a:gd name="T61" fmla="*/ 43 h 96"/>
                <a:gd name="T62" fmla="*/ 53 w 99"/>
                <a:gd name="T63" fmla="*/ 38 h 96"/>
                <a:gd name="T64" fmla="*/ 56 w 99"/>
                <a:gd name="T65" fmla="*/ 35 h 96"/>
                <a:gd name="T66" fmla="*/ 47 w 99"/>
                <a:gd name="T67" fmla="*/ 33 h 96"/>
                <a:gd name="T68" fmla="*/ 39 w 99"/>
                <a:gd name="T69" fmla="*/ 37 h 96"/>
                <a:gd name="T70" fmla="*/ 39 w 99"/>
                <a:gd name="T71" fmla="*/ 32 h 96"/>
                <a:gd name="T72" fmla="*/ 54 w 99"/>
                <a:gd name="T73" fmla="*/ 5 h 96"/>
                <a:gd name="T74" fmla="*/ 50 w 99"/>
                <a:gd name="T7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6">
                  <a:moveTo>
                    <a:pt x="50" y="0"/>
                  </a:moveTo>
                  <a:cubicBezTo>
                    <a:pt x="42" y="0"/>
                    <a:pt x="38" y="9"/>
                    <a:pt x="34" y="16"/>
                  </a:cubicBezTo>
                  <a:cubicBezTo>
                    <a:pt x="26" y="28"/>
                    <a:pt x="20" y="52"/>
                    <a:pt x="6" y="59"/>
                  </a:cubicBezTo>
                  <a:cubicBezTo>
                    <a:pt x="6" y="61"/>
                    <a:pt x="8" y="62"/>
                    <a:pt x="10" y="62"/>
                  </a:cubicBezTo>
                  <a:cubicBezTo>
                    <a:pt x="10" y="65"/>
                    <a:pt x="10" y="65"/>
                    <a:pt x="10" y="65"/>
                  </a:cubicBezTo>
                  <a:cubicBezTo>
                    <a:pt x="10" y="65"/>
                    <a:pt x="0" y="73"/>
                    <a:pt x="0" y="75"/>
                  </a:cubicBezTo>
                  <a:cubicBezTo>
                    <a:pt x="0" y="77"/>
                    <a:pt x="3" y="80"/>
                    <a:pt x="6" y="80"/>
                  </a:cubicBezTo>
                  <a:cubicBezTo>
                    <a:pt x="12" y="80"/>
                    <a:pt x="14" y="77"/>
                    <a:pt x="22" y="77"/>
                  </a:cubicBezTo>
                  <a:cubicBezTo>
                    <a:pt x="28" y="77"/>
                    <a:pt x="31" y="81"/>
                    <a:pt x="38" y="81"/>
                  </a:cubicBezTo>
                  <a:cubicBezTo>
                    <a:pt x="42" y="81"/>
                    <a:pt x="45" y="80"/>
                    <a:pt x="48" y="78"/>
                  </a:cubicBezTo>
                  <a:cubicBezTo>
                    <a:pt x="50" y="81"/>
                    <a:pt x="52" y="81"/>
                    <a:pt x="54" y="81"/>
                  </a:cubicBezTo>
                  <a:cubicBezTo>
                    <a:pt x="57" y="81"/>
                    <a:pt x="60" y="80"/>
                    <a:pt x="63" y="80"/>
                  </a:cubicBezTo>
                  <a:cubicBezTo>
                    <a:pt x="62" y="83"/>
                    <a:pt x="57" y="83"/>
                    <a:pt x="57" y="89"/>
                  </a:cubicBezTo>
                  <a:cubicBezTo>
                    <a:pt x="57" y="89"/>
                    <a:pt x="58" y="89"/>
                    <a:pt x="58" y="89"/>
                  </a:cubicBezTo>
                  <a:cubicBezTo>
                    <a:pt x="59" y="89"/>
                    <a:pt x="60" y="89"/>
                    <a:pt x="61" y="89"/>
                  </a:cubicBezTo>
                  <a:cubicBezTo>
                    <a:pt x="67" y="89"/>
                    <a:pt x="72" y="81"/>
                    <a:pt x="76" y="74"/>
                  </a:cubicBezTo>
                  <a:cubicBezTo>
                    <a:pt x="80" y="79"/>
                    <a:pt x="77" y="89"/>
                    <a:pt x="81" y="89"/>
                  </a:cubicBezTo>
                  <a:cubicBezTo>
                    <a:pt x="83" y="89"/>
                    <a:pt x="84" y="90"/>
                    <a:pt x="85" y="90"/>
                  </a:cubicBezTo>
                  <a:cubicBezTo>
                    <a:pt x="85" y="92"/>
                    <a:pt x="86" y="96"/>
                    <a:pt x="90" y="96"/>
                  </a:cubicBezTo>
                  <a:cubicBezTo>
                    <a:pt x="95" y="96"/>
                    <a:pt x="99" y="90"/>
                    <a:pt x="99" y="83"/>
                  </a:cubicBezTo>
                  <a:cubicBezTo>
                    <a:pt x="99" y="78"/>
                    <a:pt x="95" y="79"/>
                    <a:pt x="95" y="72"/>
                  </a:cubicBezTo>
                  <a:cubicBezTo>
                    <a:pt x="92" y="74"/>
                    <a:pt x="93" y="75"/>
                    <a:pt x="88" y="75"/>
                  </a:cubicBezTo>
                  <a:cubicBezTo>
                    <a:pt x="88" y="72"/>
                    <a:pt x="84" y="70"/>
                    <a:pt x="84" y="67"/>
                  </a:cubicBezTo>
                  <a:cubicBezTo>
                    <a:pt x="84" y="65"/>
                    <a:pt x="89" y="64"/>
                    <a:pt x="90" y="59"/>
                  </a:cubicBezTo>
                  <a:cubicBezTo>
                    <a:pt x="87" y="59"/>
                    <a:pt x="85" y="60"/>
                    <a:pt x="84" y="61"/>
                  </a:cubicBezTo>
                  <a:cubicBezTo>
                    <a:pt x="84" y="53"/>
                    <a:pt x="84" y="48"/>
                    <a:pt x="84" y="43"/>
                  </a:cubicBezTo>
                  <a:cubicBezTo>
                    <a:pt x="83" y="44"/>
                    <a:pt x="81" y="44"/>
                    <a:pt x="78" y="44"/>
                  </a:cubicBezTo>
                  <a:cubicBezTo>
                    <a:pt x="75" y="44"/>
                    <a:pt x="72" y="44"/>
                    <a:pt x="69" y="43"/>
                  </a:cubicBezTo>
                  <a:cubicBezTo>
                    <a:pt x="63" y="45"/>
                    <a:pt x="63" y="45"/>
                    <a:pt x="63" y="45"/>
                  </a:cubicBezTo>
                  <a:cubicBezTo>
                    <a:pt x="63" y="45"/>
                    <a:pt x="63" y="43"/>
                    <a:pt x="63" y="43"/>
                  </a:cubicBezTo>
                  <a:cubicBezTo>
                    <a:pt x="53" y="43"/>
                    <a:pt x="53" y="43"/>
                    <a:pt x="53" y="43"/>
                  </a:cubicBezTo>
                  <a:cubicBezTo>
                    <a:pt x="53" y="38"/>
                    <a:pt x="53" y="38"/>
                    <a:pt x="53" y="38"/>
                  </a:cubicBezTo>
                  <a:cubicBezTo>
                    <a:pt x="56" y="35"/>
                    <a:pt x="56" y="35"/>
                    <a:pt x="56" y="35"/>
                  </a:cubicBezTo>
                  <a:cubicBezTo>
                    <a:pt x="54" y="33"/>
                    <a:pt x="50" y="33"/>
                    <a:pt x="47" y="33"/>
                  </a:cubicBezTo>
                  <a:cubicBezTo>
                    <a:pt x="44" y="33"/>
                    <a:pt x="44" y="36"/>
                    <a:pt x="39" y="37"/>
                  </a:cubicBezTo>
                  <a:cubicBezTo>
                    <a:pt x="39" y="32"/>
                    <a:pt x="39" y="32"/>
                    <a:pt x="39" y="32"/>
                  </a:cubicBezTo>
                  <a:cubicBezTo>
                    <a:pt x="43" y="23"/>
                    <a:pt x="54" y="17"/>
                    <a:pt x="54" y="5"/>
                  </a:cubicBezTo>
                  <a:cubicBezTo>
                    <a:pt x="54" y="3"/>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2" name="Freeform 175"/>
            <p:cNvSpPr>
              <a:spLocks/>
            </p:cNvSpPr>
            <p:nvPr/>
          </p:nvSpPr>
          <p:spPr bwMode="auto">
            <a:xfrm>
              <a:off x="8308" y="-398"/>
              <a:ext cx="275" cy="107"/>
            </a:xfrm>
            <a:custGeom>
              <a:avLst/>
              <a:gdLst>
                <a:gd name="T0" fmla="*/ 24 w 116"/>
                <a:gd name="T1" fmla="*/ 0 h 45"/>
                <a:gd name="T2" fmla="*/ 0 w 116"/>
                <a:gd name="T3" fmla="*/ 22 h 45"/>
                <a:gd name="T4" fmla="*/ 26 w 116"/>
                <a:gd name="T5" fmla="*/ 45 h 45"/>
                <a:gd name="T6" fmla="*/ 38 w 116"/>
                <a:gd name="T7" fmla="*/ 37 h 45"/>
                <a:gd name="T8" fmla="*/ 47 w 116"/>
                <a:gd name="T9" fmla="*/ 43 h 45"/>
                <a:gd name="T10" fmla="*/ 59 w 116"/>
                <a:gd name="T11" fmla="*/ 38 h 45"/>
                <a:gd name="T12" fmla="*/ 70 w 116"/>
                <a:gd name="T13" fmla="*/ 35 h 45"/>
                <a:gd name="T14" fmla="*/ 79 w 116"/>
                <a:gd name="T15" fmla="*/ 40 h 45"/>
                <a:gd name="T16" fmla="*/ 92 w 116"/>
                <a:gd name="T17" fmla="*/ 35 h 45"/>
                <a:gd name="T18" fmla="*/ 107 w 116"/>
                <a:gd name="T19" fmla="*/ 35 h 45"/>
                <a:gd name="T20" fmla="*/ 116 w 116"/>
                <a:gd name="T21" fmla="*/ 17 h 45"/>
                <a:gd name="T22" fmla="*/ 64 w 116"/>
                <a:gd name="T23" fmla="*/ 3 h 45"/>
                <a:gd name="T24" fmla="*/ 55 w 116"/>
                <a:gd name="T25" fmla="*/ 17 h 45"/>
                <a:gd name="T26" fmla="*/ 24 w 116"/>
                <a:gd name="T27"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45">
                  <a:moveTo>
                    <a:pt x="24" y="0"/>
                  </a:moveTo>
                  <a:cubicBezTo>
                    <a:pt x="13" y="0"/>
                    <a:pt x="0" y="9"/>
                    <a:pt x="0" y="22"/>
                  </a:cubicBezTo>
                  <a:cubicBezTo>
                    <a:pt x="0" y="34"/>
                    <a:pt x="13" y="45"/>
                    <a:pt x="26" y="45"/>
                  </a:cubicBezTo>
                  <a:cubicBezTo>
                    <a:pt x="32" y="45"/>
                    <a:pt x="34" y="41"/>
                    <a:pt x="38" y="37"/>
                  </a:cubicBezTo>
                  <a:cubicBezTo>
                    <a:pt x="41" y="41"/>
                    <a:pt x="43" y="43"/>
                    <a:pt x="47" y="43"/>
                  </a:cubicBezTo>
                  <a:cubicBezTo>
                    <a:pt x="53" y="43"/>
                    <a:pt x="56" y="38"/>
                    <a:pt x="59" y="38"/>
                  </a:cubicBezTo>
                  <a:cubicBezTo>
                    <a:pt x="63" y="38"/>
                    <a:pt x="65" y="35"/>
                    <a:pt x="70" y="35"/>
                  </a:cubicBezTo>
                  <a:cubicBezTo>
                    <a:pt x="73" y="35"/>
                    <a:pt x="75" y="40"/>
                    <a:pt x="79" y="40"/>
                  </a:cubicBezTo>
                  <a:cubicBezTo>
                    <a:pt x="85" y="40"/>
                    <a:pt x="88" y="35"/>
                    <a:pt x="92" y="35"/>
                  </a:cubicBezTo>
                  <a:cubicBezTo>
                    <a:pt x="107" y="35"/>
                    <a:pt x="107" y="35"/>
                    <a:pt x="107" y="35"/>
                  </a:cubicBezTo>
                  <a:cubicBezTo>
                    <a:pt x="107" y="31"/>
                    <a:pt x="114" y="25"/>
                    <a:pt x="116" y="17"/>
                  </a:cubicBezTo>
                  <a:cubicBezTo>
                    <a:pt x="105" y="14"/>
                    <a:pt x="74" y="3"/>
                    <a:pt x="64" y="3"/>
                  </a:cubicBezTo>
                  <a:cubicBezTo>
                    <a:pt x="58" y="3"/>
                    <a:pt x="55" y="9"/>
                    <a:pt x="55" y="17"/>
                  </a:cubicBezTo>
                  <a:cubicBezTo>
                    <a:pt x="41" y="17"/>
                    <a:pt x="40"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3" name="Freeform 176"/>
            <p:cNvSpPr>
              <a:spLocks noEditPoints="1"/>
            </p:cNvSpPr>
            <p:nvPr/>
          </p:nvSpPr>
          <p:spPr bwMode="auto">
            <a:xfrm>
              <a:off x="-721" y="1877"/>
              <a:ext cx="1426" cy="958"/>
            </a:xfrm>
            <a:custGeom>
              <a:avLst/>
              <a:gdLst>
                <a:gd name="T0" fmla="*/ 298 w 603"/>
                <a:gd name="T1" fmla="*/ 109 h 405"/>
                <a:gd name="T2" fmla="*/ 296 w 603"/>
                <a:gd name="T3" fmla="*/ 104 h 405"/>
                <a:gd name="T4" fmla="*/ 1 w 603"/>
                <a:gd name="T5" fmla="*/ 0 h 405"/>
                <a:gd name="T6" fmla="*/ 0 w 603"/>
                <a:gd name="T7" fmla="*/ 4 h 405"/>
                <a:gd name="T8" fmla="*/ 48 w 603"/>
                <a:gd name="T9" fmla="*/ 82 h 405"/>
                <a:gd name="T10" fmla="*/ 62 w 603"/>
                <a:gd name="T11" fmla="*/ 101 h 405"/>
                <a:gd name="T12" fmla="*/ 83 w 603"/>
                <a:gd name="T13" fmla="*/ 136 h 405"/>
                <a:gd name="T14" fmla="*/ 115 w 603"/>
                <a:gd name="T15" fmla="*/ 156 h 405"/>
                <a:gd name="T16" fmla="*/ 88 w 603"/>
                <a:gd name="T17" fmla="*/ 114 h 405"/>
                <a:gd name="T18" fmla="*/ 43 w 603"/>
                <a:gd name="T19" fmla="*/ 50 h 405"/>
                <a:gd name="T20" fmla="*/ 59 w 603"/>
                <a:gd name="T21" fmla="*/ 27 h 405"/>
                <a:gd name="T22" fmla="*/ 93 w 603"/>
                <a:gd name="T23" fmla="*/ 82 h 405"/>
                <a:gd name="T24" fmla="*/ 119 w 603"/>
                <a:gd name="T25" fmla="*/ 105 h 405"/>
                <a:gd name="T26" fmla="*/ 178 w 603"/>
                <a:gd name="T27" fmla="*/ 179 h 405"/>
                <a:gd name="T28" fmla="*/ 185 w 603"/>
                <a:gd name="T29" fmla="*/ 217 h 405"/>
                <a:gd name="T30" fmla="*/ 233 w 603"/>
                <a:gd name="T31" fmla="*/ 243 h 405"/>
                <a:gd name="T32" fmla="*/ 256 w 603"/>
                <a:gd name="T33" fmla="*/ 255 h 405"/>
                <a:gd name="T34" fmla="*/ 294 w 603"/>
                <a:gd name="T35" fmla="*/ 271 h 405"/>
                <a:gd name="T36" fmla="*/ 317 w 603"/>
                <a:gd name="T37" fmla="*/ 277 h 405"/>
                <a:gd name="T38" fmla="*/ 352 w 603"/>
                <a:gd name="T39" fmla="*/ 271 h 405"/>
                <a:gd name="T40" fmla="*/ 435 w 603"/>
                <a:gd name="T41" fmla="*/ 314 h 405"/>
                <a:gd name="T42" fmla="*/ 468 w 603"/>
                <a:gd name="T43" fmla="*/ 337 h 405"/>
                <a:gd name="T44" fmla="*/ 486 w 603"/>
                <a:gd name="T45" fmla="*/ 367 h 405"/>
                <a:gd name="T46" fmla="*/ 515 w 603"/>
                <a:gd name="T47" fmla="*/ 387 h 405"/>
                <a:gd name="T48" fmla="*/ 534 w 603"/>
                <a:gd name="T49" fmla="*/ 391 h 405"/>
                <a:gd name="T50" fmla="*/ 556 w 603"/>
                <a:gd name="T51" fmla="*/ 393 h 405"/>
                <a:gd name="T52" fmla="*/ 584 w 603"/>
                <a:gd name="T53" fmla="*/ 394 h 405"/>
                <a:gd name="T54" fmla="*/ 591 w 603"/>
                <a:gd name="T55" fmla="*/ 397 h 405"/>
                <a:gd name="T56" fmla="*/ 574 w 603"/>
                <a:gd name="T57" fmla="*/ 368 h 405"/>
                <a:gd name="T58" fmla="*/ 506 w 603"/>
                <a:gd name="T59" fmla="*/ 346 h 405"/>
                <a:gd name="T60" fmla="*/ 510 w 603"/>
                <a:gd name="T61" fmla="*/ 282 h 405"/>
                <a:gd name="T62" fmla="*/ 428 w 603"/>
                <a:gd name="T63" fmla="*/ 269 h 405"/>
                <a:gd name="T64" fmla="*/ 437 w 603"/>
                <a:gd name="T65" fmla="*/ 230 h 405"/>
                <a:gd name="T66" fmla="*/ 448 w 603"/>
                <a:gd name="T67" fmla="*/ 216 h 405"/>
                <a:gd name="T68" fmla="*/ 445 w 603"/>
                <a:gd name="T69" fmla="*/ 184 h 405"/>
                <a:gd name="T70" fmla="*/ 391 w 603"/>
                <a:gd name="T71" fmla="*/ 224 h 405"/>
                <a:gd name="T72" fmla="*/ 345 w 603"/>
                <a:gd name="T73" fmla="*/ 236 h 405"/>
                <a:gd name="T74" fmla="*/ 300 w 603"/>
                <a:gd name="T75" fmla="*/ 192 h 405"/>
                <a:gd name="T76" fmla="*/ 294 w 603"/>
                <a:gd name="T77" fmla="*/ 139 h 405"/>
                <a:gd name="T78" fmla="*/ 297 w 603"/>
                <a:gd name="T79" fmla="*/ 108 h 405"/>
                <a:gd name="T80" fmla="*/ 206 w 603"/>
                <a:gd name="T81" fmla="*/ 60 h 405"/>
                <a:gd name="T82" fmla="*/ 135 w 603"/>
                <a:gd name="T83" fmla="*/ 13 h 405"/>
                <a:gd name="T84" fmla="*/ 34 w 603"/>
                <a:gd name="T85" fmla="*/ 0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3" h="405">
                  <a:moveTo>
                    <a:pt x="296" y="104"/>
                  </a:moveTo>
                  <a:cubicBezTo>
                    <a:pt x="297" y="108"/>
                    <a:pt x="297" y="108"/>
                    <a:pt x="297" y="108"/>
                  </a:cubicBezTo>
                  <a:cubicBezTo>
                    <a:pt x="298" y="108"/>
                    <a:pt x="298" y="109"/>
                    <a:pt x="298" y="109"/>
                  </a:cubicBezTo>
                  <a:cubicBezTo>
                    <a:pt x="298" y="107"/>
                    <a:pt x="297" y="106"/>
                    <a:pt x="296" y="104"/>
                  </a:cubicBezTo>
                  <a:moveTo>
                    <a:pt x="296" y="103"/>
                  </a:moveTo>
                  <a:cubicBezTo>
                    <a:pt x="296" y="104"/>
                    <a:pt x="296" y="104"/>
                    <a:pt x="296" y="104"/>
                  </a:cubicBezTo>
                  <a:cubicBezTo>
                    <a:pt x="296" y="103"/>
                    <a:pt x="296" y="103"/>
                    <a:pt x="296" y="103"/>
                  </a:cubicBezTo>
                  <a:moveTo>
                    <a:pt x="34" y="0"/>
                  </a:moveTo>
                  <a:cubicBezTo>
                    <a:pt x="1" y="0"/>
                    <a:pt x="1" y="0"/>
                    <a:pt x="1" y="0"/>
                  </a:cubicBezTo>
                  <a:cubicBezTo>
                    <a:pt x="1" y="0"/>
                    <a:pt x="1" y="0"/>
                    <a:pt x="1" y="0"/>
                  </a:cubicBezTo>
                  <a:cubicBezTo>
                    <a:pt x="0" y="0"/>
                    <a:pt x="0" y="0"/>
                    <a:pt x="0" y="0"/>
                  </a:cubicBezTo>
                  <a:cubicBezTo>
                    <a:pt x="0" y="4"/>
                    <a:pt x="0" y="4"/>
                    <a:pt x="0" y="4"/>
                  </a:cubicBezTo>
                  <a:cubicBezTo>
                    <a:pt x="4" y="16"/>
                    <a:pt x="9" y="19"/>
                    <a:pt x="13" y="29"/>
                  </a:cubicBezTo>
                  <a:cubicBezTo>
                    <a:pt x="17" y="35"/>
                    <a:pt x="16" y="50"/>
                    <a:pt x="22" y="54"/>
                  </a:cubicBezTo>
                  <a:cubicBezTo>
                    <a:pt x="32" y="60"/>
                    <a:pt x="40" y="71"/>
                    <a:pt x="48" y="82"/>
                  </a:cubicBezTo>
                  <a:cubicBezTo>
                    <a:pt x="51" y="86"/>
                    <a:pt x="47" y="87"/>
                    <a:pt x="43" y="87"/>
                  </a:cubicBezTo>
                  <a:cubicBezTo>
                    <a:pt x="41" y="87"/>
                    <a:pt x="39" y="87"/>
                    <a:pt x="38" y="87"/>
                  </a:cubicBezTo>
                  <a:cubicBezTo>
                    <a:pt x="43" y="95"/>
                    <a:pt x="55" y="93"/>
                    <a:pt x="62" y="101"/>
                  </a:cubicBezTo>
                  <a:cubicBezTo>
                    <a:pt x="67" y="106"/>
                    <a:pt x="71" y="112"/>
                    <a:pt x="77" y="118"/>
                  </a:cubicBezTo>
                  <a:cubicBezTo>
                    <a:pt x="77" y="131"/>
                    <a:pt x="77" y="131"/>
                    <a:pt x="77" y="131"/>
                  </a:cubicBezTo>
                  <a:cubicBezTo>
                    <a:pt x="79" y="134"/>
                    <a:pt x="79" y="134"/>
                    <a:pt x="83" y="136"/>
                  </a:cubicBezTo>
                  <a:cubicBezTo>
                    <a:pt x="88" y="140"/>
                    <a:pt x="93" y="152"/>
                    <a:pt x="103" y="152"/>
                  </a:cubicBezTo>
                  <a:cubicBezTo>
                    <a:pt x="103" y="154"/>
                    <a:pt x="111" y="164"/>
                    <a:pt x="112" y="164"/>
                  </a:cubicBezTo>
                  <a:cubicBezTo>
                    <a:pt x="113" y="164"/>
                    <a:pt x="115" y="158"/>
                    <a:pt x="115" y="156"/>
                  </a:cubicBezTo>
                  <a:cubicBezTo>
                    <a:pt x="115" y="152"/>
                    <a:pt x="111" y="146"/>
                    <a:pt x="107" y="146"/>
                  </a:cubicBezTo>
                  <a:cubicBezTo>
                    <a:pt x="106" y="146"/>
                    <a:pt x="105" y="146"/>
                    <a:pt x="105" y="147"/>
                  </a:cubicBezTo>
                  <a:cubicBezTo>
                    <a:pt x="95" y="140"/>
                    <a:pt x="92" y="127"/>
                    <a:pt x="88" y="114"/>
                  </a:cubicBezTo>
                  <a:cubicBezTo>
                    <a:pt x="84" y="103"/>
                    <a:pt x="74" y="97"/>
                    <a:pt x="70" y="85"/>
                  </a:cubicBezTo>
                  <a:cubicBezTo>
                    <a:pt x="67" y="76"/>
                    <a:pt x="66" y="71"/>
                    <a:pt x="59" y="63"/>
                  </a:cubicBezTo>
                  <a:cubicBezTo>
                    <a:pt x="53" y="58"/>
                    <a:pt x="47" y="58"/>
                    <a:pt x="43" y="50"/>
                  </a:cubicBezTo>
                  <a:cubicBezTo>
                    <a:pt x="39" y="41"/>
                    <a:pt x="33" y="34"/>
                    <a:pt x="33" y="23"/>
                  </a:cubicBezTo>
                  <a:cubicBezTo>
                    <a:pt x="33" y="22"/>
                    <a:pt x="33" y="18"/>
                    <a:pt x="34" y="16"/>
                  </a:cubicBezTo>
                  <a:cubicBezTo>
                    <a:pt x="41" y="23"/>
                    <a:pt x="50" y="23"/>
                    <a:pt x="59" y="27"/>
                  </a:cubicBezTo>
                  <a:cubicBezTo>
                    <a:pt x="63" y="29"/>
                    <a:pt x="62" y="41"/>
                    <a:pt x="67" y="45"/>
                  </a:cubicBezTo>
                  <a:cubicBezTo>
                    <a:pt x="71" y="50"/>
                    <a:pt x="70" y="59"/>
                    <a:pt x="75" y="64"/>
                  </a:cubicBezTo>
                  <a:cubicBezTo>
                    <a:pt x="80" y="70"/>
                    <a:pt x="86" y="75"/>
                    <a:pt x="93" y="82"/>
                  </a:cubicBezTo>
                  <a:cubicBezTo>
                    <a:pt x="93" y="82"/>
                    <a:pt x="94" y="81"/>
                    <a:pt x="94" y="81"/>
                  </a:cubicBezTo>
                  <a:cubicBezTo>
                    <a:pt x="95" y="81"/>
                    <a:pt x="96" y="82"/>
                    <a:pt x="98" y="82"/>
                  </a:cubicBezTo>
                  <a:cubicBezTo>
                    <a:pt x="98" y="95"/>
                    <a:pt x="115" y="96"/>
                    <a:pt x="119" y="105"/>
                  </a:cubicBezTo>
                  <a:cubicBezTo>
                    <a:pt x="122" y="111"/>
                    <a:pt x="118" y="117"/>
                    <a:pt x="123" y="121"/>
                  </a:cubicBezTo>
                  <a:cubicBezTo>
                    <a:pt x="128" y="126"/>
                    <a:pt x="136" y="128"/>
                    <a:pt x="142" y="133"/>
                  </a:cubicBezTo>
                  <a:cubicBezTo>
                    <a:pt x="153" y="145"/>
                    <a:pt x="171" y="160"/>
                    <a:pt x="178" y="179"/>
                  </a:cubicBezTo>
                  <a:cubicBezTo>
                    <a:pt x="179" y="183"/>
                    <a:pt x="183" y="185"/>
                    <a:pt x="183" y="192"/>
                  </a:cubicBezTo>
                  <a:cubicBezTo>
                    <a:pt x="183" y="197"/>
                    <a:pt x="178" y="201"/>
                    <a:pt x="178" y="206"/>
                  </a:cubicBezTo>
                  <a:cubicBezTo>
                    <a:pt x="178" y="211"/>
                    <a:pt x="181" y="217"/>
                    <a:pt x="185" y="217"/>
                  </a:cubicBezTo>
                  <a:cubicBezTo>
                    <a:pt x="187" y="224"/>
                    <a:pt x="203" y="227"/>
                    <a:pt x="210" y="234"/>
                  </a:cubicBezTo>
                  <a:cubicBezTo>
                    <a:pt x="211" y="235"/>
                    <a:pt x="212" y="236"/>
                    <a:pt x="216" y="237"/>
                  </a:cubicBezTo>
                  <a:cubicBezTo>
                    <a:pt x="222" y="241"/>
                    <a:pt x="226" y="240"/>
                    <a:pt x="233" y="243"/>
                  </a:cubicBezTo>
                  <a:cubicBezTo>
                    <a:pt x="240" y="246"/>
                    <a:pt x="242" y="253"/>
                    <a:pt x="249" y="255"/>
                  </a:cubicBezTo>
                  <a:cubicBezTo>
                    <a:pt x="251" y="255"/>
                    <a:pt x="252" y="255"/>
                    <a:pt x="253" y="255"/>
                  </a:cubicBezTo>
                  <a:cubicBezTo>
                    <a:pt x="254" y="255"/>
                    <a:pt x="255" y="255"/>
                    <a:pt x="256" y="255"/>
                  </a:cubicBezTo>
                  <a:cubicBezTo>
                    <a:pt x="257" y="255"/>
                    <a:pt x="258" y="255"/>
                    <a:pt x="260" y="255"/>
                  </a:cubicBezTo>
                  <a:cubicBezTo>
                    <a:pt x="261" y="255"/>
                    <a:pt x="263" y="255"/>
                    <a:pt x="265" y="256"/>
                  </a:cubicBezTo>
                  <a:cubicBezTo>
                    <a:pt x="270" y="259"/>
                    <a:pt x="288" y="271"/>
                    <a:pt x="294" y="271"/>
                  </a:cubicBezTo>
                  <a:cubicBezTo>
                    <a:pt x="296" y="271"/>
                    <a:pt x="298" y="271"/>
                    <a:pt x="300" y="271"/>
                  </a:cubicBezTo>
                  <a:cubicBezTo>
                    <a:pt x="302" y="271"/>
                    <a:pt x="304" y="271"/>
                    <a:pt x="306" y="272"/>
                  </a:cubicBezTo>
                  <a:cubicBezTo>
                    <a:pt x="308" y="273"/>
                    <a:pt x="313" y="277"/>
                    <a:pt x="317" y="277"/>
                  </a:cubicBezTo>
                  <a:cubicBezTo>
                    <a:pt x="326" y="277"/>
                    <a:pt x="327" y="266"/>
                    <a:pt x="337" y="266"/>
                  </a:cubicBezTo>
                  <a:cubicBezTo>
                    <a:pt x="341" y="266"/>
                    <a:pt x="344" y="268"/>
                    <a:pt x="349" y="271"/>
                  </a:cubicBezTo>
                  <a:cubicBezTo>
                    <a:pt x="352" y="271"/>
                    <a:pt x="352" y="271"/>
                    <a:pt x="352" y="271"/>
                  </a:cubicBezTo>
                  <a:cubicBezTo>
                    <a:pt x="366" y="278"/>
                    <a:pt x="368" y="290"/>
                    <a:pt x="385" y="298"/>
                  </a:cubicBezTo>
                  <a:cubicBezTo>
                    <a:pt x="395" y="303"/>
                    <a:pt x="402" y="300"/>
                    <a:pt x="413" y="305"/>
                  </a:cubicBezTo>
                  <a:cubicBezTo>
                    <a:pt x="419" y="308"/>
                    <a:pt x="425" y="314"/>
                    <a:pt x="435" y="314"/>
                  </a:cubicBezTo>
                  <a:cubicBezTo>
                    <a:pt x="438" y="314"/>
                    <a:pt x="441" y="311"/>
                    <a:pt x="445" y="311"/>
                  </a:cubicBezTo>
                  <a:cubicBezTo>
                    <a:pt x="446" y="311"/>
                    <a:pt x="447" y="311"/>
                    <a:pt x="448" y="311"/>
                  </a:cubicBezTo>
                  <a:cubicBezTo>
                    <a:pt x="451" y="324"/>
                    <a:pt x="460" y="329"/>
                    <a:pt x="468" y="337"/>
                  </a:cubicBezTo>
                  <a:cubicBezTo>
                    <a:pt x="471" y="340"/>
                    <a:pt x="474" y="341"/>
                    <a:pt x="475" y="346"/>
                  </a:cubicBezTo>
                  <a:cubicBezTo>
                    <a:pt x="478" y="354"/>
                    <a:pt x="473" y="362"/>
                    <a:pt x="481" y="367"/>
                  </a:cubicBezTo>
                  <a:cubicBezTo>
                    <a:pt x="486" y="367"/>
                    <a:pt x="486" y="367"/>
                    <a:pt x="486" y="367"/>
                  </a:cubicBezTo>
                  <a:cubicBezTo>
                    <a:pt x="485" y="366"/>
                    <a:pt x="485" y="364"/>
                    <a:pt x="486" y="362"/>
                  </a:cubicBezTo>
                  <a:cubicBezTo>
                    <a:pt x="486" y="362"/>
                    <a:pt x="504" y="373"/>
                    <a:pt x="506" y="376"/>
                  </a:cubicBezTo>
                  <a:cubicBezTo>
                    <a:pt x="508" y="381"/>
                    <a:pt x="508" y="386"/>
                    <a:pt x="515" y="387"/>
                  </a:cubicBezTo>
                  <a:cubicBezTo>
                    <a:pt x="515" y="388"/>
                    <a:pt x="517" y="391"/>
                    <a:pt x="518" y="391"/>
                  </a:cubicBezTo>
                  <a:cubicBezTo>
                    <a:pt x="520" y="391"/>
                    <a:pt x="525" y="389"/>
                    <a:pt x="528" y="389"/>
                  </a:cubicBezTo>
                  <a:cubicBezTo>
                    <a:pt x="531" y="389"/>
                    <a:pt x="533" y="390"/>
                    <a:pt x="534" y="391"/>
                  </a:cubicBezTo>
                  <a:cubicBezTo>
                    <a:pt x="538" y="395"/>
                    <a:pt x="543" y="405"/>
                    <a:pt x="552" y="405"/>
                  </a:cubicBezTo>
                  <a:cubicBezTo>
                    <a:pt x="556" y="405"/>
                    <a:pt x="559" y="403"/>
                    <a:pt x="560" y="397"/>
                  </a:cubicBezTo>
                  <a:cubicBezTo>
                    <a:pt x="559" y="397"/>
                    <a:pt x="556" y="395"/>
                    <a:pt x="556" y="393"/>
                  </a:cubicBezTo>
                  <a:cubicBezTo>
                    <a:pt x="556" y="389"/>
                    <a:pt x="570" y="379"/>
                    <a:pt x="574" y="379"/>
                  </a:cubicBezTo>
                  <a:cubicBezTo>
                    <a:pt x="580" y="379"/>
                    <a:pt x="581" y="386"/>
                    <a:pt x="587" y="388"/>
                  </a:cubicBezTo>
                  <a:cubicBezTo>
                    <a:pt x="586" y="391"/>
                    <a:pt x="584" y="392"/>
                    <a:pt x="584" y="394"/>
                  </a:cubicBezTo>
                  <a:cubicBezTo>
                    <a:pt x="584" y="395"/>
                    <a:pt x="589" y="397"/>
                    <a:pt x="590" y="398"/>
                  </a:cubicBezTo>
                  <a:cubicBezTo>
                    <a:pt x="590" y="398"/>
                    <a:pt x="590" y="398"/>
                    <a:pt x="590" y="398"/>
                  </a:cubicBezTo>
                  <a:cubicBezTo>
                    <a:pt x="590" y="398"/>
                    <a:pt x="591" y="398"/>
                    <a:pt x="591" y="397"/>
                  </a:cubicBezTo>
                  <a:cubicBezTo>
                    <a:pt x="593" y="396"/>
                    <a:pt x="597" y="392"/>
                    <a:pt x="600" y="389"/>
                  </a:cubicBezTo>
                  <a:cubicBezTo>
                    <a:pt x="602" y="387"/>
                    <a:pt x="603" y="386"/>
                    <a:pt x="603" y="385"/>
                  </a:cubicBezTo>
                  <a:cubicBezTo>
                    <a:pt x="595" y="379"/>
                    <a:pt x="588" y="368"/>
                    <a:pt x="574" y="368"/>
                  </a:cubicBezTo>
                  <a:cubicBezTo>
                    <a:pt x="561" y="368"/>
                    <a:pt x="554" y="379"/>
                    <a:pt x="540" y="379"/>
                  </a:cubicBezTo>
                  <a:cubicBezTo>
                    <a:pt x="531" y="379"/>
                    <a:pt x="531" y="369"/>
                    <a:pt x="525" y="366"/>
                  </a:cubicBezTo>
                  <a:cubicBezTo>
                    <a:pt x="517" y="362"/>
                    <a:pt x="506" y="357"/>
                    <a:pt x="506" y="346"/>
                  </a:cubicBezTo>
                  <a:cubicBezTo>
                    <a:pt x="506" y="337"/>
                    <a:pt x="506" y="326"/>
                    <a:pt x="506" y="313"/>
                  </a:cubicBezTo>
                  <a:cubicBezTo>
                    <a:pt x="509" y="308"/>
                    <a:pt x="510" y="295"/>
                    <a:pt x="510" y="290"/>
                  </a:cubicBezTo>
                  <a:cubicBezTo>
                    <a:pt x="510" y="288"/>
                    <a:pt x="510" y="285"/>
                    <a:pt x="510" y="282"/>
                  </a:cubicBezTo>
                  <a:cubicBezTo>
                    <a:pt x="500" y="280"/>
                    <a:pt x="497" y="271"/>
                    <a:pt x="484" y="271"/>
                  </a:cubicBezTo>
                  <a:cubicBezTo>
                    <a:pt x="466" y="271"/>
                    <a:pt x="452" y="274"/>
                    <a:pt x="434" y="274"/>
                  </a:cubicBezTo>
                  <a:cubicBezTo>
                    <a:pt x="431" y="274"/>
                    <a:pt x="428" y="272"/>
                    <a:pt x="428" y="269"/>
                  </a:cubicBezTo>
                  <a:cubicBezTo>
                    <a:pt x="428" y="268"/>
                    <a:pt x="428" y="267"/>
                    <a:pt x="428" y="266"/>
                  </a:cubicBezTo>
                  <a:cubicBezTo>
                    <a:pt x="431" y="263"/>
                    <a:pt x="437" y="261"/>
                    <a:pt x="437" y="255"/>
                  </a:cubicBezTo>
                  <a:cubicBezTo>
                    <a:pt x="437" y="248"/>
                    <a:pt x="437" y="236"/>
                    <a:pt x="437" y="230"/>
                  </a:cubicBezTo>
                  <a:cubicBezTo>
                    <a:pt x="439" y="230"/>
                    <a:pt x="440" y="230"/>
                    <a:pt x="442" y="230"/>
                  </a:cubicBezTo>
                  <a:cubicBezTo>
                    <a:pt x="442" y="231"/>
                    <a:pt x="442" y="233"/>
                    <a:pt x="442" y="234"/>
                  </a:cubicBezTo>
                  <a:cubicBezTo>
                    <a:pt x="445" y="228"/>
                    <a:pt x="448" y="225"/>
                    <a:pt x="448" y="216"/>
                  </a:cubicBezTo>
                  <a:cubicBezTo>
                    <a:pt x="448" y="206"/>
                    <a:pt x="457" y="197"/>
                    <a:pt x="457" y="189"/>
                  </a:cubicBezTo>
                  <a:cubicBezTo>
                    <a:pt x="457" y="188"/>
                    <a:pt x="457" y="186"/>
                    <a:pt x="457" y="185"/>
                  </a:cubicBezTo>
                  <a:cubicBezTo>
                    <a:pt x="454" y="185"/>
                    <a:pt x="447" y="184"/>
                    <a:pt x="445" y="184"/>
                  </a:cubicBezTo>
                  <a:cubicBezTo>
                    <a:pt x="443" y="183"/>
                    <a:pt x="439" y="182"/>
                    <a:pt x="434" y="182"/>
                  </a:cubicBezTo>
                  <a:cubicBezTo>
                    <a:pt x="420" y="182"/>
                    <a:pt x="402" y="187"/>
                    <a:pt x="402" y="203"/>
                  </a:cubicBezTo>
                  <a:cubicBezTo>
                    <a:pt x="402" y="211"/>
                    <a:pt x="393" y="217"/>
                    <a:pt x="391" y="224"/>
                  </a:cubicBezTo>
                  <a:cubicBezTo>
                    <a:pt x="391" y="226"/>
                    <a:pt x="388" y="232"/>
                    <a:pt x="384" y="232"/>
                  </a:cubicBezTo>
                  <a:cubicBezTo>
                    <a:pt x="382" y="232"/>
                    <a:pt x="380" y="229"/>
                    <a:pt x="374" y="229"/>
                  </a:cubicBezTo>
                  <a:cubicBezTo>
                    <a:pt x="363" y="229"/>
                    <a:pt x="355" y="236"/>
                    <a:pt x="345" y="236"/>
                  </a:cubicBezTo>
                  <a:cubicBezTo>
                    <a:pt x="341" y="236"/>
                    <a:pt x="341" y="232"/>
                    <a:pt x="336" y="230"/>
                  </a:cubicBezTo>
                  <a:cubicBezTo>
                    <a:pt x="322" y="226"/>
                    <a:pt x="322" y="217"/>
                    <a:pt x="313" y="207"/>
                  </a:cubicBezTo>
                  <a:cubicBezTo>
                    <a:pt x="309" y="204"/>
                    <a:pt x="302" y="196"/>
                    <a:pt x="300" y="192"/>
                  </a:cubicBezTo>
                  <a:cubicBezTo>
                    <a:pt x="298" y="187"/>
                    <a:pt x="301" y="184"/>
                    <a:pt x="298" y="179"/>
                  </a:cubicBezTo>
                  <a:cubicBezTo>
                    <a:pt x="297" y="177"/>
                    <a:pt x="293" y="173"/>
                    <a:pt x="294" y="169"/>
                  </a:cubicBezTo>
                  <a:cubicBezTo>
                    <a:pt x="294" y="139"/>
                    <a:pt x="294" y="139"/>
                    <a:pt x="294" y="139"/>
                  </a:cubicBezTo>
                  <a:cubicBezTo>
                    <a:pt x="296" y="131"/>
                    <a:pt x="300" y="128"/>
                    <a:pt x="300" y="118"/>
                  </a:cubicBezTo>
                  <a:cubicBezTo>
                    <a:pt x="300" y="115"/>
                    <a:pt x="298" y="113"/>
                    <a:pt x="297" y="110"/>
                  </a:cubicBezTo>
                  <a:cubicBezTo>
                    <a:pt x="297" y="108"/>
                    <a:pt x="297" y="108"/>
                    <a:pt x="297" y="108"/>
                  </a:cubicBezTo>
                  <a:cubicBezTo>
                    <a:pt x="288" y="107"/>
                    <a:pt x="276" y="105"/>
                    <a:pt x="272" y="101"/>
                  </a:cubicBezTo>
                  <a:cubicBezTo>
                    <a:pt x="255" y="84"/>
                    <a:pt x="256" y="45"/>
                    <a:pt x="225" y="45"/>
                  </a:cubicBezTo>
                  <a:cubicBezTo>
                    <a:pt x="213" y="45"/>
                    <a:pt x="216" y="60"/>
                    <a:pt x="206" y="60"/>
                  </a:cubicBezTo>
                  <a:cubicBezTo>
                    <a:pt x="195" y="60"/>
                    <a:pt x="187" y="42"/>
                    <a:pt x="182" y="35"/>
                  </a:cubicBezTo>
                  <a:cubicBezTo>
                    <a:pt x="173" y="19"/>
                    <a:pt x="163" y="17"/>
                    <a:pt x="145" y="13"/>
                  </a:cubicBezTo>
                  <a:cubicBezTo>
                    <a:pt x="135" y="13"/>
                    <a:pt x="135" y="13"/>
                    <a:pt x="135" y="13"/>
                  </a:cubicBezTo>
                  <a:cubicBezTo>
                    <a:pt x="135" y="19"/>
                    <a:pt x="135" y="19"/>
                    <a:pt x="135" y="19"/>
                  </a:cubicBezTo>
                  <a:cubicBezTo>
                    <a:pt x="91" y="19"/>
                    <a:pt x="91" y="19"/>
                    <a:pt x="91" y="19"/>
                  </a:cubicBezTo>
                  <a:cubicBezTo>
                    <a:pt x="34" y="0"/>
                    <a:pt x="34" y="0"/>
                    <a:pt x="3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4" name="Freeform 177"/>
            <p:cNvSpPr>
              <a:spLocks/>
            </p:cNvSpPr>
            <p:nvPr/>
          </p:nvSpPr>
          <p:spPr bwMode="auto">
            <a:xfrm>
              <a:off x="532" y="986"/>
              <a:ext cx="43" cy="21"/>
            </a:xfrm>
            <a:custGeom>
              <a:avLst/>
              <a:gdLst>
                <a:gd name="T0" fmla="*/ 0 w 18"/>
                <a:gd name="T1" fmla="*/ 0 h 9"/>
                <a:gd name="T2" fmla="*/ 0 w 18"/>
                <a:gd name="T3" fmla="*/ 4 h 9"/>
                <a:gd name="T4" fmla="*/ 15 w 18"/>
                <a:gd name="T5" fmla="*/ 9 h 9"/>
                <a:gd name="T6" fmla="*/ 17 w 18"/>
                <a:gd name="T7" fmla="*/ 9 h 9"/>
                <a:gd name="T8" fmla="*/ 18 w 18"/>
                <a:gd name="T9" fmla="*/ 9 h 9"/>
                <a:gd name="T10" fmla="*/ 0 w 18"/>
                <a:gd name="T11" fmla="*/ 0 h 9"/>
              </a:gdLst>
              <a:ahLst/>
              <a:cxnLst>
                <a:cxn ang="0">
                  <a:pos x="T0" y="T1"/>
                </a:cxn>
                <a:cxn ang="0">
                  <a:pos x="T2" y="T3"/>
                </a:cxn>
                <a:cxn ang="0">
                  <a:pos x="T4" y="T5"/>
                </a:cxn>
                <a:cxn ang="0">
                  <a:pos x="T6" y="T7"/>
                </a:cxn>
                <a:cxn ang="0">
                  <a:pos x="T8" y="T9"/>
                </a:cxn>
                <a:cxn ang="0">
                  <a:pos x="T10" y="T11"/>
                </a:cxn>
              </a:cxnLst>
              <a:rect l="0" t="0" r="r" b="b"/>
              <a:pathLst>
                <a:path w="18" h="9">
                  <a:moveTo>
                    <a:pt x="0" y="0"/>
                  </a:moveTo>
                  <a:cubicBezTo>
                    <a:pt x="0" y="1"/>
                    <a:pt x="0" y="3"/>
                    <a:pt x="0" y="4"/>
                  </a:cubicBezTo>
                  <a:cubicBezTo>
                    <a:pt x="3" y="7"/>
                    <a:pt x="10" y="9"/>
                    <a:pt x="15" y="9"/>
                  </a:cubicBezTo>
                  <a:cubicBezTo>
                    <a:pt x="15" y="9"/>
                    <a:pt x="16" y="9"/>
                    <a:pt x="17" y="9"/>
                  </a:cubicBezTo>
                  <a:cubicBezTo>
                    <a:pt x="17" y="9"/>
                    <a:pt x="18" y="9"/>
                    <a:pt x="18" y="9"/>
                  </a:cubicBezTo>
                  <a:cubicBezTo>
                    <a:pt x="18" y="1"/>
                    <a:pt x="9"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5" name="Freeform 178"/>
            <p:cNvSpPr>
              <a:spLocks/>
            </p:cNvSpPr>
            <p:nvPr/>
          </p:nvSpPr>
          <p:spPr bwMode="auto">
            <a:xfrm>
              <a:off x="-1118" y="1104"/>
              <a:ext cx="168" cy="109"/>
            </a:xfrm>
            <a:custGeom>
              <a:avLst/>
              <a:gdLst>
                <a:gd name="T0" fmla="*/ 8 w 71"/>
                <a:gd name="T1" fmla="*/ 0 h 46"/>
                <a:gd name="T2" fmla="*/ 0 w 71"/>
                <a:gd name="T3" fmla="*/ 3 h 46"/>
                <a:gd name="T4" fmla="*/ 2 w 71"/>
                <a:gd name="T5" fmla="*/ 3 h 46"/>
                <a:gd name="T6" fmla="*/ 10 w 71"/>
                <a:gd name="T7" fmla="*/ 5 h 46"/>
                <a:gd name="T8" fmla="*/ 5 w 71"/>
                <a:gd name="T9" fmla="*/ 10 h 46"/>
                <a:gd name="T10" fmla="*/ 32 w 71"/>
                <a:gd name="T11" fmla="*/ 21 h 46"/>
                <a:gd name="T12" fmla="*/ 27 w 71"/>
                <a:gd name="T13" fmla="*/ 26 h 46"/>
                <a:gd name="T14" fmla="*/ 66 w 71"/>
                <a:gd name="T15" fmla="*/ 46 h 46"/>
                <a:gd name="T16" fmla="*/ 71 w 71"/>
                <a:gd name="T17" fmla="*/ 46 h 46"/>
                <a:gd name="T18" fmla="*/ 71 w 71"/>
                <a:gd name="T19" fmla="*/ 41 h 46"/>
                <a:gd name="T20" fmla="*/ 22 w 71"/>
                <a:gd name="T21" fmla="*/ 7 h 46"/>
                <a:gd name="T22" fmla="*/ 8 w 71"/>
                <a:gd name="T23"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 h="46">
                  <a:moveTo>
                    <a:pt x="8" y="0"/>
                  </a:moveTo>
                  <a:cubicBezTo>
                    <a:pt x="5" y="0"/>
                    <a:pt x="2" y="2"/>
                    <a:pt x="0" y="3"/>
                  </a:cubicBezTo>
                  <a:cubicBezTo>
                    <a:pt x="2" y="3"/>
                    <a:pt x="2" y="3"/>
                    <a:pt x="2" y="3"/>
                  </a:cubicBezTo>
                  <a:cubicBezTo>
                    <a:pt x="2" y="3"/>
                    <a:pt x="8" y="4"/>
                    <a:pt x="10" y="5"/>
                  </a:cubicBezTo>
                  <a:cubicBezTo>
                    <a:pt x="10" y="6"/>
                    <a:pt x="8" y="9"/>
                    <a:pt x="5" y="10"/>
                  </a:cubicBezTo>
                  <a:cubicBezTo>
                    <a:pt x="7" y="16"/>
                    <a:pt x="22" y="21"/>
                    <a:pt x="32" y="21"/>
                  </a:cubicBezTo>
                  <a:cubicBezTo>
                    <a:pt x="31" y="23"/>
                    <a:pt x="28" y="23"/>
                    <a:pt x="27" y="26"/>
                  </a:cubicBezTo>
                  <a:cubicBezTo>
                    <a:pt x="36" y="32"/>
                    <a:pt x="54" y="46"/>
                    <a:pt x="66" y="46"/>
                  </a:cubicBezTo>
                  <a:cubicBezTo>
                    <a:pt x="68" y="46"/>
                    <a:pt x="69" y="46"/>
                    <a:pt x="71" y="46"/>
                  </a:cubicBezTo>
                  <a:cubicBezTo>
                    <a:pt x="71" y="41"/>
                    <a:pt x="71" y="41"/>
                    <a:pt x="71" y="41"/>
                  </a:cubicBezTo>
                  <a:cubicBezTo>
                    <a:pt x="57" y="28"/>
                    <a:pt x="45" y="15"/>
                    <a:pt x="22" y="7"/>
                  </a:cubicBezTo>
                  <a:cubicBezTo>
                    <a:pt x="18" y="6"/>
                    <a:pt x="13"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6" name="Freeform 179"/>
            <p:cNvSpPr>
              <a:spLocks/>
            </p:cNvSpPr>
            <p:nvPr/>
          </p:nvSpPr>
          <p:spPr bwMode="auto">
            <a:xfrm>
              <a:off x="-1283" y="948"/>
              <a:ext cx="59" cy="85"/>
            </a:xfrm>
            <a:custGeom>
              <a:avLst/>
              <a:gdLst>
                <a:gd name="T0" fmla="*/ 0 w 25"/>
                <a:gd name="T1" fmla="*/ 0 h 36"/>
                <a:gd name="T2" fmla="*/ 0 w 25"/>
                <a:gd name="T3" fmla="*/ 4 h 36"/>
                <a:gd name="T4" fmla="*/ 6 w 25"/>
                <a:gd name="T5" fmla="*/ 13 h 36"/>
                <a:gd name="T6" fmla="*/ 14 w 25"/>
                <a:gd name="T7" fmla="*/ 20 h 36"/>
                <a:gd name="T8" fmla="*/ 12 w 25"/>
                <a:gd name="T9" fmla="*/ 26 h 36"/>
                <a:gd name="T10" fmla="*/ 20 w 25"/>
                <a:gd name="T11" fmla="*/ 36 h 36"/>
                <a:gd name="T12" fmla="*/ 15 w 25"/>
                <a:gd name="T13" fmla="*/ 26 h 36"/>
                <a:gd name="T14" fmla="*/ 18 w 25"/>
                <a:gd name="T15" fmla="*/ 21 h 36"/>
                <a:gd name="T16" fmla="*/ 15 w 25"/>
                <a:gd name="T17" fmla="*/ 14 h 36"/>
                <a:gd name="T18" fmla="*/ 15 w 25"/>
                <a:gd name="T19" fmla="*/ 3 h 36"/>
                <a:gd name="T20" fmla="*/ 8 w 25"/>
                <a:gd name="T21" fmla="*/ 10 h 36"/>
                <a:gd name="T22" fmla="*/ 12 w 25"/>
                <a:gd name="T23" fmla="*/ 3 h 36"/>
                <a:gd name="T24" fmla="*/ 0 w 25"/>
                <a:gd name="T25"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36">
                  <a:moveTo>
                    <a:pt x="0" y="0"/>
                  </a:moveTo>
                  <a:cubicBezTo>
                    <a:pt x="0" y="4"/>
                    <a:pt x="0" y="4"/>
                    <a:pt x="0" y="4"/>
                  </a:cubicBezTo>
                  <a:cubicBezTo>
                    <a:pt x="2" y="7"/>
                    <a:pt x="4" y="13"/>
                    <a:pt x="6" y="13"/>
                  </a:cubicBezTo>
                  <a:cubicBezTo>
                    <a:pt x="9" y="13"/>
                    <a:pt x="10" y="19"/>
                    <a:pt x="14" y="20"/>
                  </a:cubicBezTo>
                  <a:cubicBezTo>
                    <a:pt x="14" y="21"/>
                    <a:pt x="12" y="23"/>
                    <a:pt x="12" y="26"/>
                  </a:cubicBezTo>
                  <a:cubicBezTo>
                    <a:pt x="12" y="30"/>
                    <a:pt x="15" y="36"/>
                    <a:pt x="20" y="36"/>
                  </a:cubicBezTo>
                  <a:cubicBezTo>
                    <a:pt x="25" y="36"/>
                    <a:pt x="15" y="28"/>
                    <a:pt x="15" y="26"/>
                  </a:cubicBezTo>
                  <a:cubicBezTo>
                    <a:pt x="15" y="24"/>
                    <a:pt x="18" y="23"/>
                    <a:pt x="18" y="21"/>
                  </a:cubicBezTo>
                  <a:cubicBezTo>
                    <a:pt x="18" y="18"/>
                    <a:pt x="15" y="17"/>
                    <a:pt x="15" y="14"/>
                  </a:cubicBezTo>
                  <a:cubicBezTo>
                    <a:pt x="15" y="9"/>
                    <a:pt x="16" y="6"/>
                    <a:pt x="15" y="3"/>
                  </a:cubicBezTo>
                  <a:cubicBezTo>
                    <a:pt x="14" y="5"/>
                    <a:pt x="12" y="10"/>
                    <a:pt x="8" y="10"/>
                  </a:cubicBezTo>
                  <a:cubicBezTo>
                    <a:pt x="5" y="10"/>
                    <a:pt x="12" y="4"/>
                    <a:pt x="12" y="3"/>
                  </a:cubicBezTo>
                  <a:cubicBezTo>
                    <a:pt x="7" y="3"/>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7" name="Freeform 180"/>
            <p:cNvSpPr>
              <a:spLocks/>
            </p:cNvSpPr>
            <p:nvPr/>
          </p:nvSpPr>
          <p:spPr bwMode="auto">
            <a:xfrm>
              <a:off x="-2047" y="759"/>
              <a:ext cx="76" cy="49"/>
            </a:xfrm>
            <a:custGeom>
              <a:avLst/>
              <a:gdLst>
                <a:gd name="T0" fmla="*/ 32 w 32"/>
                <a:gd name="T1" fmla="*/ 0 h 21"/>
                <a:gd name="T2" fmla="*/ 25 w 32"/>
                <a:gd name="T3" fmla="*/ 0 h 21"/>
                <a:gd name="T4" fmla="*/ 0 w 32"/>
                <a:gd name="T5" fmla="*/ 8 h 21"/>
                <a:gd name="T6" fmla="*/ 0 w 32"/>
                <a:gd name="T7" fmla="*/ 14 h 21"/>
                <a:gd name="T8" fmla="*/ 11 w 32"/>
                <a:gd name="T9" fmla="*/ 21 h 21"/>
                <a:gd name="T10" fmla="*/ 32 w 32"/>
                <a:gd name="T11" fmla="*/ 6 h 21"/>
                <a:gd name="T12" fmla="*/ 32 w 3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2" h="21">
                  <a:moveTo>
                    <a:pt x="32" y="0"/>
                  </a:moveTo>
                  <a:cubicBezTo>
                    <a:pt x="29" y="0"/>
                    <a:pt x="29" y="0"/>
                    <a:pt x="25" y="0"/>
                  </a:cubicBezTo>
                  <a:cubicBezTo>
                    <a:pt x="16" y="0"/>
                    <a:pt x="9" y="5"/>
                    <a:pt x="0" y="8"/>
                  </a:cubicBezTo>
                  <a:cubicBezTo>
                    <a:pt x="0" y="14"/>
                    <a:pt x="0" y="14"/>
                    <a:pt x="0" y="14"/>
                  </a:cubicBezTo>
                  <a:cubicBezTo>
                    <a:pt x="4" y="17"/>
                    <a:pt x="6" y="17"/>
                    <a:pt x="11" y="21"/>
                  </a:cubicBezTo>
                  <a:cubicBezTo>
                    <a:pt x="19" y="15"/>
                    <a:pt x="22" y="11"/>
                    <a:pt x="32" y="6"/>
                  </a:cubicBezTo>
                  <a:cubicBezTo>
                    <a:pt x="32" y="0"/>
                    <a:pt x="32"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8" name="Freeform 181"/>
            <p:cNvSpPr>
              <a:spLocks/>
            </p:cNvSpPr>
            <p:nvPr/>
          </p:nvSpPr>
          <p:spPr bwMode="auto">
            <a:xfrm>
              <a:off x="3881" y="1648"/>
              <a:ext cx="97" cy="59"/>
            </a:xfrm>
            <a:custGeom>
              <a:avLst/>
              <a:gdLst>
                <a:gd name="T0" fmla="*/ 38 w 41"/>
                <a:gd name="T1" fmla="*/ 0 h 25"/>
                <a:gd name="T2" fmla="*/ 23 w 41"/>
                <a:gd name="T3" fmla="*/ 4 h 25"/>
                <a:gd name="T4" fmla="*/ 8 w 41"/>
                <a:gd name="T5" fmla="*/ 0 h 25"/>
                <a:gd name="T6" fmla="*/ 0 w 41"/>
                <a:gd name="T7" fmla="*/ 2 h 25"/>
                <a:gd name="T8" fmla="*/ 0 w 41"/>
                <a:gd name="T9" fmla="*/ 6 h 25"/>
                <a:gd name="T10" fmla="*/ 7 w 41"/>
                <a:gd name="T11" fmla="*/ 9 h 25"/>
                <a:gd name="T12" fmla="*/ 31 w 41"/>
                <a:gd name="T13" fmla="*/ 22 h 25"/>
                <a:gd name="T14" fmla="*/ 36 w 41"/>
                <a:gd name="T15" fmla="*/ 25 h 25"/>
                <a:gd name="T16" fmla="*/ 39 w 41"/>
                <a:gd name="T17" fmla="*/ 21 h 25"/>
                <a:gd name="T18" fmla="*/ 36 w 41"/>
                <a:gd name="T19" fmla="*/ 12 h 25"/>
                <a:gd name="T20" fmla="*/ 39 w 41"/>
                <a:gd name="T21" fmla="*/ 7 h 25"/>
                <a:gd name="T22" fmla="*/ 41 w 41"/>
                <a:gd name="T23" fmla="*/ 0 h 25"/>
                <a:gd name="T24" fmla="*/ 38 w 41"/>
                <a:gd name="T2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25">
                  <a:moveTo>
                    <a:pt x="38" y="0"/>
                  </a:moveTo>
                  <a:cubicBezTo>
                    <a:pt x="32" y="0"/>
                    <a:pt x="29" y="4"/>
                    <a:pt x="23" y="4"/>
                  </a:cubicBezTo>
                  <a:cubicBezTo>
                    <a:pt x="18" y="4"/>
                    <a:pt x="14" y="0"/>
                    <a:pt x="8" y="0"/>
                  </a:cubicBezTo>
                  <a:cubicBezTo>
                    <a:pt x="5" y="0"/>
                    <a:pt x="3" y="1"/>
                    <a:pt x="0" y="2"/>
                  </a:cubicBezTo>
                  <a:cubicBezTo>
                    <a:pt x="0" y="6"/>
                    <a:pt x="0" y="6"/>
                    <a:pt x="0" y="6"/>
                  </a:cubicBezTo>
                  <a:cubicBezTo>
                    <a:pt x="1" y="9"/>
                    <a:pt x="6" y="8"/>
                    <a:pt x="7" y="9"/>
                  </a:cubicBezTo>
                  <a:cubicBezTo>
                    <a:pt x="16" y="11"/>
                    <a:pt x="22" y="20"/>
                    <a:pt x="31" y="22"/>
                  </a:cubicBezTo>
                  <a:cubicBezTo>
                    <a:pt x="31" y="24"/>
                    <a:pt x="34" y="25"/>
                    <a:pt x="36" y="25"/>
                  </a:cubicBezTo>
                  <a:cubicBezTo>
                    <a:pt x="37" y="25"/>
                    <a:pt x="39" y="22"/>
                    <a:pt x="39" y="21"/>
                  </a:cubicBezTo>
                  <a:cubicBezTo>
                    <a:pt x="39" y="17"/>
                    <a:pt x="36" y="16"/>
                    <a:pt x="36" y="12"/>
                  </a:cubicBezTo>
                  <a:cubicBezTo>
                    <a:pt x="36" y="10"/>
                    <a:pt x="39" y="7"/>
                    <a:pt x="39" y="7"/>
                  </a:cubicBezTo>
                  <a:cubicBezTo>
                    <a:pt x="41"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89" name="Freeform 182"/>
            <p:cNvSpPr>
              <a:spLocks/>
            </p:cNvSpPr>
            <p:nvPr/>
          </p:nvSpPr>
          <p:spPr bwMode="auto">
            <a:xfrm>
              <a:off x="3744" y="1447"/>
              <a:ext cx="33" cy="64"/>
            </a:xfrm>
            <a:custGeom>
              <a:avLst/>
              <a:gdLst>
                <a:gd name="T0" fmla="*/ 12 w 14"/>
                <a:gd name="T1" fmla="*/ 0 h 27"/>
                <a:gd name="T2" fmla="*/ 4 w 14"/>
                <a:gd name="T3" fmla="*/ 5 h 27"/>
                <a:gd name="T4" fmla="*/ 0 w 14"/>
                <a:gd name="T5" fmla="*/ 6 h 27"/>
                <a:gd name="T6" fmla="*/ 10 w 14"/>
                <a:gd name="T7" fmla="*/ 27 h 27"/>
                <a:gd name="T8" fmla="*/ 14 w 14"/>
                <a:gd name="T9" fmla="*/ 6 h 27"/>
                <a:gd name="T10" fmla="*/ 12 w 14"/>
                <a:gd name="T11" fmla="*/ 0 h 27"/>
              </a:gdLst>
              <a:ahLst/>
              <a:cxnLst>
                <a:cxn ang="0">
                  <a:pos x="T0" y="T1"/>
                </a:cxn>
                <a:cxn ang="0">
                  <a:pos x="T2" y="T3"/>
                </a:cxn>
                <a:cxn ang="0">
                  <a:pos x="T4" y="T5"/>
                </a:cxn>
                <a:cxn ang="0">
                  <a:pos x="T6" y="T7"/>
                </a:cxn>
                <a:cxn ang="0">
                  <a:pos x="T8" y="T9"/>
                </a:cxn>
                <a:cxn ang="0">
                  <a:pos x="T10" y="T11"/>
                </a:cxn>
              </a:cxnLst>
              <a:rect l="0" t="0" r="r" b="b"/>
              <a:pathLst>
                <a:path w="14" h="27">
                  <a:moveTo>
                    <a:pt x="12" y="0"/>
                  </a:moveTo>
                  <a:cubicBezTo>
                    <a:pt x="10" y="0"/>
                    <a:pt x="8" y="5"/>
                    <a:pt x="4" y="5"/>
                  </a:cubicBezTo>
                  <a:cubicBezTo>
                    <a:pt x="3" y="5"/>
                    <a:pt x="1" y="6"/>
                    <a:pt x="0" y="6"/>
                  </a:cubicBezTo>
                  <a:cubicBezTo>
                    <a:pt x="3" y="10"/>
                    <a:pt x="4" y="26"/>
                    <a:pt x="10" y="27"/>
                  </a:cubicBezTo>
                  <a:cubicBezTo>
                    <a:pt x="11" y="23"/>
                    <a:pt x="13" y="12"/>
                    <a:pt x="14" y="6"/>
                  </a:cubicBezTo>
                  <a:cubicBezTo>
                    <a:pt x="13" y="5"/>
                    <a:pt x="12"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0" name="Freeform 183"/>
            <p:cNvSpPr>
              <a:spLocks/>
            </p:cNvSpPr>
            <p:nvPr/>
          </p:nvSpPr>
          <p:spPr bwMode="auto">
            <a:xfrm>
              <a:off x="3735" y="1518"/>
              <a:ext cx="54" cy="95"/>
            </a:xfrm>
            <a:custGeom>
              <a:avLst/>
              <a:gdLst>
                <a:gd name="T0" fmla="*/ 12 w 23"/>
                <a:gd name="T1" fmla="*/ 0 h 40"/>
                <a:gd name="T2" fmla="*/ 0 w 23"/>
                <a:gd name="T3" fmla="*/ 7 h 40"/>
                <a:gd name="T4" fmla="*/ 6 w 23"/>
                <a:gd name="T5" fmla="*/ 18 h 40"/>
                <a:gd name="T6" fmla="*/ 3 w 23"/>
                <a:gd name="T7" fmla="*/ 29 h 40"/>
                <a:gd name="T8" fmla="*/ 8 w 23"/>
                <a:gd name="T9" fmla="*/ 40 h 40"/>
                <a:gd name="T10" fmla="*/ 22 w 23"/>
                <a:gd name="T11" fmla="*/ 25 h 40"/>
                <a:gd name="T12" fmla="*/ 18 w 23"/>
                <a:gd name="T13" fmla="*/ 4 h 40"/>
                <a:gd name="T14" fmla="*/ 12 w 23"/>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40">
                  <a:moveTo>
                    <a:pt x="12" y="0"/>
                  </a:moveTo>
                  <a:cubicBezTo>
                    <a:pt x="7" y="0"/>
                    <a:pt x="6" y="6"/>
                    <a:pt x="0" y="7"/>
                  </a:cubicBezTo>
                  <a:cubicBezTo>
                    <a:pt x="1" y="11"/>
                    <a:pt x="6" y="14"/>
                    <a:pt x="6" y="18"/>
                  </a:cubicBezTo>
                  <a:cubicBezTo>
                    <a:pt x="6" y="22"/>
                    <a:pt x="3" y="25"/>
                    <a:pt x="3" y="29"/>
                  </a:cubicBezTo>
                  <a:cubicBezTo>
                    <a:pt x="3" y="33"/>
                    <a:pt x="3" y="40"/>
                    <a:pt x="8" y="40"/>
                  </a:cubicBezTo>
                  <a:cubicBezTo>
                    <a:pt x="12" y="40"/>
                    <a:pt x="22" y="33"/>
                    <a:pt x="22" y="25"/>
                  </a:cubicBezTo>
                  <a:cubicBezTo>
                    <a:pt x="22" y="17"/>
                    <a:pt x="23" y="12"/>
                    <a:pt x="18" y="4"/>
                  </a:cubicBezTo>
                  <a:cubicBezTo>
                    <a:pt x="17" y="4"/>
                    <a:pt x="15"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1" name="Freeform 184"/>
            <p:cNvSpPr>
              <a:spLocks/>
            </p:cNvSpPr>
            <p:nvPr/>
          </p:nvSpPr>
          <p:spPr bwMode="auto">
            <a:xfrm>
              <a:off x="3534" y="1575"/>
              <a:ext cx="28" cy="21"/>
            </a:xfrm>
            <a:custGeom>
              <a:avLst/>
              <a:gdLst>
                <a:gd name="T0" fmla="*/ 9 w 12"/>
                <a:gd name="T1" fmla="*/ 0 h 9"/>
                <a:gd name="T2" fmla="*/ 0 w 12"/>
                <a:gd name="T3" fmla="*/ 4 h 9"/>
                <a:gd name="T4" fmla="*/ 7 w 12"/>
                <a:gd name="T5" fmla="*/ 9 h 9"/>
                <a:gd name="T6" fmla="*/ 12 w 12"/>
                <a:gd name="T7" fmla="*/ 6 h 9"/>
                <a:gd name="T8" fmla="*/ 9 w 12"/>
                <a:gd name="T9" fmla="*/ 0 h 9"/>
              </a:gdLst>
              <a:ahLst/>
              <a:cxnLst>
                <a:cxn ang="0">
                  <a:pos x="T0" y="T1"/>
                </a:cxn>
                <a:cxn ang="0">
                  <a:pos x="T2" y="T3"/>
                </a:cxn>
                <a:cxn ang="0">
                  <a:pos x="T4" y="T5"/>
                </a:cxn>
                <a:cxn ang="0">
                  <a:pos x="T6" y="T7"/>
                </a:cxn>
                <a:cxn ang="0">
                  <a:pos x="T8" y="T9"/>
                </a:cxn>
              </a:cxnLst>
              <a:rect l="0" t="0" r="r" b="b"/>
              <a:pathLst>
                <a:path w="12" h="9">
                  <a:moveTo>
                    <a:pt x="9" y="0"/>
                  </a:moveTo>
                  <a:cubicBezTo>
                    <a:pt x="6" y="1"/>
                    <a:pt x="4" y="2"/>
                    <a:pt x="0" y="4"/>
                  </a:cubicBezTo>
                  <a:cubicBezTo>
                    <a:pt x="1" y="4"/>
                    <a:pt x="5" y="9"/>
                    <a:pt x="7" y="9"/>
                  </a:cubicBezTo>
                  <a:cubicBezTo>
                    <a:pt x="9" y="9"/>
                    <a:pt x="12" y="7"/>
                    <a:pt x="12" y="6"/>
                  </a:cubicBezTo>
                  <a:cubicBezTo>
                    <a:pt x="12" y="4"/>
                    <a:pt x="9" y="1"/>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2" name="Freeform 185"/>
            <p:cNvSpPr>
              <a:spLocks/>
            </p:cNvSpPr>
            <p:nvPr/>
          </p:nvSpPr>
          <p:spPr bwMode="auto">
            <a:xfrm>
              <a:off x="3794" y="858"/>
              <a:ext cx="31" cy="38"/>
            </a:xfrm>
            <a:custGeom>
              <a:avLst/>
              <a:gdLst>
                <a:gd name="T0" fmla="*/ 10 w 13"/>
                <a:gd name="T1" fmla="*/ 0 h 16"/>
                <a:gd name="T2" fmla="*/ 0 w 13"/>
                <a:gd name="T3" fmla="*/ 0 h 16"/>
                <a:gd name="T4" fmla="*/ 0 w 13"/>
                <a:gd name="T5" fmla="*/ 5 h 16"/>
                <a:gd name="T6" fmla="*/ 12 w 13"/>
                <a:gd name="T7" fmla="*/ 12 h 16"/>
                <a:gd name="T8" fmla="*/ 12 w 13"/>
                <a:gd name="T9" fmla="*/ 16 h 16"/>
                <a:gd name="T10" fmla="*/ 13 w 13"/>
                <a:gd name="T11" fmla="*/ 10 h 16"/>
                <a:gd name="T12" fmla="*/ 10 w 13"/>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3" h="16">
                  <a:moveTo>
                    <a:pt x="10" y="0"/>
                  </a:moveTo>
                  <a:cubicBezTo>
                    <a:pt x="0" y="0"/>
                    <a:pt x="0" y="0"/>
                    <a:pt x="0" y="0"/>
                  </a:cubicBezTo>
                  <a:cubicBezTo>
                    <a:pt x="0" y="1"/>
                    <a:pt x="0" y="3"/>
                    <a:pt x="0" y="5"/>
                  </a:cubicBezTo>
                  <a:cubicBezTo>
                    <a:pt x="0" y="10"/>
                    <a:pt x="6" y="12"/>
                    <a:pt x="12" y="12"/>
                  </a:cubicBezTo>
                  <a:cubicBezTo>
                    <a:pt x="12" y="13"/>
                    <a:pt x="12" y="14"/>
                    <a:pt x="12" y="16"/>
                  </a:cubicBezTo>
                  <a:cubicBezTo>
                    <a:pt x="12" y="13"/>
                    <a:pt x="13" y="14"/>
                    <a:pt x="13" y="10"/>
                  </a:cubicBezTo>
                  <a:cubicBezTo>
                    <a:pt x="13" y="5"/>
                    <a:pt x="10" y="6"/>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3" name="Freeform 186"/>
            <p:cNvSpPr>
              <a:spLocks/>
            </p:cNvSpPr>
            <p:nvPr/>
          </p:nvSpPr>
          <p:spPr bwMode="auto">
            <a:xfrm>
              <a:off x="3832" y="820"/>
              <a:ext cx="56" cy="83"/>
            </a:xfrm>
            <a:custGeom>
              <a:avLst/>
              <a:gdLst>
                <a:gd name="T0" fmla="*/ 10 w 24"/>
                <a:gd name="T1" fmla="*/ 0 h 35"/>
                <a:gd name="T2" fmla="*/ 0 w 24"/>
                <a:gd name="T3" fmla="*/ 16 h 35"/>
                <a:gd name="T4" fmla="*/ 11 w 24"/>
                <a:gd name="T5" fmla="*/ 24 h 35"/>
                <a:gd name="T6" fmla="*/ 4 w 24"/>
                <a:gd name="T7" fmla="*/ 31 h 35"/>
                <a:gd name="T8" fmla="*/ 3 w 24"/>
                <a:gd name="T9" fmla="*/ 29 h 35"/>
                <a:gd name="T10" fmla="*/ 0 w 24"/>
                <a:gd name="T11" fmla="*/ 32 h 35"/>
                <a:gd name="T12" fmla="*/ 8 w 24"/>
                <a:gd name="T13" fmla="*/ 35 h 35"/>
                <a:gd name="T14" fmla="*/ 24 w 24"/>
                <a:gd name="T15" fmla="*/ 14 h 35"/>
                <a:gd name="T16" fmla="*/ 10 w 24"/>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5">
                  <a:moveTo>
                    <a:pt x="10" y="0"/>
                  </a:moveTo>
                  <a:cubicBezTo>
                    <a:pt x="7" y="0"/>
                    <a:pt x="0" y="14"/>
                    <a:pt x="0" y="16"/>
                  </a:cubicBezTo>
                  <a:cubicBezTo>
                    <a:pt x="0" y="19"/>
                    <a:pt x="6" y="23"/>
                    <a:pt x="11" y="24"/>
                  </a:cubicBezTo>
                  <a:cubicBezTo>
                    <a:pt x="11" y="27"/>
                    <a:pt x="8" y="31"/>
                    <a:pt x="4" y="31"/>
                  </a:cubicBezTo>
                  <a:cubicBezTo>
                    <a:pt x="3" y="29"/>
                    <a:pt x="3" y="29"/>
                    <a:pt x="3" y="29"/>
                  </a:cubicBezTo>
                  <a:cubicBezTo>
                    <a:pt x="2" y="30"/>
                    <a:pt x="1" y="31"/>
                    <a:pt x="0" y="32"/>
                  </a:cubicBezTo>
                  <a:cubicBezTo>
                    <a:pt x="1" y="32"/>
                    <a:pt x="4" y="35"/>
                    <a:pt x="8" y="35"/>
                  </a:cubicBezTo>
                  <a:cubicBezTo>
                    <a:pt x="19" y="35"/>
                    <a:pt x="15" y="17"/>
                    <a:pt x="24" y="14"/>
                  </a:cubicBezTo>
                  <a:cubicBezTo>
                    <a:pt x="21" y="5"/>
                    <a:pt x="21"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4" name="Freeform 187"/>
            <p:cNvSpPr>
              <a:spLocks/>
            </p:cNvSpPr>
            <p:nvPr/>
          </p:nvSpPr>
          <p:spPr bwMode="auto">
            <a:xfrm>
              <a:off x="4077" y="730"/>
              <a:ext cx="31" cy="48"/>
            </a:xfrm>
            <a:custGeom>
              <a:avLst/>
              <a:gdLst>
                <a:gd name="T0" fmla="*/ 13 w 13"/>
                <a:gd name="T1" fmla="*/ 0 h 20"/>
                <a:gd name="T2" fmla="*/ 1 w 13"/>
                <a:gd name="T3" fmla="*/ 13 h 20"/>
                <a:gd name="T4" fmla="*/ 1 w 13"/>
                <a:gd name="T5" fmla="*/ 20 h 20"/>
                <a:gd name="T6" fmla="*/ 9 w 13"/>
                <a:gd name="T7" fmla="*/ 7 h 20"/>
                <a:gd name="T8" fmla="*/ 13 w 13"/>
                <a:gd name="T9" fmla="*/ 0 h 20"/>
              </a:gdLst>
              <a:ahLst/>
              <a:cxnLst>
                <a:cxn ang="0">
                  <a:pos x="T0" y="T1"/>
                </a:cxn>
                <a:cxn ang="0">
                  <a:pos x="T2" y="T3"/>
                </a:cxn>
                <a:cxn ang="0">
                  <a:pos x="T4" y="T5"/>
                </a:cxn>
                <a:cxn ang="0">
                  <a:pos x="T6" y="T7"/>
                </a:cxn>
                <a:cxn ang="0">
                  <a:pos x="T8" y="T9"/>
                </a:cxn>
              </a:cxnLst>
              <a:rect l="0" t="0" r="r" b="b"/>
              <a:pathLst>
                <a:path w="13" h="20">
                  <a:moveTo>
                    <a:pt x="13" y="0"/>
                  </a:moveTo>
                  <a:cubicBezTo>
                    <a:pt x="4" y="0"/>
                    <a:pt x="1" y="10"/>
                    <a:pt x="1" y="13"/>
                  </a:cubicBezTo>
                  <a:cubicBezTo>
                    <a:pt x="1" y="15"/>
                    <a:pt x="0" y="18"/>
                    <a:pt x="1" y="20"/>
                  </a:cubicBezTo>
                  <a:cubicBezTo>
                    <a:pt x="5" y="15"/>
                    <a:pt x="9" y="12"/>
                    <a:pt x="9" y="7"/>
                  </a:cubicBezTo>
                  <a:cubicBezTo>
                    <a:pt x="9" y="4"/>
                    <a:pt x="12" y="2"/>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5" name="Freeform 188"/>
            <p:cNvSpPr>
              <a:spLocks/>
            </p:cNvSpPr>
            <p:nvPr/>
          </p:nvSpPr>
          <p:spPr bwMode="auto">
            <a:xfrm>
              <a:off x="4210" y="666"/>
              <a:ext cx="42" cy="57"/>
            </a:xfrm>
            <a:custGeom>
              <a:avLst/>
              <a:gdLst>
                <a:gd name="T0" fmla="*/ 12 w 18"/>
                <a:gd name="T1" fmla="*/ 0 h 24"/>
                <a:gd name="T2" fmla="*/ 8 w 18"/>
                <a:gd name="T3" fmla="*/ 6 h 24"/>
                <a:gd name="T4" fmla="*/ 11 w 18"/>
                <a:gd name="T5" fmla="*/ 12 h 24"/>
                <a:gd name="T6" fmla="*/ 0 w 18"/>
                <a:gd name="T7" fmla="*/ 16 h 24"/>
                <a:gd name="T8" fmla="*/ 5 w 18"/>
                <a:gd name="T9" fmla="*/ 24 h 24"/>
                <a:gd name="T10" fmla="*/ 14 w 18"/>
                <a:gd name="T11" fmla="*/ 19 h 24"/>
                <a:gd name="T12" fmla="*/ 14 w 18"/>
                <a:gd name="T13" fmla="*/ 12 h 24"/>
                <a:gd name="T14" fmla="*/ 18 w 18"/>
                <a:gd name="T15" fmla="*/ 6 h 24"/>
                <a:gd name="T16" fmla="*/ 12 w 18"/>
                <a:gd name="T17"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4">
                  <a:moveTo>
                    <a:pt x="12" y="0"/>
                  </a:moveTo>
                  <a:cubicBezTo>
                    <a:pt x="12" y="0"/>
                    <a:pt x="8" y="3"/>
                    <a:pt x="8" y="6"/>
                  </a:cubicBezTo>
                  <a:cubicBezTo>
                    <a:pt x="8" y="8"/>
                    <a:pt x="10" y="10"/>
                    <a:pt x="11" y="12"/>
                  </a:cubicBezTo>
                  <a:cubicBezTo>
                    <a:pt x="7" y="12"/>
                    <a:pt x="4" y="16"/>
                    <a:pt x="0" y="16"/>
                  </a:cubicBezTo>
                  <a:cubicBezTo>
                    <a:pt x="0" y="19"/>
                    <a:pt x="0" y="24"/>
                    <a:pt x="5" y="24"/>
                  </a:cubicBezTo>
                  <a:cubicBezTo>
                    <a:pt x="7" y="24"/>
                    <a:pt x="14" y="20"/>
                    <a:pt x="14" y="19"/>
                  </a:cubicBezTo>
                  <a:cubicBezTo>
                    <a:pt x="14" y="17"/>
                    <a:pt x="14" y="15"/>
                    <a:pt x="14" y="12"/>
                  </a:cubicBezTo>
                  <a:cubicBezTo>
                    <a:pt x="15" y="12"/>
                    <a:pt x="18" y="8"/>
                    <a:pt x="18" y="6"/>
                  </a:cubicBezTo>
                  <a:cubicBezTo>
                    <a:pt x="16" y="5"/>
                    <a:pt x="15" y="3"/>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189"/>
            <p:cNvSpPr>
              <a:spLocks/>
            </p:cNvSpPr>
            <p:nvPr/>
          </p:nvSpPr>
          <p:spPr bwMode="auto">
            <a:xfrm>
              <a:off x="4285" y="1762"/>
              <a:ext cx="81" cy="11"/>
            </a:xfrm>
            <a:custGeom>
              <a:avLst/>
              <a:gdLst>
                <a:gd name="T0" fmla="*/ 9 w 34"/>
                <a:gd name="T1" fmla="*/ 0 h 5"/>
                <a:gd name="T2" fmla="*/ 0 w 34"/>
                <a:gd name="T3" fmla="*/ 0 h 5"/>
                <a:gd name="T4" fmla="*/ 20 w 34"/>
                <a:gd name="T5" fmla="*/ 5 h 5"/>
                <a:gd name="T6" fmla="*/ 27 w 34"/>
                <a:gd name="T7" fmla="*/ 5 h 5"/>
                <a:gd name="T8" fmla="*/ 34 w 34"/>
                <a:gd name="T9" fmla="*/ 3 h 5"/>
                <a:gd name="T10" fmla="*/ 9 w 34"/>
                <a:gd name="T11" fmla="*/ 0 h 5"/>
              </a:gdLst>
              <a:ahLst/>
              <a:cxnLst>
                <a:cxn ang="0">
                  <a:pos x="T0" y="T1"/>
                </a:cxn>
                <a:cxn ang="0">
                  <a:pos x="T2" y="T3"/>
                </a:cxn>
                <a:cxn ang="0">
                  <a:pos x="T4" y="T5"/>
                </a:cxn>
                <a:cxn ang="0">
                  <a:pos x="T6" y="T7"/>
                </a:cxn>
                <a:cxn ang="0">
                  <a:pos x="T8" y="T9"/>
                </a:cxn>
                <a:cxn ang="0">
                  <a:pos x="T10" y="T11"/>
                </a:cxn>
              </a:cxnLst>
              <a:rect l="0" t="0" r="r" b="b"/>
              <a:pathLst>
                <a:path w="34" h="5">
                  <a:moveTo>
                    <a:pt x="9" y="0"/>
                  </a:moveTo>
                  <a:cubicBezTo>
                    <a:pt x="6" y="0"/>
                    <a:pt x="3" y="0"/>
                    <a:pt x="0" y="0"/>
                  </a:cubicBezTo>
                  <a:cubicBezTo>
                    <a:pt x="6" y="3"/>
                    <a:pt x="16" y="5"/>
                    <a:pt x="20" y="5"/>
                  </a:cubicBezTo>
                  <a:cubicBezTo>
                    <a:pt x="23" y="5"/>
                    <a:pt x="24" y="5"/>
                    <a:pt x="27" y="5"/>
                  </a:cubicBezTo>
                  <a:cubicBezTo>
                    <a:pt x="29" y="5"/>
                    <a:pt x="31" y="5"/>
                    <a:pt x="34" y="3"/>
                  </a:cubicBezTo>
                  <a:cubicBezTo>
                    <a:pt x="27" y="2"/>
                    <a:pt x="18"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190"/>
            <p:cNvSpPr>
              <a:spLocks/>
            </p:cNvSpPr>
            <p:nvPr/>
          </p:nvSpPr>
          <p:spPr bwMode="auto">
            <a:xfrm>
              <a:off x="4588" y="1747"/>
              <a:ext cx="71" cy="38"/>
            </a:xfrm>
            <a:custGeom>
              <a:avLst/>
              <a:gdLst>
                <a:gd name="T0" fmla="*/ 30 w 30"/>
                <a:gd name="T1" fmla="*/ 0 h 16"/>
                <a:gd name="T2" fmla="*/ 0 w 30"/>
                <a:gd name="T3" fmla="*/ 11 h 16"/>
                <a:gd name="T4" fmla="*/ 2 w 30"/>
                <a:gd name="T5" fmla="*/ 13 h 16"/>
                <a:gd name="T6" fmla="*/ 6 w 30"/>
                <a:gd name="T7" fmla="*/ 16 h 16"/>
                <a:gd name="T8" fmla="*/ 22 w 30"/>
                <a:gd name="T9" fmla="*/ 10 h 16"/>
                <a:gd name="T10" fmla="*/ 23 w 30"/>
                <a:gd name="T11" fmla="*/ 5 h 16"/>
                <a:gd name="T12" fmla="*/ 30 w 30"/>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0" h="16">
                  <a:moveTo>
                    <a:pt x="30" y="0"/>
                  </a:moveTo>
                  <a:cubicBezTo>
                    <a:pt x="21" y="2"/>
                    <a:pt x="7" y="7"/>
                    <a:pt x="0" y="11"/>
                  </a:cubicBezTo>
                  <a:cubicBezTo>
                    <a:pt x="0" y="12"/>
                    <a:pt x="1" y="13"/>
                    <a:pt x="2" y="13"/>
                  </a:cubicBezTo>
                  <a:cubicBezTo>
                    <a:pt x="2" y="15"/>
                    <a:pt x="4" y="16"/>
                    <a:pt x="6" y="16"/>
                  </a:cubicBezTo>
                  <a:cubicBezTo>
                    <a:pt x="11" y="16"/>
                    <a:pt x="21" y="13"/>
                    <a:pt x="22" y="10"/>
                  </a:cubicBezTo>
                  <a:cubicBezTo>
                    <a:pt x="23" y="8"/>
                    <a:pt x="22" y="5"/>
                    <a:pt x="23" y="5"/>
                  </a:cubicBezTo>
                  <a:cubicBezTo>
                    <a:pt x="26" y="3"/>
                    <a:pt x="29" y="5"/>
                    <a:pt x="3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191"/>
            <p:cNvSpPr>
              <a:spLocks/>
            </p:cNvSpPr>
            <p:nvPr/>
          </p:nvSpPr>
          <p:spPr bwMode="auto">
            <a:xfrm>
              <a:off x="5328" y="2627"/>
              <a:ext cx="35" cy="17"/>
            </a:xfrm>
            <a:custGeom>
              <a:avLst/>
              <a:gdLst>
                <a:gd name="T0" fmla="*/ 15 w 15"/>
                <a:gd name="T1" fmla="*/ 0 h 7"/>
                <a:gd name="T2" fmla="*/ 0 w 15"/>
                <a:gd name="T3" fmla="*/ 3 h 7"/>
                <a:gd name="T4" fmla="*/ 5 w 15"/>
                <a:gd name="T5" fmla="*/ 7 h 7"/>
                <a:gd name="T6" fmla="*/ 15 w 15"/>
                <a:gd name="T7" fmla="*/ 0 h 7"/>
              </a:gdLst>
              <a:ahLst/>
              <a:cxnLst>
                <a:cxn ang="0">
                  <a:pos x="T0" y="T1"/>
                </a:cxn>
                <a:cxn ang="0">
                  <a:pos x="T2" y="T3"/>
                </a:cxn>
                <a:cxn ang="0">
                  <a:pos x="T4" y="T5"/>
                </a:cxn>
                <a:cxn ang="0">
                  <a:pos x="T6" y="T7"/>
                </a:cxn>
              </a:cxnLst>
              <a:rect l="0" t="0" r="r" b="b"/>
              <a:pathLst>
                <a:path w="15" h="7">
                  <a:moveTo>
                    <a:pt x="15" y="0"/>
                  </a:moveTo>
                  <a:cubicBezTo>
                    <a:pt x="8" y="0"/>
                    <a:pt x="4" y="1"/>
                    <a:pt x="0" y="3"/>
                  </a:cubicBezTo>
                  <a:cubicBezTo>
                    <a:pt x="0" y="5"/>
                    <a:pt x="4" y="7"/>
                    <a:pt x="5" y="7"/>
                  </a:cubicBezTo>
                  <a:cubicBezTo>
                    <a:pt x="10" y="7"/>
                    <a:pt x="14" y="2"/>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192"/>
            <p:cNvSpPr>
              <a:spLocks/>
            </p:cNvSpPr>
            <p:nvPr/>
          </p:nvSpPr>
          <p:spPr bwMode="auto">
            <a:xfrm>
              <a:off x="5134" y="68"/>
              <a:ext cx="76" cy="57"/>
            </a:xfrm>
            <a:custGeom>
              <a:avLst/>
              <a:gdLst>
                <a:gd name="T0" fmla="*/ 14 w 32"/>
                <a:gd name="T1" fmla="*/ 0 h 24"/>
                <a:gd name="T2" fmla="*/ 7 w 32"/>
                <a:gd name="T3" fmla="*/ 5 h 24"/>
                <a:gd name="T4" fmla="*/ 0 w 32"/>
                <a:gd name="T5" fmla="*/ 17 h 24"/>
                <a:gd name="T6" fmla="*/ 10 w 32"/>
                <a:gd name="T7" fmla="*/ 24 h 24"/>
                <a:gd name="T8" fmla="*/ 32 w 32"/>
                <a:gd name="T9" fmla="*/ 15 h 24"/>
                <a:gd name="T10" fmla="*/ 32 w 32"/>
                <a:gd name="T11" fmla="*/ 8 h 24"/>
                <a:gd name="T12" fmla="*/ 14 w 32"/>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32" h="24">
                  <a:moveTo>
                    <a:pt x="14" y="0"/>
                  </a:moveTo>
                  <a:cubicBezTo>
                    <a:pt x="11" y="0"/>
                    <a:pt x="10" y="5"/>
                    <a:pt x="7" y="5"/>
                  </a:cubicBezTo>
                  <a:cubicBezTo>
                    <a:pt x="6" y="5"/>
                    <a:pt x="0" y="15"/>
                    <a:pt x="0" y="17"/>
                  </a:cubicBezTo>
                  <a:cubicBezTo>
                    <a:pt x="0" y="23"/>
                    <a:pt x="3" y="24"/>
                    <a:pt x="10" y="24"/>
                  </a:cubicBezTo>
                  <a:cubicBezTo>
                    <a:pt x="19" y="24"/>
                    <a:pt x="25" y="18"/>
                    <a:pt x="32" y="15"/>
                  </a:cubicBezTo>
                  <a:cubicBezTo>
                    <a:pt x="32" y="8"/>
                    <a:pt x="32" y="8"/>
                    <a:pt x="32" y="8"/>
                  </a:cubicBezTo>
                  <a:cubicBezTo>
                    <a:pt x="25" y="7"/>
                    <a:pt x="21"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193"/>
            <p:cNvSpPr>
              <a:spLocks/>
            </p:cNvSpPr>
            <p:nvPr/>
          </p:nvSpPr>
          <p:spPr bwMode="auto">
            <a:xfrm>
              <a:off x="5510" y="18"/>
              <a:ext cx="59" cy="41"/>
            </a:xfrm>
            <a:custGeom>
              <a:avLst/>
              <a:gdLst>
                <a:gd name="T0" fmla="*/ 5 w 25"/>
                <a:gd name="T1" fmla="*/ 0 h 17"/>
                <a:gd name="T2" fmla="*/ 0 w 25"/>
                <a:gd name="T3" fmla="*/ 4 h 17"/>
                <a:gd name="T4" fmla="*/ 18 w 25"/>
                <a:gd name="T5" fmla="*/ 17 h 17"/>
                <a:gd name="T6" fmla="*/ 20 w 25"/>
                <a:gd name="T7" fmla="*/ 17 h 17"/>
                <a:gd name="T8" fmla="*/ 25 w 25"/>
                <a:gd name="T9" fmla="*/ 15 h 17"/>
                <a:gd name="T10" fmla="*/ 5 w 25"/>
                <a:gd name="T11" fmla="*/ 0 h 17"/>
              </a:gdLst>
              <a:ahLst/>
              <a:cxnLst>
                <a:cxn ang="0">
                  <a:pos x="T0" y="T1"/>
                </a:cxn>
                <a:cxn ang="0">
                  <a:pos x="T2" y="T3"/>
                </a:cxn>
                <a:cxn ang="0">
                  <a:pos x="T4" y="T5"/>
                </a:cxn>
                <a:cxn ang="0">
                  <a:pos x="T6" y="T7"/>
                </a:cxn>
                <a:cxn ang="0">
                  <a:pos x="T8" y="T9"/>
                </a:cxn>
                <a:cxn ang="0">
                  <a:pos x="T10" y="T11"/>
                </a:cxn>
              </a:cxnLst>
              <a:rect l="0" t="0" r="r" b="b"/>
              <a:pathLst>
                <a:path w="25" h="17">
                  <a:moveTo>
                    <a:pt x="5" y="0"/>
                  </a:moveTo>
                  <a:cubicBezTo>
                    <a:pt x="2" y="0"/>
                    <a:pt x="0" y="1"/>
                    <a:pt x="0" y="4"/>
                  </a:cubicBezTo>
                  <a:cubicBezTo>
                    <a:pt x="0" y="10"/>
                    <a:pt x="11" y="17"/>
                    <a:pt x="18" y="17"/>
                  </a:cubicBezTo>
                  <a:cubicBezTo>
                    <a:pt x="18" y="17"/>
                    <a:pt x="19" y="17"/>
                    <a:pt x="20" y="17"/>
                  </a:cubicBezTo>
                  <a:cubicBezTo>
                    <a:pt x="22" y="17"/>
                    <a:pt x="25" y="17"/>
                    <a:pt x="25" y="15"/>
                  </a:cubicBezTo>
                  <a:cubicBezTo>
                    <a:pt x="25" y="7"/>
                    <a:pt x="12"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194"/>
            <p:cNvSpPr>
              <a:spLocks/>
            </p:cNvSpPr>
            <p:nvPr/>
          </p:nvSpPr>
          <p:spPr bwMode="auto">
            <a:xfrm>
              <a:off x="5914" y="-197"/>
              <a:ext cx="54" cy="38"/>
            </a:xfrm>
            <a:custGeom>
              <a:avLst/>
              <a:gdLst>
                <a:gd name="T0" fmla="*/ 10 w 23"/>
                <a:gd name="T1" fmla="*/ 0 h 16"/>
                <a:gd name="T2" fmla="*/ 2 w 23"/>
                <a:gd name="T3" fmla="*/ 10 h 16"/>
                <a:gd name="T4" fmla="*/ 2 w 23"/>
                <a:gd name="T5" fmla="*/ 16 h 16"/>
                <a:gd name="T6" fmla="*/ 23 w 23"/>
                <a:gd name="T7" fmla="*/ 10 h 16"/>
                <a:gd name="T8" fmla="*/ 10 w 23"/>
                <a:gd name="T9" fmla="*/ 0 h 16"/>
              </a:gdLst>
              <a:ahLst/>
              <a:cxnLst>
                <a:cxn ang="0">
                  <a:pos x="T0" y="T1"/>
                </a:cxn>
                <a:cxn ang="0">
                  <a:pos x="T2" y="T3"/>
                </a:cxn>
                <a:cxn ang="0">
                  <a:pos x="T4" y="T5"/>
                </a:cxn>
                <a:cxn ang="0">
                  <a:pos x="T6" y="T7"/>
                </a:cxn>
                <a:cxn ang="0">
                  <a:pos x="T8" y="T9"/>
                </a:cxn>
              </a:cxnLst>
              <a:rect l="0" t="0" r="r" b="b"/>
              <a:pathLst>
                <a:path w="23" h="16">
                  <a:moveTo>
                    <a:pt x="10" y="0"/>
                  </a:moveTo>
                  <a:cubicBezTo>
                    <a:pt x="5" y="0"/>
                    <a:pt x="2" y="6"/>
                    <a:pt x="2" y="10"/>
                  </a:cubicBezTo>
                  <a:cubicBezTo>
                    <a:pt x="2" y="12"/>
                    <a:pt x="0" y="16"/>
                    <a:pt x="2" y="16"/>
                  </a:cubicBezTo>
                  <a:cubicBezTo>
                    <a:pt x="8" y="16"/>
                    <a:pt x="20" y="12"/>
                    <a:pt x="23" y="10"/>
                  </a:cubicBezTo>
                  <a:cubicBezTo>
                    <a:pt x="18" y="6"/>
                    <a:pt x="16"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195"/>
            <p:cNvSpPr>
              <a:spLocks/>
            </p:cNvSpPr>
            <p:nvPr/>
          </p:nvSpPr>
          <p:spPr bwMode="auto">
            <a:xfrm>
              <a:off x="8417" y="-235"/>
              <a:ext cx="118" cy="50"/>
            </a:xfrm>
            <a:custGeom>
              <a:avLst/>
              <a:gdLst>
                <a:gd name="T0" fmla="*/ 25 w 50"/>
                <a:gd name="T1" fmla="*/ 0 h 21"/>
                <a:gd name="T2" fmla="*/ 0 w 50"/>
                <a:gd name="T3" fmla="*/ 16 h 21"/>
                <a:gd name="T4" fmla="*/ 2 w 50"/>
                <a:gd name="T5" fmla="*/ 13 h 21"/>
                <a:gd name="T6" fmla="*/ 34 w 50"/>
                <a:gd name="T7" fmla="*/ 21 h 21"/>
                <a:gd name="T8" fmla="*/ 50 w 50"/>
                <a:gd name="T9" fmla="*/ 21 h 21"/>
                <a:gd name="T10" fmla="*/ 25 w 50"/>
                <a:gd name="T11" fmla="*/ 0 h 21"/>
              </a:gdLst>
              <a:ahLst/>
              <a:cxnLst>
                <a:cxn ang="0">
                  <a:pos x="T0" y="T1"/>
                </a:cxn>
                <a:cxn ang="0">
                  <a:pos x="T2" y="T3"/>
                </a:cxn>
                <a:cxn ang="0">
                  <a:pos x="T4" y="T5"/>
                </a:cxn>
                <a:cxn ang="0">
                  <a:pos x="T6" y="T7"/>
                </a:cxn>
                <a:cxn ang="0">
                  <a:pos x="T8" y="T9"/>
                </a:cxn>
                <a:cxn ang="0">
                  <a:pos x="T10" y="T11"/>
                </a:cxn>
              </a:cxnLst>
              <a:rect l="0" t="0" r="r" b="b"/>
              <a:pathLst>
                <a:path w="50" h="21">
                  <a:moveTo>
                    <a:pt x="25" y="0"/>
                  </a:moveTo>
                  <a:cubicBezTo>
                    <a:pt x="13" y="0"/>
                    <a:pt x="6" y="8"/>
                    <a:pt x="0" y="16"/>
                  </a:cubicBezTo>
                  <a:cubicBezTo>
                    <a:pt x="2" y="13"/>
                    <a:pt x="2" y="13"/>
                    <a:pt x="2" y="13"/>
                  </a:cubicBezTo>
                  <a:cubicBezTo>
                    <a:pt x="13" y="17"/>
                    <a:pt x="25" y="16"/>
                    <a:pt x="34" y="21"/>
                  </a:cubicBezTo>
                  <a:cubicBezTo>
                    <a:pt x="50" y="21"/>
                    <a:pt x="50" y="21"/>
                    <a:pt x="50" y="21"/>
                  </a:cubicBezTo>
                  <a:cubicBezTo>
                    <a:pt x="49" y="9"/>
                    <a:pt x="39"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3" name="Freeform 196"/>
            <p:cNvSpPr>
              <a:spLocks/>
            </p:cNvSpPr>
            <p:nvPr/>
          </p:nvSpPr>
          <p:spPr bwMode="auto">
            <a:xfrm>
              <a:off x="8642" y="-351"/>
              <a:ext cx="158" cy="57"/>
            </a:xfrm>
            <a:custGeom>
              <a:avLst/>
              <a:gdLst>
                <a:gd name="T0" fmla="*/ 0 w 67"/>
                <a:gd name="T1" fmla="*/ 0 h 24"/>
                <a:gd name="T2" fmla="*/ 5 w 67"/>
                <a:gd name="T3" fmla="*/ 4 h 24"/>
                <a:gd name="T4" fmla="*/ 44 w 67"/>
                <a:gd name="T5" fmla="*/ 24 h 24"/>
                <a:gd name="T6" fmla="*/ 67 w 67"/>
                <a:gd name="T7" fmla="*/ 16 h 24"/>
                <a:gd name="T8" fmla="*/ 62 w 67"/>
                <a:gd name="T9" fmla="*/ 11 h 24"/>
                <a:gd name="T10" fmla="*/ 0 w 67"/>
                <a:gd name="T11" fmla="*/ 0 h 24"/>
              </a:gdLst>
              <a:ahLst/>
              <a:cxnLst>
                <a:cxn ang="0">
                  <a:pos x="T0" y="T1"/>
                </a:cxn>
                <a:cxn ang="0">
                  <a:pos x="T2" y="T3"/>
                </a:cxn>
                <a:cxn ang="0">
                  <a:pos x="T4" y="T5"/>
                </a:cxn>
                <a:cxn ang="0">
                  <a:pos x="T6" y="T7"/>
                </a:cxn>
                <a:cxn ang="0">
                  <a:pos x="T8" y="T9"/>
                </a:cxn>
                <a:cxn ang="0">
                  <a:pos x="T10" y="T11"/>
                </a:cxn>
              </a:cxnLst>
              <a:rect l="0" t="0" r="r" b="b"/>
              <a:pathLst>
                <a:path w="67" h="24">
                  <a:moveTo>
                    <a:pt x="0" y="0"/>
                  </a:moveTo>
                  <a:cubicBezTo>
                    <a:pt x="5" y="4"/>
                    <a:pt x="5" y="4"/>
                    <a:pt x="5" y="4"/>
                  </a:cubicBezTo>
                  <a:cubicBezTo>
                    <a:pt x="5" y="17"/>
                    <a:pt x="30" y="24"/>
                    <a:pt x="44" y="24"/>
                  </a:cubicBezTo>
                  <a:cubicBezTo>
                    <a:pt x="52" y="24"/>
                    <a:pt x="67" y="22"/>
                    <a:pt x="67" y="16"/>
                  </a:cubicBezTo>
                  <a:cubicBezTo>
                    <a:pt x="67" y="13"/>
                    <a:pt x="65" y="11"/>
                    <a:pt x="62" y="11"/>
                  </a:cubicBezTo>
                  <a:cubicBezTo>
                    <a:pt x="60" y="11"/>
                    <a:pt x="5" y="4"/>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4" name="Freeform 197"/>
            <p:cNvSpPr>
              <a:spLocks/>
            </p:cNvSpPr>
            <p:nvPr/>
          </p:nvSpPr>
          <p:spPr bwMode="auto">
            <a:xfrm>
              <a:off x="8415" y="-265"/>
              <a:ext cx="33" cy="30"/>
            </a:xfrm>
            <a:custGeom>
              <a:avLst/>
              <a:gdLst>
                <a:gd name="T0" fmla="*/ 7 w 14"/>
                <a:gd name="T1" fmla="*/ 0 h 13"/>
                <a:gd name="T2" fmla="*/ 0 w 14"/>
                <a:gd name="T3" fmla="*/ 6 h 13"/>
                <a:gd name="T4" fmla="*/ 6 w 14"/>
                <a:gd name="T5" fmla="*/ 13 h 13"/>
                <a:gd name="T6" fmla="*/ 14 w 14"/>
                <a:gd name="T7" fmla="*/ 6 h 13"/>
                <a:gd name="T8" fmla="*/ 7 w 14"/>
                <a:gd name="T9" fmla="*/ 0 h 13"/>
              </a:gdLst>
              <a:ahLst/>
              <a:cxnLst>
                <a:cxn ang="0">
                  <a:pos x="T0" y="T1"/>
                </a:cxn>
                <a:cxn ang="0">
                  <a:pos x="T2" y="T3"/>
                </a:cxn>
                <a:cxn ang="0">
                  <a:pos x="T4" y="T5"/>
                </a:cxn>
                <a:cxn ang="0">
                  <a:pos x="T6" y="T7"/>
                </a:cxn>
                <a:cxn ang="0">
                  <a:pos x="T8" y="T9"/>
                </a:cxn>
              </a:cxnLst>
              <a:rect l="0" t="0" r="r" b="b"/>
              <a:pathLst>
                <a:path w="14" h="13">
                  <a:moveTo>
                    <a:pt x="7" y="0"/>
                  </a:moveTo>
                  <a:cubicBezTo>
                    <a:pt x="3" y="0"/>
                    <a:pt x="0" y="2"/>
                    <a:pt x="0" y="6"/>
                  </a:cubicBezTo>
                  <a:cubicBezTo>
                    <a:pt x="0" y="11"/>
                    <a:pt x="0" y="13"/>
                    <a:pt x="6" y="13"/>
                  </a:cubicBezTo>
                  <a:cubicBezTo>
                    <a:pt x="10" y="13"/>
                    <a:pt x="14" y="10"/>
                    <a:pt x="14" y="6"/>
                  </a:cubicBezTo>
                  <a:cubicBezTo>
                    <a:pt x="14" y="2"/>
                    <a:pt x="1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5" name="Freeform 198"/>
            <p:cNvSpPr>
              <a:spLocks/>
            </p:cNvSpPr>
            <p:nvPr/>
          </p:nvSpPr>
          <p:spPr bwMode="auto">
            <a:xfrm>
              <a:off x="1158" y="1139"/>
              <a:ext cx="90" cy="38"/>
            </a:xfrm>
            <a:custGeom>
              <a:avLst/>
              <a:gdLst>
                <a:gd name="T0" fmla="*/ 7 w 38"/>
                <a:gd name="T1" fmla="*/ 0 h 16"/>
                <a:gd name="T2" fmla="*/ 0 w 38"/>
                <a:gd name="T3" fmla="*/ 0 h 16"/>
                <a:gd name="T4" fmla="*/ 30 w 38"/>
                <a:gd name="T5" fmla="*/ 16 h 16"/>
                <a:gd name="T6" fmla="*/ 38 w 38"/>
                <a:gd name="T7" fmla="*/ 13 h 16"/>
                <a:gd name="T8" fmla="*/ 7 w 38"/>
                <a:gd name="T9" fmla="*/ 0 h 16"/>
              </a:gdLst>
              <a:ahLst/>
              <a:cxnLst>
                <a:cxn ang="0">
                  <a:pos x="T0" y="T1"/>
                </a:cxn>
                <a:cxn ang="0">
                  <a:pos x="T2" y="T3"/>
                </a:cxn>
                <a:cxn ang="0">
                  <a:pos x="T4" y="T5"/>
                </a:cxn>
                <a:cxn ang="0">
                  <a:pos x="T6" y="T7"/>
                </a:cxn>
                <a:cxn ang="0">
                  <a:pos x="T8" y="T9"/>
                </a:cxn>
              </a:cxnLst>
              <a:rect l="0" t="0" r="r" b="b"/>
              <a:pathLst>
                <a:path w="38" h="16">
                  <a:moveTo>
                    <a:pt x="7" y="0"/>
                  </a:moveTo>
                  <a:cubicBezTo>
                    <a:pt x="5" y="0"/>
                    <a:pt x="3" y="0"/>
                    <a:pt x="0" y="0"/>
                  </a:cubicBezTo>
                  <a:cubicBezTo>
                    <a:pt x="7" y="5"/>
                    <a:pt x="22" y="16"/>
                    <a:pt x="30" y="16"/>
                  </a:cubicBezTo>
                  <a:cubicBezTo>
                    <a:pt x="35" y="16"/>
                    <a:pt x="36" y="16"/>
                    <a:pt x="38" y="13"/>
                  </a:cubicBezTo>
                  <a:cubicBezTo>
                    <a:pt x="28" y="8"/>
                    <a:pt x="20"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6" name="Freeform 199"/>
            <p:cNvSpPr>
              <a:spLocks/>
            </p:cNvSpPr>
            <p:nvPr/>
          </p:nvSpPr>
          <p:spPr bwMode="auto">
            <a:xfrm>
              <a:off x="1165" y="1274"/>
              <a:ext cx="69" cy="43"/>
            </a:xfrm>
            <a:custGeom>
              <a:avLst/>
              <a:gdLst>
                <a:gd name="T0" fmla="*/ 2 w 29"/>
                <a:gd name="T1" fmla="*/ 0 h 18"/>
                <a:gd name="T2" fmla="*/ 0 w 29"/>
                <a:gd name="T3" fmla="*/ 4 h 18"/>
                <a:gd name="T4" fmla="*/ 23 w 29"/>
                <a:gd name="T5" fmla="*/ 18 h 18"/>
                <a:gd name="T6" fmla="*/ 29 w 29"/>
                <a:gd name="T7" fmla="*/ 12 h 18"/>
                <a:gd name="T8" fmla="*/ 29 w 29"/>
                <a:gd name="T9" fmla="*/ 9 h 18"/>
                <a:gd name="T10" fmla="*/ 14 w 29"/>
                <a:gd name="T11" fmla="*/ 9 h 18"/>
                <a:gd name="T12" fmla="*/ 2 w 2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9" h="18">
                  <a:moveTo>
                    <a:pt x="2" y="0"/>
                  </a:moveTo>
                  <a:cubicBezTo>
                    <a:pt x="1" y="1"/>
                    <a:pt x="0" y="3"/>
                    <a:pt x="0" y="4"/>
                  </a:cubicBezTo>
                  <a:cubicBezTo>
                    <a:pt x="0" y="8"/>
                    <a:pt x="19" y="18"/>
                    <a:pt x="23" y="18"/>
                  </a:cubicBezTo>
                  <a:cubicBezTo>
                    <a:pt x="24" y="18"/>
                    <a:pt x="29" y="15"/>
                    <a:pt x="29" y="12"/>
                  </a:cubicBezTo>
                  <a:cubicBezTo>
                    <a:pt x="29" y="11"/>
                    <a:pt x="29" y="10"/>
                    <a:pt x="29" y="9"/>
                  </a:cubicBezTo>
                  <a:cubicBezTo>
                    <a:pt x="14" y="9"/>
                    <a:pt x="14" y="9"/>
                    <a:pt x="14" y="9"/>
                  </a:cubicBezTo>
                  <a:cubicBezTo>
                    <a:pt x="8" y="8"/>
                    <a:pt x="5" y="6"/>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200"/>
            <p:cNvSpPr>
              <a:spLocks/>
            </p:cNvSpPr>
            <p:nvPr/>
          </p:nvSpPr>
          <p:spPr bwMode="auto">
            <a:xfrm>
              <a:off x="1267" y="1277"/>
              <a:ext cx="47" cy="56"/>
            </a:xfrm>
            <a:custGeom>
              <a:avLst/>
              <a:gdLst>
                <a:gd name="T0" fmla="*/ 12 w 20"/>
                <a:gd name="T1" fmla="*/ 0 h 24"/>
                <a:gd name="T2" fmla="*/ 0 w 20"/>
                <a:gd name="T3" fmla="*/ 18 h 24"/>
                <a:gd name="T4" fmla="*/ 8 w 20"/>
                <a:gd name="T5" fmla="*/ 24 h 24"/>
                <a:gd name="T6" fmla="*/ 20 w 20"/>
                <a:gd name="T7" fmla="*/ 17 h 24"/>
                <a:gd name="T8" fmla="*/ 20 w 20"/>
                <a:gd name="T9" fmla="*/ 13 h 24"/>
                <a:gd name="T10" fmla="*/ 16 w 20"/>
                <a:gd name="T11" fmla="*/ 5 h 24"/>
                <a:gd name="T12" fmla="*/ 12 w 20"/>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0" h="24">
                  <a:moveTo>
                    <a:pt x="12" y="0"/>
                  </a:moveTo>
                  <a:cubicBezTo>
                    <a:pt x="7" y="2"/>
                    <a:pt x="0" y="15"/>
                    <a:pt x="0" y="18"/>
                  </a:cubicBezTo>
                  <a:cubicBezTo>
                    <a:pt x="0" y="21"/>
                    <a:pt x="3" y="24"/>
                    <a:pt x="8" y="24"/>
                  </a:cubicBezTo>
                  <a:cubicBezTo>
                    <a:pt x="14" y="24"/>
                    <a:pt x="20" y="21"/>
                    <a:pt x="20" y="17"/>
                  </a:cubicBezTo>
                  <a:cubicBezTo>
                    <a:pt x="20" y="16"/>
                    <a:pt x="20" y="14"/>
                    <a:pt x="20" y="13"/>
                  </a:cubicBezTo>
                  <a:cubicBezTo>
                    <a:pt x="8" y="13"/>
                    <a:pt x="16" y="10"/>
                    <a:pt x="16" y="5"/>
                  </a:cubicBezTo>
                  <a:cubicBezTo>
                    <a:pt x="16" y="3"/>
                    <a:pt x="13" y="2"/>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Freeform 201"/>
            <p:cNvSpPr>
              <a:spLocks/>
            </p:cNvSpPr>
            <p:nvPr/>
          </p:nvSpPr>
          <p:spPr bwMode="auto">
            <a:xfrm>
              <a:off x="-2493" y="626"/>
              <a:ext cx="56" cy="22"/>
            </a:xfrm>
            <a:custGeom>
              <a:avLst/>
              <a:gdLst>
                <a:gd name="T0" fmla="*/ 13 w 24"/>
                <a:gd name="T1" fmla="*/ 0 h 9"/>
                <a:gd name="T2" fmla="*/ 8 w 24"/>
                <a:gd name="T3" fmla="*/ 4 h 9"/>
                <a:gd name="T4" fmla="*/ 0 w 24"/>
                <a:gd name="T5" fmla="*/ 4 h 9"/>
                <a:gd name="T6" fmla="*/ 7 w 24"/>
                <a:gd name="T7" fmla="*/ 9 h 9"/>
                <a:gd name="T8" fmla="*/ 24 w 24"/>
                <a:gd name="T9" fmla="*/ 9 h 9"/>
                <a:gd name="T10" fmla="*/ 16 w 24"/>
                <a:gd name="T11" fmla="*/ 0 h 9"/>
                <a:gd name="T12" fmla="*/ 13 w 24"/>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24" h="9">
                  <a:moveTo>
                    <a:pt x="13" y="0"/>
                  </a:moveTo>
                  <a:cubicBezTo>
                    <a:pt x="11" y="0"/>
                    <a:pt x="10" y="1"/>
                    <a:pt x="8" y="4"/>
                  </a:cubicBezTo>
                  <a:cubicBezTo>
                    <a:pt x="0" y="4"/>
                    <a:pt x="0" y="4"/>
                    <a:pt x="0" y="4"/>
                  </a:cubicBezTo>
                  <a:cubicBezTo>
                    <a:pt x="2" y="6"/>
                    <a:pt x="5" y="8"/>
                    <a:pt x="7" y="9"/>
                  </a:cubicBezTo>
                  <a:cubicBezTo>
                    <a:pt x="24" y="9"/>
                    <a:pt x="24" y="9"/>
                    <a:pt x="24" y="9"/>
                  </a:cubicBezTo>
                  <a:cubicBezTo>
                    <a:pt x="23" y="4"/>
                    <a:pt x="23" y="0"/>
                    <a:pt x="16" y="0"/>
                  </a:cubicBezTo>
                  <a:cubicBezTo>
                    <a:pt x="15" y="0"/>
                    <a:pt x="14"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9" name="Freeform 202"/>
            <p:cNvSpPr>
              <a:spLocks/>
            </p:cNvSpPr>
            <p:nvPr/>
          </p:nvSpPr>
          <p:spPr bwMode="auto">
            <a:xfrm>
              <a:off x="-2080" y="2393"/>
              <a:ext cx="31" cy="28"/>
            </a:xfrm>
            <a:custGeom>
              <a:avLst/>
              <a:gdLst>
                <a:gd name="T0" fmla="*/ 0 w 13"/>
                <a:gd name="T1" fmla="*/ 0 h 12"/>
                <a:gd name="T2" fmla="*/ 0 w 13"/>
                <a:gd name="T3" fmla="*/ 8 h 12"/>
                <a:gd name="T4" fmla="*/ 3 w 13"/>
                <a:gd name="T5" fmla="*/ 12 h 12"/>
                <a:gd name="T6" fmla="*/ 13 w 13"/>
                <a:gd name="T7" fmla="*/ 9 h 12"/>
                <a:gd name="T8" fmla="*/ 13 w 13"/>
                <a:gd name="T9" fmla="*/ 5 h 12"/>
                <a:gd name="T10" fmla="*/ 0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0" y="0"/>
                  </a:moveTo>
                  <a:cubicBezTo>
                    <a:pt x="1" y="3"/>
                    <a:pt x="0" y="5"/>
                    <a:pt x="0" y="8"/>
                  </a:cubicBezTo>
                  <a:cubicBezTo>
                    <a:pt x="0" y="9"/>
                    <a:pt x="2" y="12"/>
                    <a:pt x="3" y="12"/>
                  </a:cubicBezTo>
                  <a:cubicBezTo>
                    <a:pt x="7" y="12"/>
                    <a:pt x="9" y="10"/>
                    <a:pt x="13" y="9"/>
                  </a:cubicBezTo>
                  <a:cubicBezTo>
                    <a:pt x="13" y="5"/>
                    <a:pt x="13" y="5"/>
                    <a:pt x="13" y="5"/>
                  </a:cubicBezTo>
                  <a:cubicBezTo>
                    <a:pt x="10" y="2"/>
                    <a:pt x="6"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203"/>
            <p:cNvSpPr>
              <a:spLocks/>
            </p:cNvSpPr>
            <p:nvPr/>
          </p:nvSpPr>
          <p:spPr bwMode="auto">
            <a:xfrm>
              <a:off x="-2103" y="2353"/>
              <a:ext cx="16" cy="12"/>
            </a:xfrm>
            <a:custGeom>
              <a:avLst/>
              <a:gdLst>
                <a:gd name="T0" fmla="*/ 0 w 7"/>
                <a:gd name="T1" fmla="*/ 0 h 5"/>
                <a:gd name="T2" fmla="*/ 5 w 7"/>
                <a:gd name="T3" fmla="*/ 5 h 5"/>
                <a:gd name="T4" fmla="*/ 7 w 7"/>
                <a:gd name="T5" fmla="*/ 4 h 5"/>
                <a:gd name="T6" fmla="*/ 0 w 7"/>
                <a:gd name="T7" fmla="*/ 0 h 5"/>
              </a:gdLst>
              <a:ahLst/>
              <a:cxnLst>
                <a:cxn ang="0">
                  <a:pos x="T0" y="T1"/>
                </a:cxn>
                <a:cxn ang="0">
                  <a:pos x="T2" y="T3"/>
                </a:cxn>
                <a:cxn ang="0">
                  <a:pos x="T4" y="T5"/>
                </a:cxn>
                <a:cxn ang="0">
                  <a:pos x="T6" y="T7"/>
                </a:cxn>
              </a:cxnLst>
              <a:rect l="0" t="0" r="r" b="b"/>
              <a:pathLst>
                <a:path w="7" h="5">
                  <a:moveTo>
                    <a:pt x="0" y="0"/>
                  </a:moveTo>
                  <a:cubicBezTo>
                    <a:pt x="2" y="1"/>
                    <a:pt x="2" y="5"/>
                    <a:pt x="5" y="5"/>
                  </a:cubicBezTo>
                  <a:cubicBezTo>
                    <a:pt x="5" y="5"/>
                    <a:pt x="7" y="4"/>
                    <a:pt x="7" y="4"/>
                  </a:cubicBezTo>
                  <a:cubicBezTo>
                    <a:pt x="5" y="2"/>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Freeform 204"/>
            <p:cNvSpPr>
              <a:spLocks/>
            </p:cNvSpPr>
            <p:nvPr/>
          </p:nvSpPr>
          <p:spPr bwMode="auto">
            <a:xfrm>
              <a:off x="-2134" y="2339"/>
              <a:ext cx="21" cy="9"/>
            </a:xfrm>
            <a:custGeom>
              <a:avLst/>
              <a:gdLst>
                <a:gd name="T0" fmla="*/ 9 w 9"/>
                <a:gd name="T1" fmla="*/ 0 h 4"/>
                <a:gd name="T2" fmla="*/ 0 w 9"/>
                <a:gd name="T3" fmla="*/ 0 h 4"/>
                <a:gd name="T4" fmla="*/ 3 w 9"/>
                <a:gd name="T5" fmla="*/ 4 h 4"/>
                <a:gd name="T6" fmla="*/ 9 w 9"/>
                <a:gd name="T7" fmla="*/ 0 h 4"/>
              </a:gdLst>
              <a:ahLst/>
              <a:cxnLst>
                <a:cxn ang="0">
                  <a:pos x="T0" y="T1"/>
                </a:cxn>
                <a:cxn ang="0">
                  <a:pos x="T2" y="T3"/>
                </a:cxn>
                <a:cxn ang="0">
                  <a:pos x="T4" y="T5"/>
                </a:cxn>
                <a:cxn ang="0">
                  <a:pos x="T6" y="T7"/>
                </a:cxn>
              </a:cxnLst>
              <a:rect l="0" t="0" r="r" b="b"/>
              <a:pathLst>
                <a:path w="9" h="4">
                  <a:moveTo>
                    <a:pt x="9" y="0"/>
                  </a:moveTo>
                  <a:cubicBezTo>
                    <a:pt x="0" y="0"/>
                    <a:pt x="0" y="0"/>
                    <a:pt x="0" y="0"/>
                  </a:cubicBezTo>
                  <a:cubicBezTo>
                    <a:pt x="0" y="2"/>
                    <a:pt x="1" y="4"/>
                    <a:pt x="3" y="4"/>
                  </a:cubicBezTo>
                  <a:cubicBezTo>
                    <a:pt x="5" y="4"/>
                    <a:pt x="8" y="2"/>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2" name="Freeform 205"/>
            <p:cNvSpPr>
              <a:spLocks/>
            </p:cNvSpPr>
            <p:nvPr/>
          </p:nvSpPr>
          <p:spPr bwMode="auto">
            <a:xfrm>
              <a:off x="-2165" y="2324"/>
              <a:ext cx="19" cy="12"/>
            </a:xfrm>
            <a:custGeom>
              <a:avLst/>
              <a:gdLst>
                <a:gd name="T0" fmla="*/ 8 w 8"/>
                <a:gd name="T1" fmla="*/ 0 h 5"/>
                <a:gd name="T2" fmla="*/ 3 w 8"/>
                <a:gd name="T3" fmla="*/ 1 h 5"/>
                <a:gd name="T4" fmla="*/ 4 w 8"/>
                <a:gd name="T5" fmla="*/ 1 h 5"/>
                <a:gd name="T6" fmla="*/ 0 w 8"/>
                <a:gd name="T7" fmla="*/ 1 h 5"/>
                <a:gd name="T8" fmla="*/ 5 w 8"/>
                <a:gd name="T9" fmla="*/ 5 h 5"/>
                <a:gd name="T10" fmla="*/ 8 w 8"/>
                <a:gd name="T11" fmla="*/ 3 h 5"/>
                <a:gd name="T12" fmla="*/ 8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8" y="0"/>
                  </a:moveTo>
                  <a:cubicBezTo>
                    <a:pt x="6" y="0"/>
                    <a:pt x="5" y="0"/>
                    <a:pt x="3" y="1"/>
                  </a:cubicBezTo>
                  <a:cubicBezTo>
                    <a:pt x="4" y="1"/>
                    <a:pt x="4" y="1"/>
                    <a:pt x="4" y="1"/>
                  </a:cubicBezTo>
                  <a:cubicBezTo>
                    <a:pt x="3" y="1"/>
                    <a:pt x="1" y="1"/>
                    <a:pt x="0" y="1"/>
                  </a:cubicBezTo>
                  <a:cubicBezTo>
                    <a:pt x="0" y="1"/>
                    <a:pt x="3" y="5"/>
                    <a:pt x="5" y="5"/>
                  </a:cubicBezTo>
                  <a:cubicBezTo>
                    <a:pt x="6" y="5"/>
                    <a:pt x="8" y="4"/>
                    <a:pt x="8" y="3"/>
                  </a:cubicBezTo>
                  <a:cubicBezTo>
                    <a:pt x="8" y="2"/>
                    <a:pt x="8" y="1"/>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206"/>
            <p:cNvSpPr>
              <a:spLocks/>
            </p:cNvSpPr>
            <p:nvPr/>
          </p:nvSpPr>
          <p:spPr bwMode="auto">
            <a:xfrm>
              <a:off x="-2215" y="2296"/>
              <a:ext cx="19" cy="17"/>
            </a:xfrm>
            <a:custGeom>
              <a:avLst/>
              <a:gdLst>
                <a:gd name="T0" fmla="*/ 3 w 8"/>
                <a:gd name="T1" fmla="*/ 0 h 7"/>
                <a:gd name="T2" fmla="*/ 0 w 8"/>
                <a:gd name="T3" fmla="*/ 3 h 7"/>
                <a:gd name="T4" fmla="*/ 4 w 8"/>
                <a:gd name="T5" fmla="*/ 7 h 7"/>
                <a:gd name="T6" fmla="*/ 8 w 8"/>
                <a:gd name="T7" fmla="*/ 7 h 7"/>
                <a:gd name="T8" fmla="*/ 7 w 8"/>
                <a:gd name="T9" fmla="*/ 2 h 7"/>
                <a:gd name="T10" fmla="*/ 3 w 8"/>
                <a:gd name="T11" fmla="*/ 0 h 7"/>
              </a:gdLst>
              <a:ahLst/>
              <a:cxnLst>
                <a:cxn ang="0">
                  <a:pos x="T0" y="T1"/>
                </a:cxn>
                <a:cxn ang="0">
                  <a:pos x="T2" y="T3"/>
                </a:cxn>
                <a:cxn ang="0">
                  <a:pos x="T4" y="T5"/>
                </a:cxn>
                <a:cxn ang="0">
                  <a:pos x="T6" y="T7"/>
                </a:cxn>
                <a:cxn ang="0">
                  <a:pos x="T8" y="T9"/>
                </a:cxn>
                <a:cxn ang="0">
                  <a:pos x="T10" y="T11"/>
                </a:cxn>
              </a:cxnLst>
              <a:rect l="0" t="0" r="r" b="b"/>
              <a:pathLst>
                <a:path w="8" h="7">
                  <a:moveTo>
                    <a:pt x="3" y="0"/>
                  </a:moveTo>
                  <a:cubicBezTo>
                    <a:pt x="2" y="1"/>
                    <a:pt x="1" y="2"/>
                    <a:pt x="0" y="3"/>
                  </a:cubicBezTo>
                  <a:cubicBezTo>
                    <a:pt x="0" y="4"/>
                    <a:pt x="2" y="7"/>
                    <a:pt x="4" y="7"/>
                  </a:cubicBezTo>
                  <a:cubicBezTo>
                    <a:pt x="5" y="7"/>
                    <a:pt x="7" y="7"/>
                    <a:pt x="8" y="7"/>
                  </a:cubicBezTo>
                  <a:cubicBezTo>
                    <a:pt x="7" y="5"/>
                    <a:pt x="7" y="4"/>
                    <a:pt x="7" y="2"/>
                  </a:cubicBezTo>
                  <a:cubicBezTo>
                    <a:pt x="5" y="2"/>
                    <a:pt x="4"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20" name="Up Ribbon 19"/>
          <p:cNvSpPr/>
          <p:nvPr/>
        </p:nvSpPr>
        <p:spPr>
          <a:xfrm>
            <a:off x="4356258" y="1721608"/>
            <a:ext cx="5589692" cy="1368579"/>
          </a:xfrm>
          <a:prstGeom prst="ribbon2">
            <a:avLst>
              <a:gd name="adj1" fmla="val 16667"/>
              <a:gd name="adj2" fmla="val 7500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s-UY" sz="2399">
              <a:solidFill>
                <a:prstClr val="white"/>
              </a:solidFill>
            </a:endParaRPr>
          </a:p>
        </p:txBody>
      </p:sp>
      <p:sp>
        <p:nvSpPr>
          <p:cNvPr id="14" name="Rounded Rectangle 13">
            <a:hlinkClick r:id="rId3"/>
          </p:cNvPr>
          <p:cNvSpPr/>
          <p:nvPr/>
        </p:nvSpPr>
        <p:spPr>
          <a:xfrm>
            <a:off x="7467243" y="4650732"/>
            <a:ext cx="2839082" cy="609441"/>
          </a:xfrm>
          <a:prstGeom prst="roundRect">
            <a:avLst/>
          </a:prstGeom>
          <a:solidFill>
            <a:srgbClr val="F794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r>
              <a:rPr lang="en-US" sz="2399" b="1" dirty="0">
                <a:solidFill>
                  <a:prstClr val="white"/>
                </a:solidFill>
              </a:rPr>
              <a:t>SUBSCRIBE NOW</a:t>
            </a:r>
            <a:endParaRPr lang="es-UY" sz="2399" b="1" dirty="0">
              <a:solidFill>
                <a:prstClr val="white"/>
              </a:solidFill>
            </a:endParaRPr>
          </a:p>
        </p:txBody>
      </p:sp>
      <p:pic>
        <p:nvPicPr>
          <p:cNvPr id="16" name="Picture 2" descr="E:\cloud\drive\websites\slidemodel\logo\sebastian\slidemodel-logo-tra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7404" y="762001"/>
            <a:ext cx="2791118" cy="528361"/>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19"/>
          <p:cNvSpPr>
            <a:spLocks noChangeAspect="1" noEditPoints="1"/>
          </p:cNvSpPr>
          <p:nvPr/>
        </p:nvSpPr>
        <p:spPr bwMode="auto">
          <a:xfrm rot="7401880">
            <a:off x="10690568" y="4826404"/>
            <a:ext cx="1844195" cy="742757"/>
          </a:xfrm>
          <a:custGeom>
            <a:avLst/>
            <a:gdLst>
              <a:gd name="T0" fmla="*/ 715 w 868"/>
              <a:gd name="T1" fmla="*/ 128 h 351"/>
              <a:gd name="T2" fmla="*/ 363 w 868"/>
              <a:gd name="T3" fmla="*/ 50 h 351"/>
              <a:gd name="T4" fmla="*/ 226 w 868"/>
              <a:gd name="T5" fmla="*/ 94 h 351"/>
              <a:gd name="T6" fmla="*/ 155 w 868"/>
              <a:gd name="T7" fmla="*/ 112 h 351"/>
              <a:gd name="T8" fmla="*/ 111 w 868"/>
              <a:gd name="T9" fmla="*/ 138 h 351"/>
              <a:gd name="T10" fmla="*/ 85 w 868"/>
              <a:gd name="T11" fmla="*/ 163 h 351"/>
              <a:gd name="T12" fmla="*/ 104 w 868"/>
              <a:gd name="T13" fmla="*/ 185 h 351"/>
              <a:gd name="T14" fmla="*/ 69 w 868"/>
              <a:gd name="T15" fmla="*/ 174 h 351"/>
              <a:gd name="T16" fmla="*/ 92 w 868"/>
              <a:gd name="T17" fmla="*/ 203 h 351"/>
              <a:gd name="T18" fmla="*/ 66 w 868"/>
              <a:gd name="T19" fmla="*/ 192 h 351"/>
              <a:gd name="T20" fmla="*/ 75 w 868"/>
              <a:gd name="T21" fmla="*/ 207 h 351"/>
              <a:gd name="T22" fmla="*/ 72 w 868"/>
              <a:gd name="T23" fmla="*/ 224 h 351"/>
              <a:gd name="T24" fmla="*/ 64 w 868"/>
              <a:gd name="T25" fmla="*/ 228 h 351"/>
              <a:gd name="T26" fmla="*/ 29 w 868"/>
              <a:gd name="T27" fmla="*/ 217 h 351"/>
              <a:gd name="T28" fmla="*/ 31 w 868"/>
              <a:gd name="T29" fmla="*/ 228 h 351"/>
              <a:gd name="T30" fmla="*/ 53 w 868"/>
              <a:gd name="T31" fmla="*/ 253 h 351"/>
              <a:gd name="T32" fmla="*/ 36 w 868"/>
              <a:gd name="T33" fmla="*/ 257 h 351"/>
              <a:gd name="T34" fmla="*/ 774 w 868"/>
              <a:gd name="T35" fmla="*/ 258 h 351"/>
              <a:gd name="T36" fmla="*/ 640 w 868"/>
              <a:gd name="T37" fmla="*/ 136 h 351"/>
              <a:gd name="T38" fmla="*/ 376 w 868"/>
              <a:gd name="T39" fmla="*/ 47 h 351"/>
              <a:gd name="T40" fmla="*/ 235 w 868"/>
              <a:gd name="T41" fmla="*/ 76 h 351"/>
              <a:gd name="T42" fmla="*/ 221 w 868"/>
              <a:gd name="T43" fmla="*/ 70 h 351"/>
              <a:gd name="T44" fmla="*/ 180 w 868"/>
              <a:gd name="T45" fmla="*/ 89 h 351"/>
              <a:gd name="T46" fmla="*/ 168 w 868"/>
              <a:gd name="T47" fmla="*/ 110 h 351"/>
              <a:gd name="T48" fmla="*/ 140 w 868"/>
              <a:gd name="T49" fmla="*/ 145 h 351"/>
              <a:gd name="T50" fmla="*/ 81 w 868"/>
              <a:gd name="T51" fmla="*/ 192 h 351"/>
              <a:gd name="T52" fmla="*/ 126 w 868"/>
              <a:gd name="T53" fmla="*/ 134 h 351"/>
              <a:gd name="T54" fmla="*/ 253 w 868"/>
              <a:gd name="T55" fmla="*/ 36 h 351"/>
              <a:gd name="T56" fmla="*/ 399 w 868"/>
              <a:gd name="T57" fmla="*/ 2 h 351"/>
              <a:gd name="T58" fmla="*/ 510 w 868"/>
              <a:gd name="T59" fmla="*/ 14 h 351"/>
              <a:gd name="T60" fmla="*/ 732 w 868"/>
              <a:gd name="T61" fmla="*/ 145 h 351"/>
              <a:gd name="T62" fmla="*/ 794 w 868"/>
              <a:gd name="T63" fmla="*/ 260 h 351"/>
              <a:gd name="T64" fmla="*/ 787 w 868"/>
              <a:gd name="T65" fmla="*/ 222 h 351"/>
              <a:gd name="T66" fmla="*/ 721 w 868"/>
              <a:gd name="T67" fmla="*/ 150 h 351"/>
              <a:gd name="T68" fmla="*/ 533 w 868"/>
              <a:gd name="T69" fmla="*/ 22 h 351"/>
              <a:gd name="T70" fmla="*/ 380 w 868"/>
              <a:gd name="T71" fmla="*/ 47 h 351"/>
              <a:gd name="T72" fmla="*/ 307 w 868"/>
              <a:gd name="T73" fmla="*/ 53 h 351"/>
              <a:gd name="T74" fmla="*/ 281 w 868"/>
              <a:gd name="T75" fmla="*/ 47 h 351"/>
              <a:gd name="T76" fmla="*/ 242 w 868"/>
              <a:gd name="T77" fmla="*/ 43 h 351"/>
              <a:gd name="T78" fmla="*/ 222 w 868"/>
              <a:gd name="T79" fmla="*/ 51 h 351"/>
              <a:gd name="T80" fmla="*/ 197 w 868"/>
              <a:gd name="T81" fmla="*/ 73 h 351"/>
              <a:gd name="T82" fmla="*/ 164 w 868"/>
              <a:gd name="T83" fmla="*/ 99 h 351"/>
              <a:gd name="T84" fmla="*/ 142 w 868"/>
              <a:gd name="T85" fmla="*/ 117 h 351"/>
              <a:gd name="T86" fmla="*/ 141 w 868"/>
              <a:gd name="T87" fmla="*/ 138 h 351"/>
              <a:gd name="T88" fmla="*/ 124 w 868"/>
              <a:gd name="T89" fmla="*/ 129 h 351"/>
              <a:gd name="T90" fmla="*/ 113 w 868"/>
              <a:gd name="T91" fmla="*/ 142 h 351"/>
              <a:gd name="T92" fmla="*/ 337 w 868"/>
              <a:gd name="T93" fmla="*/ 9 h 351"/>
              <a:gd name="T94" fmla="*/ 168 w 868"/>
              <a:gd name="T95" fmla="*/ 125 h 351"/>
              <a:gd name="T96" fmla="*/ 197 w 868"/>
              <a:gd name="T97" fmla="*/ 105 h 351"/>
              <a:gd name="T98" fmla="*/ 131 w 868"/>
              <a:gd name="T99" fmla="*/ 159 h 351"/>
              <a:gd name="T100" fmla="*/ 88 w 868"/>
              <a:gd name="T101" fmla="*/ 171 h 351"/>
              <a:gd name="T102" fmla="*/ 85 w 868"/>
              <a:gd name="T103" fmla="*/ 191 h 351"/>
              <a:gd name="T104" fmla="*/ 79 w 868"/>
              <a:gd name="T105" fmla="*/ 215 h 351"/>
              <a:gd name="T106" fmla="*/ 48 w 868"/>
              <a:gd name="T107" fmla="*/ 193 h 351"/>
              <a:gd name="T108" fmla="*/ 64 w 868"/>
              <a:gd name="T109" fmla="*/ 238 h 351"/>
              <a:gd name="T110" fmla="*/ 17 w 868"/>
              <a:gd name="T111" fmla="*/ 235 h 351"/>
              <a:gd name="T112" fmla="*/ 87 w 868"/>
              <a:gd name="T113" fmla="*/ 158 h 351"/>
              <a:gd name="T114" fmla="*/ 865 w 868"/>
              <a:gd name="T115" fmla="*/ 172 h 351"/>
              <a:gd name="T116" fmla="*/ 859 w 868"/>
              <a:gd name="T117" fmla="*/ 117 h 351"/>
              <a:gd name="T118" fmla="*/ 782 w 868"/>
              <a:gd name="T119" fmla="*/ 277 h 351"/>
              <a:gd name="T120" fmla="*/ 841 w 868"/>
              <a:gd name="T121" fmla="*/ 164 h 351"/>
              <a:gd name="T122" fmla="*/ 861 w 868"/>
              <a:gd name="T123" fmla="*/ 201 h 351"/>
              <a:gd name="T124" fmla="*/ 666 w 868"/>
              <a:gd name="T125" fmla="*/ 296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68" h="351">
                <a:moveTo>
                  <a:pt x="813" y="278"/>
                </a:moveTo>
                <a:cubicBezTo>
                  <a:pt x="812" y="276"/>
                  <a:pt x="811" y="275"/>
                  <a:pt x="812" y="275"/>
                </a:cubicBezTo>
                <a:cubicBezTo>
                  <a:pt x="813" y="277"/>
                  <a:pt x="813" y="278"/>
                  <a:pt x="813" y="278"/>
                </a:cubicBezTo>
                <a:close/>
                <a:moveTo>
                  <a:pt x="812" y="266"/>
                </a:moveTo>
                <a:cubicBezTo>
                  <a:pt x="813" y="269"/>
                  <a:pt x="814" y="269"/>
                  <a:pt x="814" y="271"/>
                </a:cubicBezTo>
                <a:cubicBezTo>
                  <a:pt x="813" y="267"/>
                  <a:pt x="813" y="271"/>
                  <a:pt x="813" y="270"/>
                </a:cubicBezTo>
                <a:cubicBezTo>
                  <a:pt x="815" y="276"/>
                  <a:pt x="814" y="270"/>
                  <a:pt x="815" y="272"/>
                </a:cubicBezTo>
                <a:cubicBezTo>
                  <a:pt x="814" y="268"/>
                  <a:pt x="813" y="267"/>
                  <a:pt x="812" y="266"/>
                </a:cubicBezTo>
                <a:close/>
                <a:moveTo>
                  <a:pt x="781" y="282"/>
                </a:moveTo>
                <a:cubicBezTo>
                  <a:pt x="782" y="285"/>
                  <a:pt x="783" y="285"/>
                  <a:pt x="784" y="284"/>
                </a:cubicBezTo>
                <a:cubicBezTo>
                  <a:pt x="782" y="282"/>
                  <a:pt x="782" y="282"/>
                  <a:pt x="781" y="282"/>
                </a:cubicBezTo>
                <a:close/>
                <a:moveTo>
                  <a:pt x="798" y="267"/>
                </a:moveTo>
                <a:cubicBezTo>
                  <a:pt x="798" y="268"/>
                  <a:pt x="801" y="272"/>
                  <a:pt x="801" y="272"/>
                </a:cubicBezTo>
                <a:cubicBezTo>
                  <a:pt x="801" y="269"/>
                  <a:pt x="799" y="267"/>
                  <a:pt x="798" y="267"/>
                </a:cubicBezTo>
                <a:close/>
                <a:moveTo>
                  <a:pt x="791" y="270"/>
                </a:moveTo>
                <a:cubicBezTo>
                  <a:pt x="791" y="272"/>
                  <a:pt x="793" y="275"/>
                  <a:pt x="793" y="276"/>
                </a:cubicBezTo>
                <a:cubicBezTo>
                  <a:pt x="793" y="274"/>
                  <a:pt x="791" y="271"/>
                  <a:pt x="791" y="270"/>
                </a:cubicBezTo>
                <a:close/>
                <a:moveTo>
                  <a:pt x="789" y="269"/>
                </a:moveTo>
                <a:cubicBezTo>
                  <a:pt x="788" y="269"/>
                  <a:pt x="791" y="272"/>
                  <a:pt x="790" y="273"/>
                </a:cubicBezTo>
                <a:cubicBezTo>
                  <a:pt x="789" y="270"/>
                  <a:pt x="788" y="270"/>
                  <a:pt x="787" y="270"/>
                </a:cubicBezTo>
                <a:cubicBezTo>
                  <a:pt x="789" y="273"/>
                  <a:pt x="790" y="274"/>
                  <a:pt x="791" y="276"/>
                </a:cubicBezTo>
                <a:cubicBezTo>
                  <a:pt x="792" y="276"/>
                  <a:pt x="792" y="274"/>
                  <a:pt x="793" y="276"/>
                </a:cubicBezTo>
                <a:cubicBezTo>
                  <a:pt x="792" y="273"/>
                  <a:pt x="791" y="272"/>
                  <a:pt x="789" y="269"/>
                </a:cubicBezTo>
                <a:close/>
                <a:moveTo>
                  <a:pt x="801" y="266"/>
                </a:moveTo>
                <a:cubicBezTo>
                  <a:pt x="800" y="266"/>
                  <a:pt x="800" y="268"/>
                  <a:pt x="801" y="271"/>
                </a:cubicBezTo>
                <a:cubicBezTo>
                  <a:pt x="802" y="271"/>
                  <a:pt x="801" y="267"/>
                  <a:pt x="801" y="266"/>
                </a:cubicBezTo>
                <a:close/>
                <a:moveTo>
                  <a:pt x="799" y="270"/>
                </a:moveTo>
                <a:cubicBezTo>
                  <a:pt x="799" y="270"/>
                  <a:pt x="798" y="270"/>
                  <a:pt x="798" y="269"/>
                </a:cubicBezTo>
                <a:cubicBezTo>
                  <a:pt x="797" y="269"/>
                  <a:pt x="797" y="270"/>
                  <a:pt x="798" y="272"/>
                </a:cubicBezTo>
                <a:cubicBezTo>
                  <a:pt x="798" y="271"/>
                  <a:pt x="800" y="273"/>
                  <a:pt x="799" y="270"/>
                </a:cubicBezTo>
                <a:close/>
                <a:moveTo>
                  <a:pt x="770" y="269"/>
                </a:moveTo>
                <a:cubicBezTo>
                  <a:pt x="771" y="271"/>
                  <a:pt x="772" y="272"/>
                  <a:pt x="773" y="272"/>
                </a:cubicBezTo>
                <a:cubicBezTo>
                  <a:pt x="772" y="270"/>
                  <a:pt x="771" y="269"/>
                  <a:pt x="770" y="269"/>
                </a:cubicBezTo>
                <a:close/>
                <a:moveTo>
                  <a:pt x="807" y="248"/>
                </a:moveTo>
                <a:cubicBezTo>
                  <a:pt x="808" y="250"/>
                  <a:pt x="810" y="253"/>
                  <a:pt x="810" y="252"/>
                </a:cubicBezTo>
                <a:cubicBezTo>
                  <a:pt x="809" y="249"/>
                  <a:pt x="808" y="247"/>
                  <a:pt x="807" y="248"/>
                </a:cubicBezTo>
                <a:close/>
                <a:moveTo>
                  <a:pt x="802" y="246"/>
                </a:moveTo>
                <a:cubicBezTo>
                  <a:pt x="803" y="247"/>
                  <a:pt x="803" y="248"/>
                  <a:pt x="804" y="251"/>
                </a:cubicBezTo>
                <a:cubicBezTo>
                  <a:pt x="805" y="251"/>
                  <a:pt x="803" y="245"/>
                  <a:pt x="802" y="246"/>
                </a:cubicBezTo>
                <a:close/>
                <a:moveTo>
                  <a:pt x="805" y="245"/>
                </a:moveTo>
                <a:cubicBezTo>
                  <a:pt x="803" y="240"/>
                  <a:pt x="804" y="239"/>
                  <a:pt x="802" y="235"/>
                </a:cubicBezTo>
                <a:cubicBezTo>
                  <a:pt x="800" y="234"/>
                  <a:pt x="796" y="236"/>
                  <a:pt x="801" y="245"/>
                </a:cubicBezTo>
                <a:cubicBezTo>
                  <a:pt x="801" y="242"/>
                  <a:pt x="806" y="248"/>
                  <a:pt x="805" y="245"/>
                </a:cubicBezTo>
                <a:close/>
                <a:moveTo>
                  <a:pt x="759" y="246"/>
                </a:moveTo>
                <a:cubicBezTo>
                  <a:pt x="759" y="247"/>
                  <a:pt x="758" y="246"/>
                  <a:pt x="758" y="246"/>
                </a:cubicBezTo>
                <a:cubicBezTo>
                  <a:pt x="759" y="248"/>
                  <a:pt x="760" y="248"/>
                  <a:pt x="759" y="248"/>
                </a:cubicBezTo>
                <a:cubicBezTo>
                  <a:pt x="760" y="250"/>
                  <a:pt x="760" y="250"/>
                  <a:pt x="761" y="250"/>
                </a:cubicBezTo>
                <a:cubicBezTo>
                  <a:pt x="759" y="248"/>
                  <a:pt x="760" y="248"/>
                  <a:pt x="759" y="246"/>
                </a:cubicBezTo>
                <a:close/>
                <a:moveTo>
                  <a:pt x="766" y="178"/>
                </a:moveTo>
                <a:cubicBezTo>
                  <a:pt x="766" y="178"/>
                  <a:pt x="766" y="178"/>
                  <a:pt x="767" y="180"/>
                </a:cubicBezTo>
                <a:cubicBezTo>
                  <a:pt x="767" y="180"/>
                  <a:pt x="768" y="181"/>
                  <a:pt x="768" y="181"/>
                </a:cubicBezTo>
                <a:cubicBezTo>
                  <a:pt x="767" y="179"/>
                  <a:pt x="768" y="180"/>
                  <a:pt x="766" y="178"/>
                </a:cubicBezTo>
                <a:close/>
                <a:moveTo>
                  <a:pt x="756" y="167"/>
                </a:moveTo>
                <a:cubicBezTo>
                  <a:pt x="757" y="168"/>
                  <a:pt x="758" y="169"/>
                  <a:pt x="757" y="169"/>
                </a:cubicBezTo>
                <a:cubicBezTo>
                  <a:pt x="762" y="175"/>
                  <a:pt x="758" y="167"/>
                  <a:pt x="756" y="167"/>
                </a:cubicBezTo>
                <a:close/>
                <a:moveTo>
                  <a:pt x="713" y="128"/>
                </a:moveTo>
                <a:cubicBezTo>
                  <a:pt x="713" y="127"/>
                  <a:pt x="714" y="127"/>
                  <a:pt x="715" y="128"/>
                </a:cubicBezTo>
                <a:cubicBezTo>
                  <a:pt x="712" y="125"/>
                  <a:pt x="710" y="125"/>
                  <a:pt x="713" y="128"/>
                </a:cubicBezTo>
                <a:close/>
                <a:moveTo>
                  <a:pt x="640" y="70"/>
                </a:moveTo>
                <a:cubicBezTo>
                  <a:pt x="634" y="64"/>
                  <a:pt x="636" y="68"/>
                  <a:pt x="640" y="70"/>
                </a:cubicBezTo>
                <a:close/>
                <a:moveTo>
                  <a:pt x="545" y="23"/>
                </a:moveTo>
                <a:cubicBezTo>
                  <a:pt x="544" y="24"/>
                  <a:pt x="548" y="25"/>
                  <a:pt x="549" y="24"/>
                </a:cubicBezTo>
                <a:cubicBezTo>
                  <a:pt x="546" y="24"/>
                  <a:pt x="547" y="24"/>
                  <a:pt x="545" y="23"/>
                </a:cubicBezTo>
                <a:close/>
                <a:moveTo>
                  <a:pt x="539" y="20"/>
                </a:moveTo>
                <a:cubicBezTo>
                  <a:pt x="539" y="20"/>
                  <a:pt x="538" y="20"/>
                  <a:pt x="538" y="20"/>
                </a:cubicBezTo>
                <a:cubicBezTo>
                  <a:pt x="540" y="21"/>
                  <a:pt x="543" y="22"/>
                  <a:pt x="543" y="21"/>
                </a:cubicBezTo>
                <a:cubicBezTo>
                  <a:pt x="540" y="20"/>
                  <a:pt x="540" y="21"/>
                  <a:pt x="539" y="20"/>
                </a:cubicBezTo>
                <a:close/>
                <a:moveTo>
                  <a:pt x="530" y="17"/>
                </a:moveTo>
                <a:cubicBezTo>
                  <a:pt x="529" y="18"/>
                  <a:pt x="534" y="19"/>
                  <a:pt x="534" y="18"/>
                </a:cubicBezTo>
                <a:lnTo>
                  <a:pt x="530" y="17"/>
                </a:lnTo>
                <a:close/>
                <a:moveTo>
                  <a:pt x="524" y="16"/>
                </a:moveTo>
                <a:cubicBezTo>
                  <a:pt x="524" y="16"/>
                  <a:pt x="522" y="16"/>
                  <a:pt x="522" y="17"/>
                </a:cubicBezTo>
                <a:cubicBezTo>
                  <a:pt x="524" y="17"/>
                  <a:pt x="527" y="18"/>
                  <a:pt x="529" y="18"/>
                </a:cubicBezTo>
                <a:cubicBezTo>
                  <a:pt x="528" y="17"/>
                  <a:pt x="526" y="17"/>
                  <a:pt x="524" y="16"/>
                </a:cubicBezTo>
                <a:close/>
                <a:moveTo>
                  <a:pt x="498" y="10"/>
                </a:moveTo>
                <a:cubicBezTo>
                  <a:pt x="501" y="10"/>
                  <a:pt x="502" y="10"/>
                  <a:pt x="503" y="10"/>
                </a:cubicBezTo>
                <a:cubicBezTo>
                  <a:pt x="502" y="10"/>
                  <a:pt x="498" y="9"/>
                  <a:pt x="498" y="10"/>
                </a:cubicBezTo>
                <a:close/>
                <a:moveTo>
                  <a:pt x="467" y="7"/>
                </a:moveTo>
                <a:cubicBezTo>
                  <a:pt x="468" y="7"/>
                  <a:pt x="473" y="8"/>
                  <a:pt x="473" y="7"/>
                </a:cubicBezTo>
                <a:cubicBezTo>
                  <a:pt x="470" y="7"/>
                  <a:pt x="467" y="6"/>
                  <a:pt x="467" y="7"/>
                </a:cubicBezTo>
                <a:close/>
                <a:moveTo>
                  <a:pt x="443" y="52"/>
                </a:moveTo>
                <a:cubicBezTo>
                  <a:pt x="443" y="52"/>
                  <a:pt x="443" y="52"/>
                  <a:pt x="443" y="53"/>
                </a:cubicBezTo>
                <a:cubicBezTo>
                  <a:pt x="445" y="53"/>
                  <a:pt x="444" y="54"/>
                  <a:pt x="447" y="54"/>
                </a:cubicBezTo>
                <a:cubicBezTo>
                  <a:pt x="446" y="53"/>
                  <a:pt x="446" y="53"/>
                  <a:pt x="448" y="53"/>
                </a:cubicBezTo>
                <a:cubicBezTo>
                  <a:pt x="447" y="52"/>
                  <a:pt x="446" y="52"/>
                  <a:pt x="443" y="52"/>
                </a:cubicBezTo>
                <a:close/>
                <a:moveTo>
                  <a:pt x="435" y="51"/>
                </a:moveTo>
                <a:cubicBezTo>
                  <a:pt x="435" y="52"/>
                  <a:pt x="430" y="51"/>
                  <a:pt x="431" y="51"/>
                </a:cubicBezTo>
                <a:cubicBezTo>
                  <a:pt x="432" y="51"/>
                  <a:pt x="436" y="52"/>
                  <a:pt x="437" y="52"/>
                </a:cubicBezTo>
                <a:cubicBezTo>
                  <a:pt x="435" y="52"/>
                  <a:pt x="437" y="51"/>
                  <a:pt x="435" y="51"/>
                </a:cubicBezTo>
                <a:close/>
                <a:moveTo>
                  <a:pt x="402" y="50"/>
                </a:moveTo>
                <a:cubicBezTo>
                  <a:pt x="404" y="50"/>
                  <a:pt x="406" y="50"/>
                  <a:pt x="406" y="49"/>
                </a:cubicBezTo>
                <a:cubicBezTo>
                  <a:pt x="404" y="49"/>
                  <a:pt x="402" y="49"/>
                  <a:pt x="402" y="50"/>
                </a:cubicBezTo>
                <a:close/>
                <a:moveTo>
                  <a:pt x="391" y="1"/>
                </a:moveTo>
                <a:cubicBezTo>
                  <a:pt x="391" y="2"/>
                  <a:pt x="395" y="2"/>
                  <a:pt x="397" y="2"/>
                </a:cubicBezTo>
                <a:cubicBezTo>
                  <a:pt x="397" y="2"/>
                  <a:pt x="395" y="2"/>
                  <a:pt x="395" y="3"/>
                </a:cubicBezTo>
                <a:cubicBezTo>
                  <a:pt x="396" y="3"/>
                  <a:pt x="397" y="3"/>
                  <a:pt x="398" y="3"/>
                </a:cubicBezTo>
                <a:cubicBezTo>
                  <a:pt x="397" y="2"/>
                  <a:pt x="401" y="4"/>
                  <a:pt x="402" y="3"/>
                </a:cubicBezTo>
                <a:cubicBezTo>
                  <a:pt x="400" y="2"/>
                  <a:pt x="396" y="3"/>
                  <a:pt x="399" y="2"/>
                </a:cubicBezTo>
                <a:cubicBezTo>
                  <a:pt x="393" y="2"/>
                  <a:pt x="395" y="1"/>
                  <a:pt x="391" y="1"/>
                </a:cubicBezTo>
                <a:close/>
                <a:moveTo>
                  <a:pt x="394" y="3"/>
                </a:moveTo>
                <a:cubicBezTo>
                  <a:pt x="391" y="3"/>
                  <a:pt x="389" y="3"/>
                  <a:pt x="388" y="3"/>
                </a:cubicBezTo>
                <a:cubicBezTo>
                  <a:pt x="391" y="3"/>
                  <a:pt x="394" y="4"/>
                  <a:pt x="395" y="3"/>
                </a:cubicBezTo>
                <a:cubicBezTo>
                  <a:pt x="394" y="3"/>
                  <a:pt x="394" y="3"/>
                  <a:pt x="394" y="3"/>
                </a:cubicBezTo>
                <a:close/>
                <a:moveTo>
                  <a:pt x="384" y="2"/>
                </a:moveTo>
                <a:cubicBezTo>
                  <a:pt x="386" y="2"/>
                  <a:pt x="388" y="2"/>
                  <a:pt x="389" y="2"/>
                </a:cubicBezTo>
                <a:cubicBezTo>
                  <a:pt x="387" y="2"/>
                  <a:pt x="384" y="2"/>
                  <a:pt x="384" y="2"/>
                </a:cubicBezTo>
                <a:close/>
                <a:moveTo>
                  <a:pt x="371" y="5"/>
                </a:moveTo>
                <a:cubicBezTo>
                  <a:pt x="370" y="6"/>
                  <a:pt x="367" y="6"/>
                  <a:pt x="365" y="6"/>
                </a:cubicBezTo>
                <a:cubicBezTo>
                  <a:pt x="367" y="7"/>
                  <a:pt x="377" y="6"/>
                  <a:pt x="377" y="5"/>
                </a:cubicBezTo>
                <a:cubicBezTo>
                  <a:pt x="374" y="5"/>
                  <a:pt x="374" y="5"/>
                  <a:pt x="371" y="5"/>
                </a:cubicBezTo>
                <a:close/>
                <a:moveTo>
                  <a:pt x="364" y="51"/>
                </a:moveTo>
                <a:cubicBezTo>
                  <a:pt x="364" y="52"/>
                  <a:pt x="367" y="51"/>
                  <a:pt x="370" y="51"/>
                </a:cubicBezTo>
                <a:cubicBezTo>
                  <a:pt x="370" y="51"/>
                  <a:pt x="366" y="51"/>
                  <a:pt x="364" y="51"/>
                </a:cubicBezTo>
                <a:close/>
                <a:moveTo>
                  <a:pt x="363" y="50"/>
                </a:moveTo>
                <a:cubicBezTo>
                  <a:pt x="365" y="49"/>
                  <a:pt x="366" y="49"/>
                  <a:pt x="367" y="49"/>
                </a:cubicBezTo>
                <a:cubicBezTo>
                  <a:pt x="365" y="48"/>
                  <a:pt x="363" y="49"/>
                  <a:pt x="363" y="50"/>
                </a:cubicBezTo>
                <a:close/>
                <a:moveTo>
                  <a:pt x="326" y="13"/>
                </a:moveTo>
                <a:cubicBezTo>
                  <a:pt x="327" y="12"/>
                  <a:pt x="332" y="11"/>
                  <a:pt x="333" y="11"/>
                </a:cubicBezTo>
                <a:cubicBezTo>
                  <a:pt x="329" y="11"/>
                  <a:pt x="328" y="12"/>
                  <a:pt x="326" y="13"/>
                </a:cubicBezTo>
                <a:close/>
                <a:moveTo>
                  <a:pt x="321" y="10"/>
                </a:moveTo>
                <a:cubicBezTo>
                  <a:pt x="322" y="11"/>
                  <a:pt x="325" y="10"/>
                  <a:pt x="329" y="9"/>
                </a:cubicBezTo>
                <a:cubicBezTo>
                  <a:pt x="329" y="9"/>
                  <a:pt x="329" y="9"/>
                  <a:pt x="328" y="9"/>
                </a:cubicBezTo>
                <a:cubicBezTo>
                  <a:pt x="326" y="10"/>
                  <a:pt x="323" y="10"/>
                  <a:pt x="321" y="10"/>
                </a:cubicBezTo>
                <a:close/>
                <a:moveTo>
                  <a:pt x="322" y="58"/>
                </a:moveTo>
                <a:cubicBezTo>
                  <a:pt x="323" y="58"/>
                  <a:pt x="326" y="58"/>
                  <a:pt x="328" y="58"/>
                </a:cubicBezTo>
                <a:cubicBezTo>
                  <a:pt x="327" y="57"/>
                  <a:pt x="325" y="57"/>
                  <a:pt x="322" y="58"/>
                </a:cubicBezTo>
                <a:close/>
                <a:moveTo>
                  <a:pt x="313" y="59"/>
                </a:moveTo>
                <a:cubicBezTo>
                  <a:pt x="314" y="60"/>
                  <a:pt x="309" y="60"/>
                  <a:pt x="309" y="61"/>
                </a:cubicBezTo>
                <a:cubicBezTo>
                  <a:pt x="311" y="61"/>
                  <a:pt x="312" y="61"/>
                  <a:pt x="316" y="60"/>
                </a:cubicBezTo>
                <a:cubicBezTo>
                  <a:pt x="315" y="60"/>
                  <a:pt x="316" y="59"/>
                  <a:pt x="313" y="59"/>
                </a:cubicBezTo>
                <a:close/>
                <a:moveTo>
                  <a:pt x="286" y="24"/>
                </a:moveTo>
                <a:cubicBezTo>
                  <a:pt x="286" y="24"/>
                  <a:pt x="280" y="25"/>
                  <a:pt x="280" y="26"/>
                </a:cubicBezTo>
                <a:cubicBezTo>
                  <a:pt x="281" y="26"/>
                  <a:pt x="280" y="26"/>
                  <a:pt x="281" y="26"/>
                </a:cubicBezTo>
                <a:cubicBezTo>
                  <a:pt x="282" y="26"/>
                  <a:pt x="284" y="25"/>
                  <a:pt x="285" y="24"/>
                </a:cubicBezTo>
                <a:cubicBezTo>
                  <a:pt x="285" y="25"/>
                  <a:pt x="286" y="25"/>
                  <a:pt x="287" y="25"/>
                </a:cubicBezTo>
                <a:cubicBezTo>
                  <a:pt x="290" y="24"/>
                  <a:pt x="290" y="24"/>
                  <a:pt x="294" y="23"/>
                </a:cubicBezTo>
                <a:cubicBezTo>
                  <a:pt x="293" y="22"/>
                  <a:pt x="293" y="22"/>
                  <a:pt x="293" y="22"/>
                </a:cubicBezTo>
                <a:cubicBezTo>
                  <a:pt x="290" y="23"/>
                  <a:pt x="288" y="23"/>
                  <a:pt x="286" y="24"/>
                </a:cubicBezTo>
                <a:close/>
                <a:moveTo>
                  <a:pt x="287" y="68"/>
                </a:moveTo>
                <a:cubicBezTo>
                  <a:pt x="289" y="67"/>
                  <a:pt x="289" y="67"/>
                  <a:pt x="289" y="66"/>
                </a:cubicBezTo>
                <a:cubicBezTo>
                  <a:pt x="287" y="67"/>
                  <a:pt x="287" y="67"/>
                  <a:pt x="287" y="68"/>
                </a:cubicBezTo>
                <a:close/>
                <a:moveTo>
                  <a:pt x="237" y="80"/>
                </a:moveTo>
                <a:cubicBezTo>
                  <a:pt x="236" y="81"/>
                  <a:pt x="235" y="83"/>
                  <a:pt x="230" y="86"/>
                </a:cubicBezTo>
                <a:cubicBezTo>
                  <a:pt x="227" y="86"/>
                  <a:pt x="224" y="88"/>
                  <a:pt x="221" y="89"/>
                </a:cubicBezTo>
                <a:cubicBezTo>
                  <a:pt x="221" y="89"/>
                  <a:pt x="221" y="90"/>
                  <a:pt x="220" y="91"/>
                </a:cubicBezTo>
                <a:cubicBezTo>
                  <a:pt x="219" y="91"/>
                  <a:pt x="215" y="92"/>
                  <a:pt x="215" y="93"/>
                </a:cubicBezTo>
                <a:cubicBezTo>
                  <a:pt x="217" y="93"/>
                  <a:pt x="218" y="93"/>
                  <a:pt x="220" y="92"/>
                </a:cubicBezTo>
                <a:cubicBezTo>
                  <a:pt x="222" y="91"/>
                  <a:pt x="219" y="91"/>
                  <a:pt x="221" y="90"/>
                </a:cubicBezTo>
                <a:cubicBezTo>
                  <a:pt x="227" y="88"/>
                  <a:pt x="233" y="84"/>
                  <a:pt x="238" y="81"/>
                </a:cubicBezTo>
                <a:cubicBezTo>
                  <a:pt x="237" y="81"/>
                  <a:pt x="237" y="81"/>
                  <a:pt x="236" y="81"/>
                </a:cubicBezTo>
                <a:cubicBezTo>
                  <a:pt x="239" y="80"/>
                  <a:pt x="241" y="79"/>
                  <a:pt x="242" y="78"/>
                </a:cubicBezTo>
                <a:cubicBezTo>
                  <a:pt x="239" y="79"/>
                  <a:pt x="238" y="79"/>
                  <a:pt x="237" y="80"/>
                </a:cubicBezTo>
                <a:close/>
                <a:moveTo>
                  <a:pt x="228" y="79"/>
                </a:moveTo>
                <a:cubicBezTo>
                  <a:pt x="228" y="80"/>
                  <a:pt x="230" y="79"/>
                  <a:pt x="228" y="80"/>
                </a:cubicBezTo>
                <a:cubicBezTo>
                  <a:pt x="228" y="80"/>
                  <a:pt x="224" y="82"/>
                  <a:pt x="224" y="81"/>
                </a:cubicBezTo>
                <a:cubicBezTo>
                  <a:pt x="219" y="84"/>
                  <a:pt x="214" y="86"/>
                  <a:pt x="212" y="89"/>
                </a:cubicBezTo>
                <a:cubicBezTo>
                  <a:pt x="217" y="86"/>
                  <a:pt x="220" y="83"/>
                  <a:pt x="224" y="82"/>
                </a:cubicBezTo>
                <a:cubicBezTo>
                  <a:pt x="224" y="82"/>
                  <a:pt x="222" y="83"/>
                  <a:pt x="223" y="83"/>
                </a:cubicBezTo>
                <a:cubicBezTo>
                  <a:pt x="226" y="82"/>
                  <a:pt x="228" y="80"/>
                  <a:pt x="232" y="79"/>
                </a:cubicBezTo>
                <a:cubicBezTo>
                  <a:pt x="231" y="78"/>
                  <a:pt x="231" y="78"/>
                  <a:pt x="228" y="79"/>
                </a:cubicBezTo>
                <a:close/>
                <a:moveTo>
                  <a:pt x="209" y="55"/>
                </a:moveTo>
                <a:cubicBezTo>
                  <a:pt x="212" y="54"/>
                  <a:pt x="215" y="52"/>
                  <a:pt x="216" y="50"/>
                </a:cubicBezTo>
                <a:cubicBezTo>
                  <a:pt x="212" y="52"/>
                  <a:pt x="211" y="53"/>
                  <a:pt x="209" y="55"/>
                </a:cubicBezTo>
                <a:close/>
                <a:moveTo>
                  <a:pt x="220" y="66"/>
                </a:moveTo>
                <a:cubicBezTo>
                  <a:pt x="223" y="64"/>
                  <a:pt x="220" y="67"/>
                  <a:pt x="223" y="65"/>
                </a:cubicBezTo>
                <a:cubicBezTo>
                  <a:pt x="224" y="64"/>
                  <a:pt x="223" y="65"/>
                  <a:pt x="223" y="64"/>
                </a:cubicBezTo>
                <a:cubicBezTo>
                  <a:pt x="222" y="65"/>
                  <a:pt x="220" y="65"/>
                  <a:pt x="220" y="66"/>
                </a:cubicBezTo>
                <a:close/>
                <a:moveTo>
                  <a:pt x="217" y="67"/>
                </a:moveTo>
                <a:cubicBezTo>
                  <a:pt x="214" y="69"/>
                  <a:pt x="216" y="70"/>
                  <a:pt x="219" y="67"/>
                </a:cubicBezTo>
                <a:cubicBezTo>
                  <a:pt x="214" y="69"/>
                  <a:pt x="222" y="65"/>
                  <a:pt x="217" y="67"/>
                </a:cubicBezTo>
                <a:close/>
                <a:moveTo>
                  <a:pt x="226" y="94"/>
                </a:moveTo>
                <a:cubicBezTo>
                  <a:pt x="225" y="94"/>
                  <a:pt x="224" y="95"/>
                  <a:pt x="224" y="96"/>
                </a:cubicBezTo>
                <a:cubicBezTo>
                  <a:pt x="226" y="94"/>
                  <a:pt x="226" y="95"/>
                  <a:pt x="228" y="94"/>
                </a:cubicBezTo>
                <a:cubicBezTo>
                  <a:pt x="228" y="93"/>
                  <a:pt x="227" y="94"/>
                  <a:pt x="226" y="94"/>
                </a:cubicBezTo>
                <a:close/>
                <a:moveTo>
                  <a:pt x="216" y="80"/>
                </a:moveTo>
                <a:cubicBezTo>
                  <a:pt x="215" y="80"/>
                  <a:pt x="213" y="82"/>
                  <a:pt x="211" y="82"/>
                </a:cubicBezTo>
                <a:cubicBezTo>
                  <a:pt x="211" y="83"/>
                  <a:pt x="214" y="82"/>
                  <a:pt x="216" y="80"/>
                </a:cubicBezTo>
                <a:close/>
                <a:moveTo>
                  <a:pt x="206" y="79"/>
                </a:moveTo>
                <a:cubicBezTo>
                  <a:pt x="206" y="79"/>
                  <a:pt x="208" y="78"/>
                  <a:pt x="207" y="79"/>
                </a:cubicBezTo>
                <a:cubicBezTo>
                  <a:pt x="209" y="77"/>
                  <a:pt x="210" y="78"/>
                  <a:pt x="212" y="75"/>
                </a:cubicBezTo>
                <a:cubicBezTo>
                  <a:pt x="210" y="76"/>
                  <a:pt x="208" y="77"/>
                  <a:pt x="206" y="79"/>
                </a:cubicBezTo>
                <a:close/>
                <a:moveTo>
                  <a:pt x="192" y="65"/>
                </a:moveTo>
                <a:cubicBezTo>
                  <a:pt x="191" y="66"/>
                  <a:pt x="190" y="67"/>
                  <a:pt x="190" y="67"/>
                </a:cubicBezTo>
                <a:cubicBezTo>
                  <a:pt x="193" y="65"/>
                  <a:pt x="197" y="64"/>
                  <a:pt x="198" y="63"/>
                </a:cubicBezTo>
                <a:cubicBezTo>
                  <a:pt x="194" y="64"/>
                  <a:pt x="195" y="64"/>
                  <a:pt x="192" y="65"/>
                </a:cubicBezTo>
                <a:close/>
                <a:moveTo>
                  <a:pt x="208" y="90"/>
                </a:moveTo>
                <a:cubicBezTo>
                  <a:pt x="207" y="91"/>
                  <a:pt x="206" y="91"/>
                  <a:pt x="206" y="92"/>
                </a:cubicBezTo>
                <a:cubicBezTo>
                  <a:pt x="207" y="91"/>
                  <a:pt x="206" y="93"/>
                  <a:pt x="209" y="91"/>
                </a:cubicBezTo>
                <a:cubicBezTo>
                  <a:pt x="210" y="90"/>
                  <a:pt x="208" y="91"/>
                  <a:pt x="208" y="90"/>
                </a:cubicBezTo>
                <a:close/>
                <a:moveTo>
                  <a:pt x="207" y="101"/>
                </a:moveTo>
                <a:cubicBezTo>
                  <a:pt x="208" y="101"/>
                  <a:pt x="212" y="98"/>
                  <a:pt x="214" y="97"/>
                </a:cubicBezTo>
                <a:cubicBezTo>
                  <a:pt x="211" y="99"/>
                  <a:pt x="207" y="101"/>
                  <a:pt x="207" y="101"/>
                </a:cubicBezTo>
                <a:close/>
                <a:moveTo>
                  <a:pt x="190" y="86"/>
                </a:moveTo>
                <a:cubicBezTo>
                  <a:pt x="191" y="85"/>
                  <a:pt x="196" y="82"/>
                  <a:pt x="196" y="82"/>
                </a:cubicBezTo>
                <a:cubicBezTo>
                  <a:pt x="194" y="83"/>
                  <a:pt x="192" y="85"/>
                  <a:pt x="190" y="86"/>
                </a:cubicBezTo>
                <a:close/>
                <a:moveTo>
                  <a:pt x="198" y="111"/>
                </a:moveTo>
                <a:cubicBezTo>
                  <a:pt x="199" y="112"/>
                  <a:pt x="204" y="109"/>
                  <a:pt x="205" y="107"/>
                </a:cubicBezTo>
                <a:cubicBezTo>
                  <a:pt x="203" y="109"/>
                  <a:pt x="201" y="110"/>
                  <a:pt x="198" y="111"/>
                </a:cubicBezTo>
                <a:close/>
                <a:moveTo>
                  <a:pt x="185" y="86"/>
                </a:moveTo>
                <a:cubicBezTo>
                  <a:pt x="185" y="86"/>
                  <a:pt x="189" y="84"/>
                  <a:pt x="188" y="84"/>
                </a:cubicBezTo>
                <a:cubicBezTo>
                  <a:pt x="184" y="85"/>
                  <a:pt x="184" y="87"/>
                  <a:pt x="183" y="89"/>
                </a:cubicBezTo>
                <a:cubicBezTo>
                  <a:pt x="184" y="88"/>
                  <a:pt x="184" y="88"/>
                  <a:pt x="184" y="88"/>
                </a:cubicBezTo>
                <a:cubicBezTo>
                  <a:pt x="187" y="87"/>
                  <a:pt x="190" y="84"/>
                  <a:pt x="188" y="84"/>
                </a:cubicBezTo>
                <a:cubicBezTo>
                  <a:pt x="188" y="84"/>
                  <a:pt x="186" y="86"/>
                  <a:pt x="185" y="86"/>
                </a:cubicBezTo>
                <a:close/>
                <a:moveTo>
                  <a:pt x="175" y="77"/>
                </a:moveTo>
                <a:cubicBezTo>
                  <a:pt x="177" y="75"/>
                  <a:pt x="182" y="73"/>
                  <a:pt x="180" y="73"/>
                </a:cubicBezTo>
                <a:cubicBezTo>
                  <a:pt x="179" y="75"/>
                  <a:pt x="174" y="76"/>
                  <a:pt x="175" y="77"/>
                </a:cubicBezTo>
                <a:close/>
                <a:moveTo>
                  <a:pt x="186" y="115"/>
                </a:moveTo>
                <a:cubicBezTo>
                  <a:pt x="187" y="115"/>
                  <a:pt x="191" y="112"/>
                  <a:pt x="191" y="111"/>
                </a:cubicBezTo>
                <a:cubicBezTo>
                  <a:pt x="190" y="112"/>
                  <a:pt x="187" y="113"/>
                  <a:pt x="186" y="115"/>
                </a:cubicBezTo>
                <a:close/>
                <a:moveTo>
                  <a:pt x="177" y="93"/>
                </a:moveTo>
                <a:cubicBezTo>
                  <a:pt x="170" y="97"/>
                  <a:pt x="177" y="95"/>
                  <a:pt x="177" y="93"/>
                </a:cubicBezTo>
                <a:close/>
                <a:moveTo>
                  <a:pt x="183" y="114"/>
                </a:moveTo>
                <a:cubicBezTo>
                  <a:pt x="185" y="113"/>
                  <a:pt x="188" y="111"/>
                  <a:pt x="188" y="110"/>
                </a:cubicBezTo>
                <a:cubicBezTo>
                  <a:pt x="185" y="112"/>
                  <a:pt x="184" y="113"/>
                  <a:pt x="183" y="114"/>
                </a:cubicBezTo>
                <a:close/>
                <a:moveTo>
                  <a:pt x="158" y="89"/>
                </a:moveTo>
                <a:cubicBezTo>
                  <a:pt x="160" y="88"/>
                  <a:pt x="165" y="84"/>
                  <a:pt x="163" y="85"/>
                </a:cubicBezTo>
                <a:cubicBezTo>
                  <a:pt x="163" y="85"/>
                  <a:pt x="157" y="89"/>
                  <a:pt x="158" y="89"/>
                </a:cubicBezTo>
                <a:close/>
                <a:moveTo>
                  <a:pt x="166" y="104"/>
                </a:moveTo>
                <a:cubicBezTo>
                  <a:pt x="168" y="103"/>
                  <a:pt x="170" y="102"/>
                  <a:pt x="171" y="101"/>
                </a:cubicBezTo>
                <a:cubicBezTo>
                  <a:pt x="169" y="103"/>
                  <a:pt x="166" y="103"/>
                  <a:pt x="166" y="104"/>
                </a:cubicBezTo>
                <a:close/>
                <a:moveTo>
                  <a:pt x="172" y="122"/>
                </a:moveTo>
                <a:cubicBezTo>
                  <a:pt x="172" y="122"/>
                  <a:pt x="176" y="120"/>
                  <a:pt x="176" y="120"/>
                </a:cubicBezTo>
                <a:cubicBezTo>
                  <a:pt x="175" y="120"/>
                  <a:pt x="175" y="120"/>
                  <a:pt x="172" y="122"/>
                </a:cubicBezTo>
                <a:close/>
                <a:moveTo>
                  <a:pt x="142" y="97"/>
                </a:moveTo>
                <a:cubicBezTo>
                  <a:pt x="145" y="95"/>
                  <a:pt x="147" y="93"/>
                  <a:pt x="148" y="92"/>
                </a:cubicBezTo>
                <a:cubicBezTo>
                  <a:pt x="146" y="93"/>
                  <a:pt x="142" y="96"/>
                  <a:pt x="142" y="97"/>
                </a:cubicBezTo>
                <a:close/>
                <a:moveTo>
                  <a:pt x="155" y="112"/>
                </a:moveTo>
                <a:cubicBezTo>
                  <a:pt x="155" y="112"/>
                  <a:pt x="156" y="111"/>
                  <a:pt x="156" y="111"/>
                </a:cubicBezTo>
                <a:cubicBezTo>
                  <a:pt x="155" y="112"/>
                  <a:pt x="156" y="112"/>
                  <a:pt x="157" y="111"/>
                </a:cubicBezTo>
                <a:cubicBezTo>
                  <a:pt x="157" y="111"/>
                  <a:pt x="158" y="110"/>
                  <a:pt x="158" y="109"/>
                </a:cubicBezTo>
                <a:cubicBezTo>
                  <a:pt x="157" y="110"/>
                  <a:pt x="155" y="111"/>
                  <a:pt x="155" y="112"/>
                </a:cubicBezTo>
                <a:close/>
                <a:moveTo>
                  <a:pt x="164" y="129"/>
                </a:moveTo>
                <a:cubicBezTo>
                  <a:pt x="165" y="128"/>
                  <a:pt x="170" y="125"/>
                  <a:pt x="169" y="124"/>
                </a:cubicBezTo>
                <a:cubicBezTo>
                  <a:pt x="167" y="126"/>
                  <a:pt x="165" y="127"/>
                  <a:pt x="164" y="129"/>
                </a:cubicBezTo>
                <a:close/>
                <a:moveTo>
                  <a:pt x="153" y="112"/>
                </a:moveTo>
                <a:cubicBezTo>
                  <a:pt x="155" y="111"/>
                  <a:pt x="158" y="109"/>
                  <a:pt x="157" y="109"/>
                </a:cubicBezTo>
                <a:cubicBezTo>
                  <a:pt x="154" y="110"/>
                  <a:pt x="154" y="111"/>
                  <a:pt x="153" y="112"/>
                </a:cubicBezTo>
                <a:close/>
                <a:moveTo>
                  <a:pt x="164" y="125"/>
                </a:moveTo>
                <a:cubicBezTo>
                  <a:pt x="165" y="124"/>
                  <a:pt x="167" y="122"/>
                  <a:pt x="167" y="122"/>
                </a:cubicBezTo>
                <a:cubicBezTo>
                  <a:pt x="166" y="122"/>
                  <a:pt x="162" y="125"/>
                  <a:pt x="164" y="125"/>
                </a:cubicBezTo>
                <a:close/>
                <a:moveTo>
                  <a:pt x="162" y="131"/>
                </a:moveTo>
                <a:cubicBezTo>
                  <a:pt x="162" y="131"/>
                  <a:pt x="161" y="132"/>
                  <a:pt x="161" y="133"/>
                </a:cubicBezTo>
                <a:cubicBezTo>
                  <a:pt x="164" y="130"/>
                  <a:pt x="164" y="130"/>
                  <a:pt x="164" y="130"/>
                </a:cubicBezTo>
                <a:cubicBezTo>
                  <a:pt x="162" y="131"/>
                  <a:pt x="170" y="126"/>
                  <a:pt x="167" y="127"/>
                </a:cubicBezTo>
                <a:cubicBezTo>
                  <a:pt x="165" y="129"/>
                  <a:pt x="163" y="130"/>
                  <a:pt x="162" y="131"/>
                </a:cubicBezTo>
                <a:close/>
                <a:moveTo>
                  <a:pt x="153" y="115"/>
                </a:moveTo>
                <a:cubicBezTo>
                  <a:pt x="153" y="115"/>
                  <a:pt x="154" y="114"/>
                  <a:pt x="153" y="114"/>
                </a:cubicBezTo>
                <a:cubicBezTo>
                  <a:pt x="149" y="118"/>
                  <a:pt x="155" y="114"/>
                  <a:pt x="153" y="116"/>
                </a:cubicBezTo>
                <a:cubicBezTo>
                  <a:pt x="155" y="115"/>
                  <a:pt x="155" y="115"/>
                  <a:pt x="155" y="115"/>
                </a:cubicBezTo>
                <a:cubicBezTo>
                  <a:pt x="155" y="115"/>
                  <a:pt x="155" y="114"/>
                  <a:pt x="155" y="114"/>
                </a:cubicBezTo>
                <a:cubicBezTo>
                  <a:pt x="154" y="115"/>
                  <a:pt x="153" y="115"/>
                  <a:pt x="153" y="115"/>
                </a:cubicBezTo>
                <a:close/>
                <a:moveTo>
                  <a:pt x="132" y="105"/>
                </a:moveTo>
                <a:cubicBezTo>
                  <a:pt x="135" y="103"/>
                  <a:pt x="140" y="99"/>
                  <a:pt x="140" y="98"/>
                </a:cubicBezTo>
                <a:cubicBezTo>
                  <a:pt x="136" y="101"/>
                  <a:pt x="133" y="104"/>
                  <a:pt x="132" y="105"/>
                </a:cubicBezTo>
                <a:close/>
                <a:moveTo>
                  <a:pt x="158" y="134"/>
                </a:moveTo>
                <a:cubicBezTo>
                  <a:pt x="159" y="132"/>
                  <a:pt x="163" y="130"/>
                  <a:pt x="163" y="130"/>
                </a:cubicBezTo>
                <a:cubicBezTo>
                  <a:pt x="161" y="131"/>
                  <a:pt x="157" y="133"/>
                  <a:pt x="158" y="134"/>
                </a:cubicBezTo>
                <a:close/>
                <a:moveTo>
                  <a:pt x="149" y="141"/>
                </a:moveTo>
                <a:cubicBezTo>
                  <a:pt x="151" y="141"/>
                  <a:pt x="153" y="139"/>
                  <a:pt x="153" y="138"/>
                </a:cubicBezTo>
                <a:cubicBezTo>
                  <a:pt x="154" y="138"/>
                  <a:pt x="157" y="136"/>
                  <a:pt x="158" y="135"/>
                </a:cubicBezTo>
                <a:cubicBezTo>
                  <a:pt x="155" y="136"/>
                  <a:pt x="151" y="139"/>
                  <a:pt x="149" y="141"/>
                </a:cubicBezTo>
                <a:close/>
                <a:moveTo>
                  <a:pt x="132" y="110"/>
                </a:moveTo>
                <a:cubicBezTo>
                  <a:pt x="132" y="108"/>
                  <a:pt x="128" y="112"/>
                  <a:pt x="127" y="113"/>
                </a:cubicBezTo>
                <a:cubicBezTo>
                  <a:pt x="126" y="114"/>
                  <a:pt x="128" y="114"/>
                  <a:pt x="129" y="112"/>
                </a:cubicBezTo>
                <a:cubicBezTo>
                  <a:pt x="129" y="111"/>
                  <a:pt x="131" y="110"/>
                  <a:pt x="131" y="110"/>
                </a:cubicBezTo>
                <a:cubicBezTo>
                  <a:pt x="131" y="110"/>
                  <a:pt x="131" y="110"/>
                  <a:pt x="132" y="110"/>
                </a:cubicBezTo>
                <a:close/>
                <a:moveTo>
                  <a:pt x="137" y="153"/>
                </a:moveTo>
                <a:cubicBezTo>
                  <a:pt x="139" y="150"/>
                  <a:pt x="143" y="148"/>
                  <a:pt x="143" y="147"/>
                </a:cubicBezTo>
                <a:cubicBezTo>
                  <a:pt x="140" y="149"/>
                  <a:pt x="138" y="151"/>
                  <a:pt x="137" y="153"/>
                </a:cubicBezTo>
                <a:close/>
                <a:moveTo>
                  <a:pt x="105" y="131"/>
                </a:moveTo>
                <a:cubicBezTo>
                  <a:pt x="110" y="128"/>
                  <a:pt x="114" y="123"/>
                  <a:pt x="118" y="120"/>
                </a:cubicBezTo>
                <a:cubicBezTo>
                  <a:pt x="117" y="119"/>
                  <a:pt x="117" y="119"/>
                  <a:pt x="117" y="119"/>
                </a:cubicBezTo>
                <a:cubicBezTo>
                  <a:pt x="113" y="123"/>
                  <a:pt x="107" y="128"/>
                  <a:pt x="105" y="131"/>
                </a:cubicBezTo>
                <a:close/>
                <a:moveTo>
                  <a:pt x="144" y="153"/>
                </a:moveTo>
                <a:cubicBezTo>
                  <a:pt x="144" y="154"/>
                  <a:pt x="143" y="155"/>
                  <a:pt x="143" y="155"/>
                </a:cubicBezTo>
                <a:cubicBezTo>
                  <a:pt x="146" y="153"/>
                  <a:pt x="146" y="153"/>
                  <a:pt x="146" y="153"/>
                </a:cubicBezTo>
                <a:cubicBezTo>
                  <a:pt x="145" y="153"/>
                  <a:pt x="146" y="152"/>
                  <a:pt x="144" y="153"/>
                </a:cubicBezTo>
                <a:close/>
                <a:moveTo>
                  <a:pt x="124" y="137"/>
                </a:moveTo>
                <a:cubicBezTo>
                  <a:pt x="125" y="137"/>
                  <a:pt x="126" y="136"/>
                  <a:pt x="126" y="136"/>
                </a:cubicBezTo>
                <a:cubicBezTo>
                  <a:pt x="125" y="136"/>
                  <a:pt x="123" y="138"/>
                  <a:pt x="122" y="139"/>
                </a:cubicBezTo>
                <a:cubicBezTo>
                  <a:pt x="121" y="140"/>
                  <a:pt x="121" y="140"/>
                  <a:pt x="122" y="140"/>
                </a:cubicBezTo>
                <a:cubicBezTo>
                  <a:pt x="124" y="138"/>
                  <a:pt x="123" y="138"/>
                  <a:pt x="124" y="137"/>
                </a:cubicBezTo>
                <a:close/>
                <a:moveTo>
                  <a:pt x="112" y="136"/>
                </a:moveTo>
                <a:cubicBezTo>
                  <a:pt x="109" y="139"/>
                  <a:pt x="114" y="135"/>
                  <a:pt x="111" y="138"/>
                </a:cubicBezTo>
                <a:cubicBezTo>
                  <a:pt x="113" y="136"/>
                  <a:pt x="113" y="136"/>
                  <a:pt x="115" y="135"/>
                </a:cubicBezTo>
                <a:cubicBezTo>
                  <a:pt x="115" y="135"/>
                  <a:pt x="116" y="134"/>
                  <a:pt x="115" y="134"/>
                </a:cubicBezTo>
                <a:cubicBezTo>
                  <a:pt x="113" y="136"/>
                  <a:pt x="114" y="134"/>
                  <a:pt x="112" y="136"/>
                </a:cubicBezTo>
                <a:close/>
                <a:moveTo>
                  <a:pt x="125" y="156"/>
                </a:moveTo>
                <a:cubicBezTo>
                  <a:pt x="126" y="156"/>
                  <a:pt x="128" y="154"/>
                  <a:pt x="129" y="152"/>
                </a:cubicBezTo>
                <a:cubicBezTo>
                  <a:pt x="128" y="153"/>
                  <a:pt x="126" y="154"/>
                  <a:pt x="125" y="156"/>
                </a:cubicBezTo>
                <a:close/>
                <a:moveTo>
                  <a:pt x="113" y="150"/>
                </a:moveTo>
                <a:cubicBezTo>
                  <a:pt x="117" y="147"/>
                  <a:pt x="116" y="148"/>
                  <a:pt x="120" y="145"/>
                </a:cubicBezTo>
                <a:cubicBezTo>
                  <a:pt x="118" y="145"/>
                  <a:pt x="121" y="143"/>
                  <a:pt x="120" y="143"/>
                </a:cubicBezTo>
                <a:cubicBezTo>
                  <a:pt x="119" y="145"/>
                  <a:pt x="113" y="149"/>
                  <a:pt x="113" y="150"/>
                </a:cubicBezTo>
                <a:close/>
                <a:moveTo>
                  <a:pt x="112" y="138"/>
                </a:moveTo>
                <a:cubicBezTo>
                  <a:pt x="110" y="140"/>
                  <a:pt x="110" y="138"/>
                  <a:pt x="108" y="140"/>
                </a:cubicBezTo>
                <a:cubicBezTo>
                  <a:pt x="107" y="142"/>
                  <a:pt x="109" y="140"/>
                  <a:pt x="110" y="141"/>
                </a:cubicBezTo>
                <a:cubicBezTo>
                  <a:pt x="111" y="140"/>
                  <a:pt x="114" y="137"/>
                  <a:pt x="112" y="138"/>
                </a:cubicBezTo>
                <a:close/>
                <a:moveTo>
                  <a:pt x="96" y="141"/>
                </a:moveTo>
                <a:cubicBezTo>
                  <a:pt x="99" y="138"/>
                  <a:pt x="99" y="138"/>
                  <a:pt x="99" y="138"/>
                </a:cubicBezTo>
                <a:cubicBezTo>
                  <a:pt x="98" y="137"/>
                  <a:pt x="98" y="137"/>
                  <a:pt x="98" y="137"/>
                </a:cubicBezTo>
                <a:cubicBezTo>
                  <a:pt x="96" y="139"/>
                  <a:pt x="97" y="139"/>
                  <a:pt x="96" y="141"/>
                </a:cubicBezTo>
                <a:close/>
                <a:moveTo>
                  <a:pt x="119" y="170"/>
                </a:moveTo>
                <a:cubicBezTo>
                  <a:pt x="119" y="171"/>
                  <a:pt x="120" y="168"/>
                  <a:pt x="120" y="169"/>
                </a:cubicBezTo>
                <a:cubicBezTo>
                  <a:pt x="121" y="168"/>
                  <a:pt x="125" y="165"/>
                  <a:pt x="123" y="166"/>
                </a:cubicBezTo>
                <a:cubicBezTo>
                  <a:pt x="121" y="168"/>
                  <a:pt x="121" y="168"/>
                  <a:pt x="119" y="170"/>
                </a:cubicBezTo>
                <a:close/>
                <a:moveTo>
                  <a:pt x="111" y="161"/>
                </a:moveTo>
                <a:cubicBezTo>
                  <a:pt x="113" y="159"/>
                  <a:pt x="114" y="159"/>
                  <a:pt x="115" y="158"/>
                </a:cubicBezTo>
                <a:cubicBezTo>
                  <a:pt x="114" y="158"/>
                  <a:pt x="115" y="157"/>
                  <a:pt x="114" y="157"/>
                </a:cubicBezTo>
                <a:cubicBezTo>
                  <a:pt x="113" y="159"/>
                  <a:pt x="111" y="160"/>
                  <a:pt x="111" y="161"/>
                </a:cubicBezTo>
                <a:close/>
                <a:moveTo>
                  <a:pt x="85" y="151"/>
                </a:moveTo>
                <a:cubicBezTo>
                  <a:pt x="83" y="153"/>
                  <a:pt x="82" y="154"/>
                  <a:pt x="81" y="155"/>
                </a:cubicBezTo>
                <a:cubicBezTo>
                  <a:pt x="81" y="156"/>
                  <a:pt x="81" y="156"/>
                  <a:pt x="81" y="156"/>
                </a:cubicBezTo>
                <a:cubicBezTo>
                  <a:pt x="81" y="156"/>
                  <a:pt x="81" y="156"/>
                  <a:pt x="81" y="156"/>
                </a:cubicBezTo>
                <a:cubicBezTo>
                  <a:pt x="82" y="156"/>
                  <a:pt x="82" y="156"/>
                  <a:pt x="82" y="156"/>
                </a:cubicBezTo>
                <a:cubicBezTo>
                  <a:pt x="83" y="155"/>
                  <a:pt x="83" y="155"/>
                  <a:pt x="83" y="155"/>
                </a:cubicBezTo>
                <a:cubicBezTo>
                  <a:pt x="84" y="154"/>
                  <a:pt x="85" y="152"/>
                  <a:pt x="86" y="151"/>
                </a:cubicBezTo>
                <a:cubicBezTo>
                  <a:pt x="89" y="149"/>
                  <a:pt x="91" y="146"/>
                  <a:pt x="93" y="143"/>
                </a:cubicBezTo>
                <a:cubicBezTo>
                  <a:pt x="90" y="146"/>
                  <a:pt x="87" y="149"/>
                  <a:pt x="85" y="151"/>
                </a:cubicBezTo>
                <a:close/>
                <a:moveTo>
                  <a:pt x="88" y="156"/>
                </a:moveTo>
                <a:cubicBezTo>
                  <a:pt x="90" y="154"/>
                  <a:pt x="91" y="154"/>
                  <a:pt x="93" y="152"/>
                </a:cubicBezTo>
                <a:cubicBezTo>
                  <a:pt x="93" y="151"/>
                  <a:pt x="93" y="150"/>
                  <a:pt x="94" y="149"/>
                </a:cubicBezTo>
                <a:cubicBezTo>
                  <a:pt x="91" y="152"/>
                  <a:pt x="87" y="156"/>
                  <a:pt x="88" y="156"/>
                </a:cubicBezTo>
                <a:close/>
                <a:moveTo>
                  <a:pt x="86" y="154"/>
                </a:moveTo>
                <a:cubicBezTo>
                  <a:pt x="88" y="153"/>
                  <a:pt x="87" y="154"/>
                  <a:pt x="89" y="152"/>
                </a:cubicBezTo>
                <a:cubicBezTo>
                  <a:pt x="89" y="152"/>
                  <a:pt x="89" y="152"/>
                  <a:pt x="90" y="151"/>
                </a:cubicBezTo>
                <a:cubicBezTo>
                  <a:pt x="89" y="151"/>
                  <a:pt x="89" y="151"/>
                  <a:pt x="90" y="151"/>
                </a:cubicBezTo>
                <a:cubicBezTo>
                  <a:pt x="90" y="150"/>
                  <a:pt x="90" y="150"/>
                  <a:pt x="90" y="150"/>
                </a:cubicBezTo>
                <a:cubicBezTo>
                  <a:pt x="89" y="152"/>
                  <a:pt x="86" y="154"/>
                  <a:pt x="86" y="154"/>
                </a:cubicBezTo>
                <a:close/>
                <a:moveTo>
                  <a:pt x="96" y="160"/>
                </a:moveTo>
                <a:cubicBezTo>
                  <a:pt x="96" y="161"/>
                  <a:pt x="94" y="163"/>
                  <a:pt x="94" y="164"/>
                </a:cubicBezTo>
                <a:cubicBezTo>
                  <a:pt x="96" y="162"/>
                  <a:pt x="96" y="161"/>
                  <a:pt x="98" y="160"/>
                </a:cubicBezTo>
                <a:cubicBezTo>
                  <a:pt x="97" y="159"/>
                  <a:pt x="97" y="160"/>
                  <a:pt x="96" y="160"/>
                </a:cubicBezTo>
                <a:close/>
                <a:moveTo>
                  <a:pt x="95" y="158"/>
                </a:moveTo>
                <a:cubicBezTo>
                  <a:pt x="95" y="158"/>
                  <a:pt x="95" y="158"/>
                  <a:pt x="95" y="158"/>
                </a:cubicBezTo>
                <a:cubicBezTo>
                  <a:pt x="93" y="159"/>
                  <a:pt x="94" y="159"/>
                  <a:pt x="92" y="160"/>
                </a:cubicBezTo>
                <a:cubicBezTo>
                  <a:pt x="93" y="161"/>
                  <a:pt x="93" y="161"/>
                  <a:pt x="93" y="161"/>
                </a:cubicBezTo>
                <a:cubicBezTo>
                  <a:pt x="94" y="159"/>
                  <a:pt x="94" y="160"/>
                  <a:pt x="95" y="158"/>
                </a:cubicBezTo>
                <a:close/>
                <a:moveTo>
                  <a:pt x="85" y="163"/>
                </a:moveTo>
                <a:cubicBezTo>
                  <a:pt x="86" y="162"/>
                  <a:pt x="86" y="162"/>
                  <a:pt x="86" y="162"/>
                </a:cubicBezTo>
                <a:cubicBezTo>
                  <a:pt x="86" y="162"/>
                  <a:pt x="85" y="162"/>
                  <a:pt x="85" y="163"/>
                </a:cubicBezTo>
                <a:close/>
                <a:moveTo>
                  <a:pt x="91" y="167"/>
                </a:moveTo>
                <a:cubicBezTo>
                  <a:pt x="91" y="167"/>
                  <a:pt x="91" y="167"/>
                  <a:pt x="91" y="168"/>
                </a:cubicBezTo>
                <a:cubicBezTo>
                  <a:pt x="92" y="168"/>
                  <a:pt x="92" y="168"/>
                  <a:pt x="92" y="167"/>
                </a:cubicBezTo>
                <a:cubicBezTo>
                  <a:pt x="92" y="167"/>
                  <a:pt x="92" y="167"/>
                  <a:pt x="92" y="167"/>
                </a:cubicBezTo>
                <a:cubicBezTo>
                  <a:pt x="92" y="167"/>
                  <a:pt x="91" y="166"/>
                  <a:pt x="91" y="167"/>
                </a:cubicBezTo>
                <a:close/>
                <a:moveTo>
                  <a:pt x="101" y="179"/>
                </a:moveTo>
                <a:cubicBezTo>
                  <a:pt x="101" y="179"/>
                  <a:pt x="101" y="179"/>
                  <a:pt x="102" y="180"/>
                </a:cubicBezTo>
                <a:cubicBezTo>
                  <a:pt x="102" y="179"/>
                  <a:pt x="102" y="178"/>
                  <a:pt x="103" y="178"/>
                </a:cubicBezTo>
                <a:cubicBezTo>
                  <a:pt x="103" y="178"/>
                  <a:pt x="103" y="178"/>
                  <a:pt x="103" y="177"/>
                </a:cubicBezTo>
                <a:cubicBezTo>
                  <a:pt x="102" y="178"/>
                  <a:pt x="102" y="178"/>
                  <a:pt x="101" y="179"/>
                </a:cubicBezTo>
                <a:close/>
                <a:moveTo>
                  <a:pt x="111" y="187"/>
                </a:moveTo>
                <a:cubicBezTo>
                  <a:pt x="111" y="188"/>
                  <a:pt x="112" y="187"/>
                  <a:pt x="112" y="187"/>
                </a:cubicBezTo>
                <a:cubicBezTo>
                  <a:pt x="111" y="187"/>
                  <a:pt x="112" y="187"/>
                  <a:pt x="112" y="186"/>
                </a:cubicBezTo>
                <a:cubicBezTo>
                  <a:pt x="111" y="186"/>
                  <a:pt x="112" y="187"/>
                  <a:pt x="111" y="187"/>
                </a:cubicBezTo>
                <a:close/>
                <a:moveTo>
                  <a:pt x="100" y="178"/>
                </a:moveTo>
                <a:cubicBezTo>
                  <a:pt x="100" y="179"/>
                  <a:pt x="101" y="179"/>
                  <a:pt x="101" y="178"/>
                </a:cubicBezTo>
                <a:cubicBezTo>
                  <a:pt x="101" y="178"/>
                  <a:pt x="101" y="178"/>
                  <a:pt x="101" y="178"/>
                </a:cubicBezTo>
                <a:cubicBezTo>
                  <a:pt x="101" y="178"/>
                  <a:pt x="101" y="178"/>
                  <a:pt x="101" y="178"/>
                </a:cubicBezTo>
                <a:cubicBezTo>
                  <a:pt x="101" y="178"/>
                  <a:pt x="100" y="178"/>
                  <a:pt x="100" y="178"/>
                </a:cubicBezTo>
                <a:close/>
                <a:moveTo>
                  <a:pt x="101" y="180"/>
                </a:moveTo>
                <a:cubicBezTo>
                  <a:pt x="101" y="179"/>
                  <a:pt x="101" y="181"/>
                  <a:pt x="102" y="180"/>
                </a:cubicBezTo>
                <a:cubicBezTo>
                  <a:pt x="102" y="180"/>
                  <a:pt x="101" y="179"/>
                  <a:pt x="101" y="179"/>
                </a:cubicBezTo>
                <a:cubicBezTo>
                  <a:pt x="101" y="179"/>
                  <a:pt x="100" y="180"/>
                  <a:pt x="101" y="180"/>
                </a:cubicBezTo>
                <a:close/>
                <a:moveTo>
                  <a:pt x="76" y="157"/>
                </a:moveTo>
                <a:cubicBezTo>
                  <a:pt x="76" y="157"/>
                  <a:pt x="77" y="156"/>
                  <a:pt x="76" y="156"/>
                </a:cubicBezTo>
                <a:cubicBezTo>
                  <a:pt x="76" y="156"/>
                  <a:pt x="76" y="157"/>
                  <a:pt x="76" y="157"/>
                </a:cubicBezTo>
                <a:close/>
                <a:moveTo>
                  <a:pt x="99" y="179"/>
                </a:moveTo>
                <a:cubicBezTo>
                  <a:pt x="99" y="178"/>
                  <a:pt x="100" y="180"/>
                  <a:pt x="100" y="179"/>
                </a:cubicBezTo>
                <a:cubicBezTo>
                  <a:pt x="99" y="179"/>
                  <a:pt x="100" y="179"/>
                  <a:pt x="100" y="178"/>
                </a:cubicBezTo>
                <a:cubicBezTo>
                  <a:pt x="100" y="178"/>
                  <a:pt x="99" y="179"/>
                  <a:pt x="99" y="179"/>
                </a:cubicBezTo>
                <a:close/>
                <a:moveTo>
                  <a:pt x="104" y="186"/>
                </a:moveTo>
                <a:cubicBezTo>
                  <a:pt x="105" y="185"/>
                  <a:pt x="105" y="185"/>
                  <a:pt x="105" y="185"/>
                </a:cubicBezTo>
                <a:cubicBezTo>
                  <a:pt x="105" y="184"/>
                  <a:pt x="104" y="185"/>
                  <a:pt x="104" y="186"/>
                </a:cubicBezTo>
                <a:close/>
                <a:moveTo>
                  <a:pt x="100" y="181"/>
                </a:moveTo>
                <a:cubicBezTo>
                  <a:pt x="100" y="181"/>
                  <a:pt x="100" y="181"/>
                  <a:pt x="100" y="181"/>
                </a:cubicBezTo>
                <a:cubicBezTo>
                  <a:pt x="100" y="181"/>
                  <a:pt x="100" y="181"/>
                  <a:pt x="100" y="181"/>
                </a:cubicBezTo>
                <a:cubicBezTo>
                  <a:pt x="100" y="181"/>
                  <a:pt x="101" y="181"/>
                  <a:pt x="101" y="181"/>
                </a:cubicBezTo>
                <a:cubicBezTo>
                  <a:pt x="100" y="181"/>
                  <a:pt x="100" y="180"/>
                  <a:pt x="100" y="181"/>
                </a:cubicBezTo>
                <a:close/>
                <a:moveTo>
                  <a:pt x="108" y="192"/>
                </a:moveTo>
                <a:cubicBezTo>
                  <a:pt x="108" y="191"/>
                  <a:pt x="109" y="190"/>
                  <a:pt x="109" y="190"/>
                </a:cubicBezTo>
                <a:cubicBezTo>
                  <a:pt x="108" y="191"/>
                  <a:pt x="107" y="191"/>
                  <a:pt x="108" y="192"/>
                </a:cubicBezTo>
                <a:close/>
                <a:moveTo>
                  <a:pt x="76" y="161"/>
                </a:moveTo>
                <a:cubicBezTo>
                  <a:pt x="76" y="161"/>
                  <a:pt x="77" y="162"/>
                  <a:pt x="77" y="161"/>
                </a:cubicBezTo>
                <a:cubicBezTo>
                  <a:pt x="77" y="161"/>
                  <a:pt x="77" y="161"/>
                  <a:pt x="77" y="161"/>
                </a:cubicBezTo>
                <a:cubicBezTo>
                  <a:pt x="77" y="161"/>
                  <a:pt x="78" y="161"/>
                  <a:pt x="77" y="161"/>
                </a:cubicBezTo>
                <a:cubicBezTo>
                  <a:pt x="77" y="161"/>
                  <a:pt x="77" y="161"/>
                  <a:pt x="76" y="161"/>
                </a:cubicBezTo>
                <a:close/>
                <a:moveTo>
                  <a:pt x="99" y="182"/>
                </a:moveTo>
                <a:cubicBezTo>
                  <a:pt x="99" y="182"/>
                  <a:pt x="99" y="182"/>
                  <a:pt x="99" y="182"/>
                </a:cubicBezTo>
                <a:cubicBezTo>
                  <a:pt x="100" y="182"/>
                  <a:pt x="100" y="182"/>
                  <a:pt x="100" y="181"/>
                </a:cubicBezTo>
                <a:cubicBezTo>
                  <a:pt x="99" y="181"/>
                  <a:pt x="99" y="182"/>
                  <a:pt x="99" y="182"/>
                </a:cubicBezTo>
                <a:close/>
                <a:moveTo>
                  <a:pt x="102" y="184"/>
                </a:moveTo>
                <a:cubicBezTo>
                  <a:pt x="102" y="184"/>
                  <a:pt x="102" y="185"/>
                  <a:pt x="102" y="185"/>
                </a:cubicBezTo>
                <a:cubicBezTo>
                  <a:pt x="102" y="185"/>
                  <a:pt x="102" y="185"/>
                  <a:pt x="102" y="185"/>
                </a:cubicBezTo>
                <a:cubicBezTo>
                  <a:pt x="102" y="185"/>
                  <a:pt x="103" y="185"/>
                  <a:pt x="103" y="184"/>
                </a:cubicBezTo>
                <a:cubicBezTo>
                  <a:pt x="103" y="185"/>
                  <a:pt x="102" y="184"/>
                  <a:pt x="102" y="184"/>
                </a:cubicBezTo>
                <a:close/>
                <a:moveTo>
                  <a:pt x="103" y="187"/>
                </a:moveTo>
                <a:cubicBezTo>
                  <a:pt x="104" y="186"/>
                  <a:pt x="104" y="186"/>
                  <a:pt x="104" y="185"/>
                </a:cubicBezTo>
                <a:cubicBezTo>
                  <a:pt x="104" y="186"/>
                  <a:pt x="103" y="186"/>
                  <a:pt x="103" y="187"/>
                </a:cubicBezTo>
                <a:close/>
                <a:moveTo>
                  <a:pt x="99" y="185"/>
                </a:moveTo>
                <a:cubicBezTo>
                  <a:pt x="99" y="185"/>
                  <a:pt x="100" y="185"/>
                  <a:pt x="100" y="185"/>
                </a:cubicBezTo>
                <a:cubicBezTo>
                  <a:pt x="100" y="185"/>
                  <a:pt x="101" y="185"/>
                  <a:pt x="101" y="186"/>
                </a:cubicBezTo>
                <a:cubicBezTo>
                  <a:pt x="102" y="186"/>
                  <a:pt x="100" y="184"/>
                  <a:pt x="102" y="184"/>
                </a:cubicBezTo>
                <a:cubicBezTo>
                  <a:pt x="101" y="184"/>
                  <a:pt x="101" y="184"/>
                  <a:pt x="101" y="183"/>
                </a:cubicBezTo>
                <a:cubicBezTo>
                  <a:pt x="100" y="184"/>
                  <a:pt x="99" y="184"/>
                  <a:pt x="99" y="185"/>
                </a:cubicBezTo>
                <a:close/>
                <a:moveTo>
                  <a:pt x="84" y="169"/>
                </a:moveTo>
                <a:cubicBezTo>
                  <a:pt x="84" y="169"/>
                  <a:pt x="85" y="169"/>
                  <a:pt x="85" y="168"/>
                </a:cubicBezTo>
                <a:cubicBezTo>
                  <a:pt x="85" y="169"/>
                  <a:pt x="84" y="169"/>
                  <a:pt x="84" y="169"/>
                </a:cubicBezTo>
                <a:close/>
                <a:moveTo>
                  <a:pt x="97" y="181"/>
                </a:moveTo>
                <a:cubicBezTo>
                  <a:pt x="98" y="181"/>
                  <a:pt x="97" y="182"/>
                  <a:pt x="98" y="182"/>
                </a:cubicBezTo>
                <a:cubicBezTo>
                  <a:pt x="98" y="181"/>
                  <a:pt x="98" y="181"/>
                  <a:pt x="98" y="181"/>
                </a:cubicBezTo>
                <a:cubicBezTo>
                  <a:pt x="98" y="181"/>
                  <a:pt x="98" y="181"/>
                  <a:pt x="97" y="181"/>
                </a:cubicBezTo>
                <a:close/>
                <a:moveTo>
                  <a:pt x="105" y="194"/>
                </a:moveTo>
                <a:cubicBezTo>
                  <a:pt x="106" y="194"/>
                  <a:pt x="106" y="192"/>
                  <a:pt x="107" y="192"/>
                </a:cubicBezTo>
                <a:cubicBezTo>
                  <a:pt x="107" y="192"/>
                  <a:pt x="107" y="192"/>
                  <a:pt x="107" y="192"/>
                </a:cubicBezTo>
                <a:cubicBezTo>
                  <a:pt x="106" y="192"/>
                  <a:pt x="105" y="193"/>
                  <a:pt x="105" y="194"/>
                </a:cubicBezTo>
                <a:close/>
                <a:moveTo>
                  <a:pt x="91" y="184"/>
                </a:moveTo>
                <a:cubicBezTo>
                  <a:pt x="92" y="184"/>
                  <a:pt x="91" y="185"/>
                  <a:pt x="91" y="185"/>
                </a:cubicBezTo>
                <a:cubicBezTo>
                  <a:pt x="92" y="185"/>
                  <a:pt x="92" y="184"/>
                  <a:pt x="93" y="184"/>
                </a:cubicBezTo>
                <a:cubicBezTo>
                  <a:pt x="92" y="184"/>
                  <a:pt x="92" y="184"/>
                  <a:pt x="92" y="183"/>
                </a:cubicBezTo>
                <a:cubicBezTo>
                  <a:pt x="92" y="184"/>
                  <a:pt x="92" y="184"/>
                  <a:pt x="91" y="184"/>
                </a:cubicBezTo>
                <a:close/>
                <a:moveTo>
                  <a:pt x="72" y="169"/>
                </a:moveTo>
                <a:cubicBezTo>
                  <a:pt x="73" y="170"/>
                  <a:pt x="73" y="170"/>
                  <a:pt x="73" y="170"/>
                </a:cubicBezTo>
                <a:cubicBezTo>
                  <a:pt x="73" y="169"/>
                  <a:pt x="75" y="168"/>
                  <a:pt x="74" y="167"/>
                </a:cubicBezTo>
                <a:cubicBezTo>
                  <a:pt x="73" y="168"/>
                  <a:pt x="73" y="169"/>
                  <a:pt x="72" y="169"/>
                </a:cubicBezTo>
                <a:close/>
                <a:moveTo>
                  <a:pt x="74" y="170"/>
                </a:moveTo>
                <a:cubicBezTo>
                  <a:pt x="75" y="170"/>
                  <a:pt x="76" y="169"/>
                  <a:pt x="76" y="168"/>
                </a:cubicBezTo>
                <a:cubicBezTo>
                  <a:pt x="75" y="169"/>
                  <a:pt x="74" y="170"/>
                  <a:pt x="74" y="170"/>
                </a:cubicBezTo>
                <a:close/>
                <a:moveTo>
                  <a:pt x="88" y="184"/>
                </a:moveTo>
                <a:cubicBezTo>
                  <a:pt x="89" y="185"/>
                  <a:pt x="89" y="185"/>
                  <a:pt x="89" y="185"/>
                </a:cubicBezTo>
                <a:cubicBezTo>
                  <a:pt x="90" y="184"/>
                  <a:pt x="90" y="184"/>
                  <a:pt x="90" y="183"/>
                </a:cubicBezTo>
                <a:cubicBezTo>
                  <a:pt x="90" y="183"/>
                  <a:pt x="89" y="184"/>
                  <a:pt x="88" y="184"/>
                </a:cubicBezTo>
                <a:close/>
                <a:moveTo>
                  <a:pt x="71" y="168"/>
                </a:moveTo>
                <a:cubicBezTo>
                  <a:pt x="71" y="168"/>
                  <a:pt x="71" y="167"/>
                  <a:pt x="71" y="167"/>
                </a:cubicBezTo>
                <a:cubicBezTo>
                  <a:pt x="71" y="167"/>
                  <a:pt x="71" y="168"/>
                  <a:pt x="71" y="168"/>
                </a:cubicBezTo>
                <a:close/>
                <a:moveTo>
                  <a:pt x="89" y="187"/>
                </a:moveTo>
                <a:cubicBezTo>
                  <a:pt x="90" y="188"/>
                  <a:pt x="90" y="187"/>
                  <a:pt x="90" y="187"/>
                </a:cubicBezTo>
                <a:cubicBezTo>
                  <a:pt x="91" y="187"/>
                  <a:pt x="91" y="186"/>
                  <a:pt x="91" y="186"/>
                </a:cubicBezTo>
                <a:cubicBezTo>
                  <a:pt x="90" y="186"/>
                  <a:pt x="90" y="187"/>
                  <a:pt x="89" y="186"/>
                </a:cubicBezTo>
                <a:cubicBezTo>
                  <a:pt x="89" y="186"/>
                  <a:pt x="90" y="187"/>
                  <a:pt x="89" y="187"/>
                </a:cubicBezTo>
                <a:close/>
                <a:moveTo>
                  <a:pt x="84" y="182"/>
                </a:moveTo>
                <a:cubicBezTo>
                  <a:pt x="84" y="182"/>
                  <a:pt x="85" y="180"/>
                  <a:pt x="84" y="180"/>
                </a:cubicBezTo>
                <a:cubicBezTo>
                  <a:pt x="84" y="181"/>
                  <a:pt x="83" y="181"/>
                  <a:pt x="84" y="182"/>
                </a:cubicBezTo>
                <a:close/>
                <a:moveTo>
                  <a:pt x="72" y="173"/>
                </a:moveTo>
                <a:cubicBezTo>
                  <a:pt x="72" y="173"/>
                  <a:pt x="73" y="173"/>
                  <a:pt x="73" y="173"/>
                </a:cubicBezTo>
                <a:cubicBezTo>
                  <a:pt x="73" y="173"/>
                  <a:pt x="73" y="173"/>
                  <a:pt x="73" y="172"/>
                </a:cubicBezTo>
                <a:cubicBezTo>
                  <a:pt x="72" y="172"/>
                  <a:pt x="75" y="172"/>
                  <a:pt x="74" y="171"/>
                </a:cubicBezTo>
                <a:cubicBezTo>
                  <a:pt x="73" y="171"/>
                  <a:pt x="73" y="172"/>
                  <a:pt x="72" y="173"/>
                </a:cubicBezTo>
                <a:close/>
                <a:moveTo>
                  <a:pt x="97" y="197"/>
                </a:moveTo>
                <a:cubicBezTo>
                  <a:pt x="98" y="196"/>
                  <a:pt x="99" y="195"/>
                  <a:pt x="99" y="194"/>
                </a:cubicBezTo>
                <a:cubicBezTo>
                  <a:pt x="99" y="195"/>
                  <a:pt x="97" y="195"/>
                  <a:pt x="97" y="197"/>
                </a:cubicBezTo>
                <a:close/>
                <a:moveTo>
                  <a:pt x="69" y="174"/>
                </a:moveTo>
                <a:cubicBezTo>
                  <a:pt x="70" y="173"/>
                  <a:pt x="71" y="172"/>
                  <a:pt x="72" y="171"/>
                </a:cubicBezTo>
                <a:cubicBezTo>
                  <a:pt x="72" y="170"/>
                  <a:pt x="72" y="170"/>
                  <a:pt x="72" y="170"/>
                </a:cubicBezTo>
                <a:cubicBezTo>
                  <a:pt x="71" y="172"/>
                  <a:pt x="69" y="172"/>
                  <a:pt x="69" y="174"/>
                </a:cubicBezTo>
                <a:close/>
                <a:moveTo>
                  <a:pt x="91" y="189"/>
                </a:moveTo>
                <a:cubicBezTo>
                  <a:pt x="91" y="189"/>
                  <a:pt x="92" y="189"/>
                  <a:pt x="91" y="188"/>
                </a:cubicBezTo>
                <a:cubicBezTo>
                  <a:pt x="91" y="189"/>
                  <a:pt x="90" y="189"/>
                  <a:pt x="91" y="189"/>
                </a:cubicBezTo>
                <a:close/>
                <a:moveTo>
                  <a:pt x="69" y="171"/>
                </a:moveTo>
                <a:cubicBezTo>
                  <a:pt x="69" y="170"/>
                  <a:pt x="70" y="169"/>
                  <a:pt x="70" y="169"/>
                </a:cubicBezTo>
                <a:cubicBezTo>
                  <a:pt x="69" y="169"/>
                  <a:pt x="68" y="170"/>
                  <a:pt x="69" y="171"/>
                </a:cubicBezTo>
                <a:close/>
                <a:moveTo>
                  <a:pt x="67" y="172"/>
                </a:moveTo>
                <a:cubicBezTo>
                  <a:pt x="68" y="173"/>
                  <a:pt x="68" y="172"/>
                  <a:pt x="68" y="171"/>
                </a:cubicBezTo>
                <a:lnTo>
                  <a:pt x="67" y="172"/>
                </a:lnTo>
                <a:close/>
                <a:moveTo>
                  <a:pt x="96" y="198"/>
                </a:moveTo>
                <a:cubicBezTo>
                  <a:pt x="97" y="198"/>
                  <a:pt x="97" y="197"/>
                  <a:pt x="97" y="197"/>
                </a:cubicBezTo>
                <a:cubicBezTo>
                  <a:pt x="96" y="197"/>
                  <a:pt x="96" y="198"/>
                  <a:pt x="96" y="198"/>
                </a:cubicBezTo>
                <a:close/>
                <a:moveTo>
                  <a:pt x="75" y="181"/>
                </a:moveTo>
                <a:cubicBezTo>
                  <a:pt x="76" y="181"/>
                  <a:pt x="77" y="180"/>
                  <a:pt x="76" y="180"/>
                </a:cubicBezTo>
                <a:cubicBezTo>
                  <a:pt x="76" y="180"/>
                  <a:pt x="75" y="181"/>
                  <a:pt x="75" y="181"/>
                </a:cubicBezTo>
                <a:close/>
                <a:moveTo>
                  <a:pt x="90" y="195"/>
                </a:moveTo>
                <a:cubicBezTo>
                  <a:pt x="91" y="196"/>
                  <a:pt x="91" y="194"/>
                  <a:pt x="92" y="194"/>
                </a:cubicBezTo>
                <a:cubicBezTo>
                  <a:pt x="92" y="194"/>
                  <a:pt x="92" y="194"/>
                  <a:pt x="91" y="193"/>
                </a:cubicBezTo>
                <a:cubicBezTo>
                  <a:pt x="91" y="194"/>
                  <a:pt x="91" y="195"/>
                  <a:pt x="90" y="195"/>
                </a:cubicBezTo>
                <a:close/>
                <a:moveTo>
                  <a:pt x="65" y="173"/>
                </a:moveTo>
                <a:cubicBezTo>
                  <a:pt x="66" y="173"/>
                  <a:pt x="66" y="172"/>
                  <a:pt x="66" y="172"/>
                </a:cubicBezTo>
                <a:cubicBezTo>
                  <a:pt x="66" y="172"/>
                  <a:pt x="65" y="173"/>
                  <a:pt x="65" y="173"/>
                </a:cubicBezTo>
                <a:close/>
                <a:moveTo>
                  <a:pt x="67" y="176"/>
                </a:moveTo>
                <a:cubicBezTo>
                  <a:pt x="68" y="177"/>
                  <a:pt x="69" y="175"/>
                  <a:pt x="68" y="175"/>
                </a:cubicBezTo>
                <a:cubicBezTo>
                  <a:pt x="68" y="176"/>
                  <a:pt x="67" y="176"/>
                  <a:pt x="67" y="176"/>
                </a:cubicBezTo>
                <a:close/>
                <a:moveTo>
                  <a:pt x="70" y="178"/>
                </a:moveTo>
                <a:cubicBezTo>
                  <a:pt x="70" y="179"/>
                  <a:pt x="70" y="178"/>
                  <a:pt x="70" y="177"/>
                </a:cubicBezTo>
                <a:cubicBezTo>
                  <a:pt x="70" y="177"/>
                  <a:pt x="70" y="178"/>
                  <a:pt x="70" y="178"/>
                </a:cubicBezTo>
                <a:close/>
                <a:moveTo>
                  <a:pt x="88" y="196"/>
                </a:moveTo>
                <a:cubicBezTo>
                  <a:pt x="89" y="196"/>
                  <a:pt x="90" y="195"/>
                  <a:pt x="89" y="194"/>
                </a:cubicBezTo>
                <a:cubicBezTo>
                  <a:pt x="89" y="196"/>
                  <a:pt x="87" y="195"/>
                  <a:pt x="88" y="196"/>
                </a:cubicBezTo>
                <a:close/>
                <a:moveTo>
                  <a:pt x="63" y="174"/>
                </a:moveTo>
                <a:cubicBezTo>
                  <a:pt x="63" y="174"/>
                  <a:pt x="63" y="174"/>
                  <a:pt x="63" y="174"/>
                </a:cubicBezTo>
                <a:cubicBezTo>
                  <a:pt x="64" y="174"/>
                  <a:pt x="64" y="173"/>
                  <a:pt x="64" y="172"/>
                </a:cubicBezTo>
                <a:cubicBezTo>
                  <a:pt x="64" y="172"/>
                  <a:pt x="64" y="173"/>
                  <a:pt x="63" y="174"/>
                </a:cubicBezTo>
                <a:close/>
                <a:moveTo>
                  <a:pt x="87" y="195"/>
                </a:moveTo>
                <a:cubicBezTo>
                  <a:pt x="87" y="194"/>
                  <a:pt x="87" y="194"/>
                  <a:pt x="88" y="194"/>
                </a:cubicBezTo>
                <a:cubicBezTo>
                  <a:pt x="87" y="193"/>
                  <a:pt x="87" y="193"/>
                  <a:pt x="87" y="193"/>
                </a:cubicBezTo>
                <a:cubicBezTo>
                  <a:pt x="87" y="194"/>
                  <a:pt x="86" y="194"/>
                  <a:pt x="87" y="195"/>
                </a:cubicBezTo>
                <a:close/>
                <a:moveTo>
                  <a:pt x="89" y="196"/>
                </a:moveTo>
                <a:cubicBezTo>
                  <a:pt x="89" y="196"/>
                  <a:pt x="90" y="197"/>
                  <a:pt x="90" y="197"/>
                </a:cubicBezTo>
                <a:cubicBezTo>
                  <a:pt x="90" y="196"/>
                  <a:pt x="90" y="196"/>
                  <a:pt x="89" y="196"/>
                </a:cubicBezTo>
                <a:close/>
                <a:moveTo>
                  <a:pt x="70" y="180"/>
                </a:moveTo>
                <a:cubicBezTo>
                  <a:pt x="70" y="180"/>
                  <a:pt x="70" y="180"/>
                  <a:pt x="70" y="179"/>
                </a:cubicBezTo>
                <a:cubicBezTo>
                  <a:pt x="70" y="179"/>
                  <a:pt x="69" y="179"/>
                  <a:pt x="69" y="180"/>
                </a:cubicBezTo>
                <a:cubicBezTo>
                  <a:pt x="69" y="180"/>
                  <a:pt x="69" y="180"/>
                  <a:pt x="70" y="180"/>
                </a:cubicBezTo>
                <a:close/>
                <a:moveTo>
                  <a:pt x="63" y="175"/>
                </a:moveTo>
                <a:cubicBezTo>
                  <a:pt x="62" y="175"/>
                  <a:pt x="61" y="176"/>
                  <a:pt x="61" y="177"/>
                </a:cubicBezTo>
                <a:cubicBezTo>
                  <a:pt x="62" y="177"/>
                  <a:pt x="63" y="175"/>
                  <a:pt x="63" y="174"/>
                </a:cubicBezTo>
                <a:cubicBezTo>
                  <a:pt x="63" y="174"/>
                  <a:pt x="63" y="175"/>
                  <a:pt x="63" y="175"/>
                </a:cubicBezTo>
                <a:close/>
                <a:moveTo>
                  <a:pt x="88" y="201"/>
                </a:moveTo>
                <a:cubicBezTo>
                  <a:pt x="88" y="202"/>
                  <a:pt x="88" y="202"/>
                  <a:pt x="89" y="202"/>
                </a:cubicBezTo>
                <a:cubicBezTo>
                  <a:pt x="89" y="201"/>
                  <a:pt x="89" y="201"/>
                  <a:pt x="90" y="200"/>
                </a:cubicBezTo>
                <a:cubicBezTo>
                  <a:pt x="90" y="200"/>
                  <a:pt x="90" y="200"/>
                  <a:pt x="90" y="199"/>
                </a:cubicBezTo>
                <a:cubicBezTo>
                  <a:pt x="90" y="199"/>
                  <a:pt x="90" y="199"/>
                  <a:pt x="90" y="199"/>
                </a:cubicBezTo>
                <a:cubicBezTo>
                  <a:pt x="89" y="200"/>
                  <a:pt x="89" y="201"/>
                  <a:pt x="88" y="201"/>
                </a:cubicBezTo>
                <a:close/>
                <a:moveTo>
                  <a:pt x="92" y="203"/>
                </a:moveTo>
                <a:cubicBezTo>
                  <a:pt x="92" y="203"/>
                  <a:pt x="93" y="202"/>
                  <a:pt x="93" y="202"/>
                </a:cubicBezTo>
                <a:cubicBezTo>
                  <a:pt x="92" y="202"/>
                  <a:pt x="92" y="202"/>
                  <a:pt x="92" y="203"/>
                </a:cubicBezTo>
                <a:close/>
                <a:moveTo>
                  <a:pt x="62" y="177"/>
                </a:moveTo>
                <a:cubicBezTo>
                  <a:pt x="62" y="177"/>
                  <a:pt x="63" y="177"/>
                  <a:pt x="63" y="176"/>
                </a:cubicBezTo>
                <a:cubicBezTo>
                  <a:pt x="62" y="176"/>
                  <a:pt x="62" y="177"/>
                  <a:pt x="62" y="177"/>
                </a:cubicBezTo>
                <a:close/>
                <a:moveTo>
                  <a:pt x="62" y="177"/>
                </a:moveTo>
                <a:cubicBezTo>
                  <a:pt x="62" y="178"/>
                  <a:pt x="63" y="178"/>
                  <a:pt x="63" y="178"/>
                </a:cubicBezTo>
                <a:cubicBezTo>
                  <a:pt x="63" y="177"/>
                  <a:pt x="63" y="177"/>
                  <a:pt x="62" y="177"/>
                </a:cubicBezTo>
                <a:close/>
                <a:moveTo>
                  <a:pt x="90" y="205"/>
                </a:moveTo>
                <a:cubicBezTo>
                  <a:pt x="90" y="205"/>
                  <a:pt x="92" y="204"/>
                  <a:pt x="91" y="203"/>
                </a:cubicBezTo>
                <a:cubicBezTo>
                  <a:pt x="91" y="203"/>
                  <a:pt x="90" y="204"/>
                  <a:pt x="90" y="205"/>
                </a:cubicBezTo>
                <a:close/>
                <a:moveTo>
                  <a:pt x="89" y="203"/>
                </a:moveTo>
                <a:cubicBezTo>
                  <a:pt x="90" y="204"/>
                  <a:pt x="91" y="202"/>
                  <a:pt x="90" y="202"/>
                </a:cubicBezTo>
                <a:cubicBezTo>
                  <a:pt x="90" y="203"/>
                  <a:pt x="90" y="203"/>
                  <a:pt x="89" y="203"/>
                </a:cubicBezTo>
                <a:close/>
                <a:moveTo>
                  <a:pt x="78" y="193"/>
                </a:moveTo>
                <a:cubicBezTo>
                  <a:pt x="76" y="194"/>
                  <a:pt x="79" y="195"/>
                  <a:pt x="78" y="196"/>
                </a:cubicBezTo>
                <a:cubicBezTo>
                  <a:pt x="79" y="196"/>
                  <a:pt x="80" y="194"/>
                  <a:pt x="80" y="194"/>
                </a:cubicBezTo>
                <a:cubicBezTo>
                  <a:pt x="79" y="195"/>
                  <a:pt x="78" y="194"/>
                  <a:pt x="78" y="193"/>
                </a:cubicBezTo>
                <a:close/>
                <a:moveTo>
                  <a:pt x="70" y="188"/>
                </a:moveTo>
                <a:cubicBezTo>
                  <a:pt x="69" y="188"/>
                  <a:pt x="70" y="188"/>
                  <a:pt x="69" y="188"/>
                </a:cubicBezTo>
                <a:cubicBezTo>
                  <a:pt x="69" y="189"/>
                  <a:pt x="67" y="189"/>
                  <a:pt x="68" y="190"/>
                </a:cubicBezTo>
                <a:cubicBezTo>
                  <a:pt x="68" y="189"/>
                  <a:pt x="70" y="190"/>
                  <a:pt x="70" y="188"/>
                </a:cubicBezTo>
                <a:cubicBezTo>
                  <a:pt x="70" y="188"/>
                  <a:pt x="70" y="188"/>
                  <a:pt x="70" y="188"/>
                </a:cubicBezTo>
                <a:close/>
                <a:moveTo>
                  <a:pt x="66" y="185"/>
                </a:moveTo>
                <a:cubicBezTo>
                  <a:pt x="65" y="185"/>
                  <a:pt x="65" y="185"/>
                  <a:pt x="66" y="186"/>
                </a:cubicBezTo>
                <a:cubicBezTo>
                  <a:pt x="66" y="185"/>
                  <a:pt x="66" y="184"/>
                  <a:pt x="66" y="185"/>
                </a:cubicBezTo>
                <a:close/>
                <a:moveTo>
                  <a:pt x="79" y="199"/>
                </a:moveTo>
                <a:cubicBezTo>
                  <a:pt x="80" y="199"/>
                  <a:pt x="81" y="198"/>
                  <a:pt x="81" y="198"/>
                </a:cubicBezTo>
                <a:cubicBezTo>
                  <a:pt x="80" y="198"/>
                  <a:pt x="79" y="199"/>
                  <a:pt x="79" y="199"/>
                </a:cubicBezTo>
                <a:close/>
                <a:moveTo>
                  <a:pt x="84" y="202"/>
                </a:moveTo>
                <a:cubicBezTo>
                  <a:pt x="85" y="202"/>
                  <a:pt x="85" y="201"/>
                  <a:pt x="85" y="201"/>
                </a:cubicBezTo>
                <a:cubicBezTo>
                  <a:pt x="84" y="201"/>
                  <a:pt x="84" y="202"/>
                  <a:pt x="84" y="202"/>
                </a:cubicBezTo>
                <a:close/>
                <a:moveTo>
                  <a:pt x="58" y="182"/>
                </a:moveTo>
                <a:cubicBezTo>
                  <a:pt x="58" y="183"/>
                  <a:pt x="60" y="181"/>
                  <a:pt x="59" y="181"/>
                </a:cubicBezTo>
                <a:cubicBezTo>
                  <a:pt x="59" y="181"/>
                  <a:pt x="57" y="182"/>
                  <a:pt x="58" y="182"/>
                </a:cubicBezTo>
                <a:close/>
                <a:moveTo>
                  <a:pt x="76" y="197"/>
                </a:moveTo>
                <a:cubicBezTo>
                  <a:pt x="77" y="198"/>
                  <a:pt x="78" y="196"/>
                  <a:pt x="77" y="197"/>
                </a:cubicBezTo>
                <a:cubicBezTo>
                  <a:pt x="77" y="197"/>
                  <a:pt x="76" y="197"/>
                  <a:pt x="76" y="197"/>
                </a:cubicBezTo>
                <a:close/>
                <a:moveTo>
                  <a:pt x="68" y="191"/>
                </a:moveTo>
                <a:cubicBezTo>
                  <a:pt x="68" y="191"/>
                  <a:pt x="68" y="191"/>
                  <a:pt x="69" y="191"/>
                </a:cubicBezTo>
                <a:cubicBezTo>
                  <a:pt x="68" y="191"/>
                  <a:pt x="69" y="190"/>
                  <a:pt x="69" y="190"/>
                </a:cubicBezTo>
                <a:cubicBezTo>
                  <a:pt x="68" y="190"/>
                  <a:pt x="68" y="191"/>
                  <a:pt x="68" y="191"/>
                </a:cubicBezTo>
                <a:close/>
                <a:moveTo>
                  <a:pt x="69" y="194"/>
                </a:moveTo>
                <a:cubicBezTo>
                  <a:pt x="70" y="195"/>
                  <a:pt x="70" y="194"/>
                  <a:pt x="71" y="194"/>
                </a:cubicBezTo>
                <a:cubicBezTo>
                  <a:pt x="70" y="193"/>
                  <a:pt x="71" y="193"/>
                  <a:pt x="70" y="193"/>
                </a:cubicBezTo>
                <a:cubicBezTo>
                  <a:pt x="70" y="193"/>
                  <a:pt x="70" y="194"/>
                  <a:pt x="69" y="194"/>
                </a:cubicBezTo>
                <a:close/>
                <a:moveTo>
                  <a:pt x="64" y="195"/>
                </a:moveTo>
                <a:cubicBezTo>
                  <a:pt x="64" y="194"/>
                  <a:pt x="64" y="195"/>
                  <a:pt x="64" y="194"/>
                </a:cubicBezTo>
                <a:cubicBezTo>
                  <a:pt x="65" y="193"/>
                  <a:pt x="65" y="191"/>
                  <a:pt x="67" y="190"/>
                </a:cubicBezTo>
                <a:cubicBezTo>
                  <a:pt x="67" y="191"/>
                  <a:pt x="67" y="192"/>
                  <a:pt x="68" y="191"/>
                </a:cubicBezTo>
                <a:cubicBezTo>
                  <a:pt x="67" y="193"/>
                  <a:pt x="66" y="194"/>
                  <a:pt x="65" y="195"/>
                </a:cubicBezTo>
                <a:cubicBezTo>
                  <a:pt x="65" y="194"/>
                  <a:pt x="66" y="194"/>
                  <a:pt x="66" y="193"/>
                </a:cubicBezTo>
                <a:cubicBezTo>
                  <a:pt x="65" y="192"/>
                  <a:pt x="65" y="195"/>
                  <a:pt x="64" y="195"/>
                </a:cubicBezTo>
                <a:cubicBezTo>
                  <a:pt x="64" y="195"/>
                  <a:pt x="64" y="195"/>
                  <a:pt x="64" y="195"/>
                </a:cubicBezTo>
                <a:close/>
                <a:moveTo>
                  <a:pt x="66" y="192"/>
                </a:moveTo>
                <a:cubicBezTo>
                  <a:pt x="66" y="192"/>
                  <a:pt x="68" y="192"/>
                  <a:pt x="67" y="191"/>
                </a:cubicBezTo>
                <a:cubicBezTo>
                  <a:pt x="67" y="192"/>
                  <a:pt x="66" y="192"/>
                  <a:pt x="66" y="192"/>
                </a:cubicBezTo>
                <a:close/>
                <a:moveTo>
                  <a:pt x="68" y="196"/>
                </a:moveTo>
                <a:cubicBezTo>
                  <a:pt x="69" y="196"/>
                  <a:pt x="69" y="195"/>
                  <a:pt x="69" y="195"/>
                </a:cubicBezTo>
                <a:cubicBezTo>
                  <a:pt x="69" y="195"/>
                  <a:pt x="68" y="196"/>
                  <a:pt x="68" y="196"/>
                </a:cubicBezTo>
                <a:close/>
                <a:moveTo>
                  <a:pt x="81" y="205"/>
                </a:moveTo>
                <a:cubicBezTo>
                  <a:pt x="81" y="206"/>
                  <a:pt x="80" y="206"/>
                  <a:pt x="80" y="207"/>
                </a:cubicBezTo>
                <a:cubicBezTo>
                  <a:pt x="81" y="207"/>
                  <a:pt x="81" y="206"/>
                  <a:pt x="81" y="205"/>
                </a:cubicBezTo>
                <a:close/>
                <a:moveTo>
                  <a:pt x="85" y="210"/>
                </a:moveTo>
                <a:cubicBezTo>
                  <a:pt x="85" y="211"/>
                  <a:pt x="84" y="211"/>
                  <a:pt x="84" y="213"/>
                </a:cubicBezTo>
                <a:cubicBezTo>
                  <a:pt x="84" y="212"/>
                  <a:pt x="87" y="210"/>
                  <a:pt x="86" y="210"/>
                </a:cubicBezTo>
                <a:cubicBezTo>
                  <a:pt x="86" y="210"/>
                  <a:pt x="85" y="210"/>
                  <a:pt x="85" y="210"/>
                </a:cubicBezTo>
                <a:close/>
                <a:moveTo>
                  <a:pt x="81" y="210"/>
                </a:moveTo>
                <a:cubicBezTo>
                  <a:pt x="82" y="210"/>
                  <a:pt x="83" y="209"/>
                  <a:pt x="83" y="207"/>
                </a:cubicBezTo>
                <a:cubicBezTo>
                  <a:pt x="82" y="208"/>
                  <a:pt x="81" y="209"/>
                  <a:pt x="81" y="210"/>
                </a:cubicBezTo>
                <a:close/>
                <a:moveTo>
                  <a:pt x="67" y="196"/>
                </a:moveTo>
                <a:cubicBezTo>
                  <a:pt x="67" y="195"/>
                  <a:pt x="67" y="195"/>
                  <a:pt x="67" y="195"/>
                </a:cubicBezTo>
                <a:cubicBezTo>
                  <a:pt x="66" y="194"/>
                  <a:pt x="67" y="195"/>
                  <a:pt x="67" y="196"/>
                </a:cubicBezTo>
                <a:close/>
                <a:moveTo>
                  <a:pt x="54" y="186"/>
                </a:moveTo>
                <a:cubicBezTo>
                  <a:pt x="55" y="186"/>
                  <a:pt x="55" y="186"/>
                  <a:pt x="55" y="186"/>
                </a:cubicBezTo>
                <a:cubicBezTo>
                  <a:pt x="55" y="186"/>
                  <a:pt x="55" y="187"/>
                  <a:pt x="55" y="187"/>
                </a:cubicBezTo>
                <a:cubicBezTo>
                  <a:pt x="56" y="186"/>
                  <a:pt x="55" y="186"/>
                  <a:pt x="55" y="186"/>
                </a:cubicBezTo>
                <a:cubicBezTo>
                  <a:pt x="55" y="185"/>
                  <a:pt x="55" y="186"/>
                  <a:pt x="54" y="186"/>
                </a:cubicBezTo>
                <a:cubicBezTo>
                  <a:pt x="54" y="186"/>
                  <a:pt x="54" y="186"/>
                  <a:pt x="54" y="186"/>
                </a:cubicBezTo>
                <a:close/>
                <a:moveTo>
                  <a:pt x="63" y="194"/>
                </a:moveTo>
                <a:cubicBezTo>
                  <a:pt x="63" y="194"/>
                  <a:pt x="64" y="194"/>
                  <a:pt x="64" y="193"/>
                </a:cubicBezTo>
                <a:cubicBezTo>
                  <a:pt x="63" y="193"/>
                  <a:pt x="62" y="194"/>
                  <a:pt x="63" y="194"/>
                </a:cubicBezTo>
                <a:close/>
                <a:moveTo>
                  <a:pt x="68" y="198"/>
                </a:moveTo>
                <a:cubicBezTo>
                  <a:pt x="68" y="197"/>
                  <a:pt x="68" y="197"/>
                  <a:pt x="68" y="197"/>
                </a:cubicBezTo>
                <a:cubicBezTo>
                  <a:pt x="68" y="197"/>
                  <a:pt x="67" y="198"/>
                  <a:pt x="68" y="198"/>
                </a:cubicBezTo>
                <a:close/>
                <a:moveTo>
                  <a:pt x="68" y="200"/>
                </a:moveTo>
                <a:cubicBezTo>
                  <a:pt x="69" y="201"/>
                  <a:pt x="69" y="200"/>
                  <a:pt x="70" y="200"/>
                </a:cubicBezTo>
                <a:cubicBezTo>
                  <a:pt x="70" y="200"/>
                  <a:pt x="70" y="199"/>
                  <a:pt x="70" y="199"/>
                </a:cubicBezTo>
                <a:cubicBezTo>
                  <a:pt x="70" y="199"/>
                  <a:pt x="70" y="199"/>
                  <a:pt x="70" y="198"/>
                </a:cubicBezTo>
                <a:cubicBezTo>
                  <a:pt x="69" y="199"/>
                  <a:pt x="69" y="200"/>
                  <a:pt x="68" y="200"/>
                </a:cubicBezTo>
                <a:close/>
                <a:moveTo>
                  <a:pt x="53" y="186"/>
                </a:moveTo>
                <a:cubicBezTo>
                  <a:pt x="53" y="185"/>
                  <a:pt x="54" y="185"/>
                  <a:pt x="53" y="184"/>
                </a:cubicBezTo>
                <a:cubicBezTo>
                  <a:pt x="53" y="184"/>
                  <a:pt x="53" y="185"/>
                  <a:pt x="53" y="186"/>
                </a:cubicBezTo>
                <a:close/>
                <a:moveTo>
                  <a:pt x="66" y="197"/>
                </a:moveTo>
                <a:cubicBezTo>
                  <a:pt x="67" y="196"/>
                  <a:pt x="66" y="197"/>
                  <a:pt x="66" y="196"/>
                </a:cubicBezTo>
                <a:cubicBezTo>
                  <a:pt x="66" y="196"/>
                  <a:pt x="66" y="197"/>
                  <a:pt x="66" y="197"/>
                </a:cubicBezTo>
                <a:close/>
                <a:moveTo>
                  <a:pt x="71" y="202"/>
                </a:moveTo>
                <a:cubicBezTo>
                  <a:pt x="71" y="202"/>
                  <a:pt x="72" y="202"/>
                  <a:pt x="72" y="201"/>
                </a:cubicBezTo>
                <a:cubicBezTo>
                  <a:pt x="71" y="201"/>
                  <a:pt x="70" y="202"/>
                  <a:pt x="71" y="202"/>
                </a:cubicBezTo>
                <a:close/>
                <a:moveTo>
                  <a:pt x="60" y="193"/>
                </a:moveTo>
                <a:cubicBezTo>
                  <a:pt x="61" y="193"/>
                  <a:pt x="61" y="193"/>
                  <a:pt x="61" y="194"/>
                </a:cubicBezTo>
                <a:cubicBezTo>
                  <a:pt x="61" y="193"/>
                  <a:pt x="61" y="194"/>
                  <a:pt x="61" y="194"/>
                </a:cubicBezTo>
                <a:cubicBezTo>
                  <a:pt x="61" y="194"/>
                  <a:pt x="62" y="193"/>
                  <a:pt x="61" y="193"/>
                </a:cubicBezTo>
                <a:cubicBezTo>
                  <a:pt x="61" y="193"/>
                  <a:pt x="61" y="193"/>
                  <a:pt x="60" y="193"/>
                </a:cubicBezTo>
                <a:close/>
                <a:moveTo>
                  <a:pt x="54" y="191"/>
                </a:moveTo>
                <a:cubicBezTo>
                  <a:pt x="55" y="191"/>
                  <a:pt x="56" y="190"/>
                  <a:pt x="56" y="189"/>
                </a:cubicBezTo>
                <a:cubicBezTo>
                  <a:pt x="55" y="189"/>
                  <a:pt x="54" y="190"/>
                  <a:pt x="54" y="191"/>
                </a:cubicBezTo>
                <a:close/>
                <a:moveTo>
                  <a:pt x="76" y="210"/>
                </a:moveTo>
                <a:cubicBezTo>
                  <a:pt x="77" y="209"/>
                  <a:pt x="78" y="209"/>
                  <a:pt x="78" y="208"/>
                </a:cubicBezTo>
                <a:cubicBezTo>
                  <a:pt x="78" y="208"/>
                  <a:pt x="76" y="210"/>
                  <a:pt x="76" y="210"/>
                </a:cubicBezTo>
                <a:close/>
                <a:moveTo>
                  <a:pt x="75" y="208"/>
                </a:moveTo>
                <a:cubicBezTo>
                  <a:pt x="75" y="208"/>
                  <a:pt x="75" y="208"/>
                  <a:pt x="75" y="208"/>
                </a:cubicBezTo>
                <a:cubicBezTo>
                  <a:pt x="75" y="208"/>
                  <a:pt x="75" y="207"/>
                  <a:pt x="75" y="207"/>
                </a:cubicBezTo>
                <a:cubicBezTo>
                  <a:pt x="75" y="207"/>
                  <a:pt x="75" y="207"/>
                  <a:pt x="75" y="207"/>
                </a:cubicBezTo>
                <a:cubicBezTo>
                  <a:pt x="74" y="207"/>
                  <a:pt x="75" y="207"/>
                  <a:pt x="74" y="208"/>
                </a:cubicBezTo>
                <a:lnTo>
                  <a:pt x="75" y="208"/>
                </a:lnTo>
                <a:close/>
                <a:moveTo>
                  <a:pt x="74" y="206"/>
                </a:moveTo>
                <a:cubicBezTo>
                  <a:pt x="73" y="207"/>
                  <a:pt x="73" y="205"/>
                  <a:pt x="73" y="206"/>
                </a:cubicBezTo>
                <a:cubicBezTo>
                  <a:pt x="73" y="206"/>
                  <a:pt x="72" y="207"/>
                  <a:pt x="73" y="207"/>
                </a:cubicBezTo>
                <a:cubicBezTo>
                  <a:pt x="73" y="207"/>
                  <a:pt x="73" y="207"/>
                  <a:pt x="73" y="207"/>
                </a:cubicBezTo>
                <a:cubicBezTo>
                  <a:pt x="73" y="207"/>
                  <a:pt x="73" y="207"/>
                  <a:pt x="73" y="207"/>
                </a:cubicBezTo>
                <a:cubicBezTo>
                  <a:pt x="74" y="207"/>
                  <a:pt x="74" y="206"/>
                  <a:pt x="74" y="206"/>
                </a:cubicBezTo>
                <a:close/>
                <a:moveTo>
                  <a:pt x="50" y="189"/>
                </a:moveTo>
                <a:cubicBezTo>
                  <a:pt x="51" y="190"/>
                  <a:pt x="52" y="189"/>
                  <a:pt x="51" y="188"/>
                </a:cubicBezTo>
                <a:cubicBezTo>
                  <a:pt x="51" y="189"/>
                  <a:pt x="51" y="189"/>
                  <a:pt x="50" y="189"/>
                </a:cubicBezTo>
                <a:close/>
                <a:moveTo>
                  <a:pt x="53" y="192"/>
                </a:moveTo>
                <a:cubicBezTo>
                  <a:pt x="54" y="193"/>
                  <a:pt x="54" y="192"/>
                  <a:pt x="54" y="192"/>
                </a:cubicBezTo>
                <a:cubicBezTo>
                  <a:pt x="54" y="192"/>
                  <a:pt x="54" y="191"/>
                  <a:pt x="54" y="191"/>
                </a:cubicBezTo>
                <a:lnTo>
                  <a:pt x="53" y="192"/>
                </a:lnTo>
                <a:close/>
                <a:moveTo>
                  <a:pt x="73" y="209"/>
                </a:moveTo>
                <a:cubicBezTo>
                  <a:pt x="73" y="209"/>
                  <a:pt x="73" y="210"/>
                  <a:pt x="73" y="209"/>
                </a:cubicBezTo>
                <a:cubicBezTo>
                  <a:pt x="73" y="209"/>
                  <a:pt x="74" y="210"/>
                  <a:pt x="74" y="209"/>
                </a:cubicBezTo>
                <a:cubicBezTo>
                  <a:pt x="74" y="209"/>
                  <a:pt x="74" y="208"/>
                  <a:pt x="74" y="208"/>
                </a:cubicBezTo>
                <a:cubicBezTo>
                  <a:pt x="73" y="209"/>
                  <a:pt x="73" y="208"/>
                  <a:pt x="73" y="208"/>
                </a:cubicBezTo>
                <a:cubicBezTo>
                  <a:pt x="73" y="208"/>
                  <a:pt x="73" y="209"/>
                  <a:pt x="73" y="209"/>
                </a:cubicBezTo>
                <a:cubicBezTo>
                  <a:pt x="73" y="209"/>
                  <a:pt x="73" y="209"/>
                  <a:pt x="73" y="209"/>
                </a:cubicBezTo>
                <a:close/>
                <a:moveTo>
                  <a:pt x="49" y="190"/>
                </a:moveTo>
                <a:cubicBezTo>
                  <a:pt x="49" y="190"/>
                  <a:pt x="50" y="189"/>
                  <a:pt x="50" y="189"/>
                </a:cubicBezTo>
                <a:cubicBezTo>
                  <a:pt x="50" y="189"/>
                  <a:pt x="49" y="190"/>
                  <a:pt x="49" y="190"/>
                </a:cubicBezTo>
                <a:close/>
                <a:moveTo>
                  <a:pt x="52" y="194"/>
                </a:moveTo>
                <a:cubicBezTo>
                  <a:pt x="53" y="194"/>
                  <a:pt x="54" y="193"/>
                  <a:pt x="53" y="192"/>
                </a:cubicBezTo>
                <a:cubicBezTo>
                  <a:pt x="53" y="193"/>
                  <a:pt x="52" y="193"/>
                  <a:pt x="52" y="194"/>
                </a:cubicBezTo>
                <a:close/>
                <a:moveTo>
                  <a:pt x="66" y="205"/>
                </a:moveTo>
                <a:cubicBezTo>
                  <a:pt x="66" y="205"/>
                  <a:pt x="67" y="204"/>
                  <a:pt x="67" y="204"/>
                </a:cubicBezTo>
                <a:cubicBezTo>
                  <a:pt x="67" y="204"/>
                  <a:pt x="67" y="204"/>
                  <a:pt x="67" y="204"/>
                </a:cubicBezTo>
                <a:cubicBezTo>
                  <a:pt x="67" y="204"/>
                  <a:pt x="66" y="205"/>
                  <a:pt x="66" y="205"/>
                </a:cubicBezTo>
                <a:close/>
                <a:moveTo>
                  <a:pt x="58" y="198"/>
                </a:moveTo>
                <a:cubicBezTo>
                  <a:pt x="57" y="198"/>
                  <a:pt x="57" y="197"/>
                  <a:pt x="57" y="197"/>
                </a:cubicBezTo>
                <a:cubicBezTo>
                  <a:pt x="56" y="197"/>
                  <a:pt x="57" y="198"/>
                  <a:pt x="58" y="198"/>
                </a:cubicBezTo>
                <a:close/>
                <a:moveTo>
                  <a:pt x="50" y="197"/>
                </a:moveTo>
                <a:cubicBezTo>
                  <a:pt x="51" y="196"/>
                  <a:pt x="51" y="195"/>
                  <a:pt x="52" y="195"/>
                </a:cubicBezTo>
                <a:cubicBezTo>
                  <a:pt x="52" y="194"/>
                  <a:pt x="52" y="194"/>
                  <a:pt x="52" y="194"/>
                </a:cubicBezTo>
                <a:cubicBezTo>
                  <a:pt x="51" y="195"/>
                  <a:pt x="50" y="196"/>
                  <a:pt x="50" y="197"/>
                </a:cubicBezTo>
                <a:close/>
                <a:moveTo>
                  <a:pt x="79" y="218"/>
                </a:moveTo>
                <a:cubicBezTo>
                  <a:pt x="80" y="219"/>
                  <a:pt x="80" y="218"/>
                  <a:pt x="80" y="218"/>
                </a:cubicBezTo>
                <a:cubicBezTo>
                  <a:pt x="80" y="218"/>
                  <a:pt x="80" y="218"/>
                  <a:pt x="79" y="218"/>
                </a:cubicBezTo>
                <a:close/>
                <a:moveTo>
                  <a:pt x="45" y="192"/>
                </a:moveTo>
                <a:cubicBezTo>
                  <a:pt x="45" y="192"/>
                  <a:pt x="47" y="192"/>
                  <a:pt x="46" y="191"/>
                </a:cubicBezTo>
                <a:cubicBezTo>
                  <a:pt x="46" y="192"/>
                  <a:pt x="45" y="191"/>
                  <a:pt x="45" y="192"/>
                </a:cubicBezTo>
                <a:close/>
                <a:moveTo>
                  <a:pt x="42" y="196"/>
                </a:moveTo>
                <a:cubicBezTo>
                  <a:pt x="44" y="196"/>
                  <a:pt x="43" y="194"/>
                  <a:pt x="45" y="193"/>
                </a:cubicBezTo>
                <a:cubicBezTo>
                  <a:pt x="44" y="193"/>
                  <a:pt x="44" y="193"/>
                  <a:pt x="44" y="193"/>
                </a:cubicBezTo>
                <a:cubicBezTo>
                  <a:pt x="44" y="194"/>
                  <a:pt x="42" y="194"/>
                  <a:pt x="42" y="196"/>
                </a:cubicBezTo>
                <a:close/>
                <a:moveTo>
                  <a:pt x="49" y="199"/>
                </a:moveTo>
                <a:cubicBezTo>
                  <a:pt x="49" y="198"/>
                  <a:pt x="50" y="198"/>
                  <a:pt x="49" y="197"/>
                </a:cubicBezTo>
                <a:cubicBezTo>
                  <a:pt x="49" y="198"/>
                  <a:pt x="48" y="198"/>
                  <a:pt x="49" y="199"/>
                </a:cubicBezTo>
                <a:close/>
                <a:moveTo>
                  <a:pt x="67" y="214"/>
                </a:moveTo>
                <a:cubicBezTo>
                  <a:pt x="67" y="214"/>
                  <a:pt x="66" y="215"/>
                  <a:pt x="67" y="215"/>
                </a:cubicBezTo>
                <a:cubicBezTo>
                  <a:pt x="66" y="214"/>
                  <a:pt x="68" y="214"/>
                  <a:pt x="68" y="214"/>
                </a:cubicBezTo>
                <a:cubicBezTo>
                  <a:pt x="67" y="214"/>
                  <a:pt x="67" y="214"/>
                  <a:pt x="67" y="214"/>
                </a:cubicBezTo>
                <a:close/>
                <a:moveTo>
                  <a:pt x="72" y="224"/>
                </a:moveTo>
                <a:cubicBezTo>
                  <a:pt x="72" y="224"/>
                  <a:pt x="74" y="222"/>
                  <a:pt x="74" y="221"/>
                </a:cubicBezTo>
                <a:cubicBezTo>
                  <a:pt x="74" y="222"/>
                  <a:pt x="72" y="224"/>
                  <a:pt x="72" y="224"/>
                </a:cubicBezTo>
                <a:close/>
                <a:moveTo>
                  <a:pt x="59" y="212"/>
                </a:moveTo>
                <a:cubicBezTo>
                  <a:pt x="59" y="211"/>
                  <a:pt x="61" y="211"/>
                  <a:pt x="61" y="211"/>
                </a:cubicBezTo>
                <a:cubicBezTo>
                  <a:pt x="60" y="211"/>
                  <a:pt x="59" y="211"/>
                  <a:pt x="59" y="212"/>
                </a:cubicBezTo>
                <a:close/>
                <a:moveTo>
                  <a:pt x="71" y="219"/>
                </a:moveTo>
                <a:cubicBezTo>
                  <a:pt x="71" y="219"/>
                  <a:pt x="70" y="219"/>
                  <a:pt x="70" y="218"/>
                </a:cubicBezTo>
                <a:cubicBezTo>
                  <a:pt x="70" y="219"/>
                  <a:pt x="70" y="219"/>
                  <a:pt x="71" y="219"/>
                </a:cubicBezTo>
                <a:close/>
                <a:moveTo>
                  <a:pt x="41" y="197"/>
                </a:moveTo>
                <a:cubicBezTo>
                  <a:pt x="42" y="198"/>
                  <a:pt x="42" y="197"/>
                  <a:pt x="42" y="196"/>
                </a:cubicBezTo>
                <a:cubicBezTo>
                  <a:pt x="42" y="196"/>
                  <a:pt x="42" y="196"/>
                  <a:pt x="41" y="197"/>
                </a:cubicBezTo>
                <a:close/>
                <a:moveTo>
                  <a:pt x="57" y="214"/>
                </a:moveTo>
                <a:cubicBezTo>
                  <a:pt x="57" y="214"/>
                  <a:pt x="57" y="214"/>
                  <a:pt x="57" y="215"/>
                </a:cubicBezTo>
                <a:cubicBezTo>
                  <a:pt x="58" y="214"/>
                  <a:pt x="58" y="214"/>
                  <a:pt x="58" y="213"/>
                </a:cubicBezTo>
                <a:cubicBezTo>
                  <a:pt x="58" y="214"/>
                  <a:pt x="58" y="214"/>
                  <a:pt x="57" y="214"/>
                </a:cubicBezTo>
                <a:close/>
                <a:moveTo>
                  <a:pt x="62" y="219"/>
                </a:moveTo>
                <a:cubicBezTo>
                  <a:pt x="62" y="218"/>
                  <a:pt x="62" y="218"/>
                  <a:pt x="62" y="218"/>
                </a:cubicBezTo>
                <a:cubicBezTo>
                  <a:pt x="61" y="218"/>
                  <a:pt x="61" y="218"/>
                  <a:pt x="62" y="219"/>
                </a:cubicBezTo>
                <a:close/>
                <a:moveTo>
                  <a:pt x="62" y="219"/>
                </a:moveTo>
                <a:cubicBezTo>
                  <a:pt x="62" y="220"/>
                  <a:pt x="63" y="220"/>
                  <a:pt x="63" y="220"/>
                </a:cubicBezTo>
                <a:cubicBezTo>
                  <a:pt x="63" y="220"/>
                  <a:pt x="62" y="219"/>
                  <a:pt x="62" y="219"/>
                </a:cubicBezTo>
                <a:close/>
                <a:moveTo>
                  <a:pt x="43" y="206"/>
                </a:moveTo>
                <a:cubicBezTo>
                  <a:pt x="43" y="205"/>
                  <a:pt x="44" y="204"/>
                  <a:pt x="43" y="204"/>
                </a:cubicBezTo>
                <a:cubicBezTo>
                  <a:pt x="42" y="205"/>
                  <a:pt x="42" y="205"/>
                  <a:pt x="43" y="206"/>
                </a:cubicBezTo>
                <a:close/>
                <a:moveTo>
                  <a:pt x="59" y="218"/>
                </a:moveTo>
                <a:cubicBezTo>
                  <a:pt x="60" y="219"/>
                  <a:pt x="60" y="218"/>
                  <a:pt x="60" y="217"/>
                </a:cubicBezTo>
                <a:cubicBezTo>
                  <a:pt x="60" y="217"/>
                  <a:pt x="59" y="218"/>
                  <a:pt x="59" y="218"/>
                </a:cubicBezTo>
                <a:close/>
                <a:moveTo>
                  <a:pt x="57" y="218"/>
                </a:moveTo>
                <a:cubicBezTo>
                  <a:pt x="57" y="217"/>
                  <a:pt x="58" y="217"/>
                  <a:pt x="58" y="216"/>
                </a:cubicBezTo>
                <a:cubicBezTo>
                  <a:pt x="58" y="216"/>
                  <a:pt x="57" y="217"/>
                  <a:pt x="57" y="218"/>
                </a:cubicBezTo>
                <a:close/>
                <a:moveTo>
                  <a:pt x="64" y="226"/>
                </a:moveTo>
                <a:cubicBezTo>
                  <a:pt x="65" y="225"/>
                  <a:pt x="66" y="225"/>
                  <a:pt x="66" y="224"/>
                </a:cubicBezTo>
                <a:cubicBezTo>
                  <a:pt x="66" y="224"/>
                  <a:pt x="66" y="224"/>
                  <a:pt x="66" y="223"/>
                </a:cubicBezTo>
                <a:cubicBezTo>
                  <a:pt x="65" y="224"/>
                  <a:pt x="64" y="225"/>
                  <a:pt x="64" y="226"/>
                </a:cubicBezTo>
                <a:close/>
                <a:moveTo>
                  <a:pt x="49" y="214"/>
                </a:moveTo>
                <a:cubicBezTo>
                  <a:pt x="50" y="214"/>
                  <a:pt x="51" y="213"/>
                  <a:pt x="51" y="212"/>
                </a:cubicBezTo>
                <a:cubicBezTo>
                  <a:pt x="50" y="213"/>
                  <a:pt x="49" y="213"/>
                  <a:pt x="49" y="214"/>
                </a:cubicBezTo>
                <a:close/>
                <a:moveTo>
                  <a:pt x="57" y="221"/>
                </a:moveTo>
                <a:cubicBezTo>
                  <a:pt x="58" y="220"/>
                  <a:pt x="59" y="220"/>
                  <a:pt x="59" y="219"/>
                </a:cubicBezTo>
                <a:cubicBezTo>
                  <a:pt x="58" y="219"/>
                  <a:pt x="56" y="220"/>
                  <a:pt x="57" y="221"/>
                </a:cubicBezTo>
                <a:close/>
                <a:moveTo>
                  <a:pt x="41" y="208"/>
                </a:moveTo>
                <a:cubicBezTo>
                  <a:pt x="41" y="208"/>
                  <a:pt x="41" y="207"/>
                  <a:pt x="41" y="207"/>
                </a:cubicBezTo>
                <a:cubicBezTo>
                  <a:pt x="41" y="207"/>
                  <a:pt x="40" y="208"/>
                  <a:pt x="41" y="208"/>
                </a:cubicBezTo>
                <a:close/>
                <a:moveTo>
                  <a:pt x="62" y="226"/>
                </a:moveTo>
                <a:cubicBezTo>
                  <a:pt x="62" y="225"/>
                  <a:pt x="63" y="225"/>
                  <a:pt x="62" y="224"/>
                </a:cubicBezTo>
                <a:cubicBezTo>
                  <a:pt x="62" y="225"/>
                  <a:pt x="61" y="225"/>
                  <a:pt x="62" y="226"/>
                </a:cubicBezTo>
                <a:close/>
                <a:moveTo>
                  <a:pt x="53" y="219"/>
                </a:moveTo>
                <a:cubicBezTo>
                  <a:pt x="54" y="219"/>
                  <a:pt x="54" y="220"/>
                  <a:pt x="55" y="219"/>
                </a:cubicBezTo>
                <a:cubicBezTo>
                  <a:pt x="54" y="219"/>
                  <a:pt x="54" y="218"/>
                  <a:pt x="53" y="219"/>
                </a:cubicBezTo>
                <a:close/>
                <a:moveTo>
                  <a:pt x="68" y="232"/>
                </a:moveTo>
                <a:cubicBezTo>
                  <a:pt x="69" y="233"/>
                  <a:pt x="70" y="231"/>
                  <a:pt x="69" y="231"/>
                </a:cubicBezTo>
                <a:cubicBezTo>
                  <a:pt x="69" y="231"/>
                  <a:pt x="69" y="232"/>
                  <a:pt x="68" y="232"/>
                </a:cubicBezTo>
                <a:close/>
                <a:moveTo>
                  <a:pt x="55" y="224"/>
                </a:moveTo>
                <a:cubicBezTo>
                  <a:pt x="56" y="223"/>
                  <a:pt x="57" y="222"/>
                  <a:pt x="57" y="221"/>
                </a:cubicBezTo>
                <a:cubicBezTo>
                  <a:pt x="56" y="222"/>
                  <a:pt x="56" y="223"/>
                  <a:pt x="55" y="224"/>
                </a:cubicBezTo>
                <a:close/>
                <a:moveTo>
                  <a:pt x="62" y="228"/>
                </a:moveTo>
                <a:cubicBezTo>
                  <a:pt x="63" y="228"/>
                  <a:pt x="63" y="228"/>
                  <a:pt x="64" y="228"/>
                </a:cubicBezTo>
                <a:cubicBezTo>
                  <a:pt x="63" y="227"/>
                  <a:pt x="64" y="227"/>
                  <a:pt x="63" y="226"/>
                </a:cubicBezTo>
                <a:cubicBezTo>
                  <a:pt x="63" y="227"/>
                  <a:pt x="62" y="228"/>
                  <a:pt x="62" y="228"/>
                </a:cubicBezTo>
                <a:close/>
                <a:moveTo>
                  <a:pt x="53" y="220"/>
                </a:moveTo>
                <a:cubicBezTo>
                  <a:pt x="53" y="220"/>
                  <a:pt x="54" y="219"/>
                  <a:pt x="53" y="219"/>
                </a:cubicBezTo>
                <a:cubicBezTo>
                  <a:pt x="52" y="221"/>
                  <a:pt x="51" y="222"/>
                  <a:pt x="53" y="220"/>
                </a:cubicBezTo>
                <a:close/>
                <a:moveTo>
                  <a:pt x="47" y="216"/>
                </a:moveTo>
                <a:cubicBezTo>
                  <a:pt x="47" y="217"/>
                  <a:pt x="46" y="217"/>
                  <a:pt x="47" y="218"/>
                </a:cubicBezTo>
                <a:cubicBezTo>
                  <a:pt x="47" y="217"/>
                  <a:pt x="47" y="217"/>
                  <a:pt x="48" y="217"/>
                </a:cubicBezTo>
                <a:cubicBezTo>
                  <a:pt x="48" y="216"/>
                  <a:pt x="48" y="216"/>
                  <a:pt x="47" y="216"/>
                </a:cubicBezTo>
                <a:close/>
                <a:moveTo>
                  <a:pt x="59" y="227"/>
                </a:moveTo>
                <a:cubicBezTo>
                  <a:pt x="59" y="227"/>
                  <a:pt x="59" y="227"/>
                  <a:pt x="59" y="228"/>
                </a:cubicBezTo>
                <a:cubicBezTo>
                  <a:pt x="59" y="227"/>
                  <a:pt x="60" y="227"/>
                  <a:pt x="60" y="226"/>
                </a:cubicBezTo>
                <a:cubicBezTo>
                  <a:pt x="60" y="227"/>
                  <a:pt x="59" y="226"/>
                  <a:pt x="59" y="227"/>
                </a:cubicBezTo>
                <a:close/>
                <a:moveTo>
                  <a:pt x="57" y="227"/>
                </a:moveTo>
                <a:cubicBezTo>
                  <a:pt x="57" y="227"/>
                  <a:pt x="59" y="226"/>
                  <a:pt x="58" y="226"/>
                </a:cubicBezTo>
                <a:cubicBezTo>
                  <a:pt x="58" y="226"/>
                  <a:pt x="57" y="226"/>
                  <a:pt x="57" y="227"/>
                </a:cubicBezTo>
                <a:close/>
                <a:moveTo>
                  <a:pt x="51" y="223"/>
                </a:moveTo>
                <a:cubicBezTo>
                  <a:pt x="51" y="222"/>
                  <a:pt x="52" y="222"/>
                  <a:pt x="52" y="221"/>
                </a:cubicBezTo>
                <a:cubicBezTo>
                  <a:pt x="51" y="222"/>
                  <a:pt x="51" y="222"/>
                  <a:pt x="51" y="223"/>
                </a:cubicBezTo>
                <a:close/>
                <a:moveTo>
                  <a:pt x="33" y="211"/>
                </a:moveTo>
                <a:cubicBezTo>
                  <a:pt x="34" y="212"/>
                  <a:pt x="35" y="210"/>
                  <a:pt x="35" y="209"/>
                </a:cubicBezTo>
                <a:cubicBezTo>
                  <a:pt x="34" y="210"/>
                  <a:pt x="34" y="211"/>
                  <a:pt x="33" y="211"/>
                </a:cubicBezTo>
                <a:close/>
                <a:moveTo>
                  <a:pt x="40" y="214"/>
                </a:moveTo>
                <a:cubicBezTo>
                  <a:pt x="40" y="214"/>
                  <a:pt x="41" y="214"/>
                  <a:pt x="40" y="213"/>
                </a:cubicBezTo>
                <a:cubicBezTo>
                  <a:pt x="40" y="213"/>
                  <a:pt x="39" y="214"/>
                  <a:pt x="40" y="214"/>
                </a:cubicBezTo>
                <a:close/>
                <a:moveTo>
                  <a:pt x="35" y="215"/>
                </a:moveTo>
                <a:cubicBezTo>
                  <a:pt x="36" y="215"/>
                  <a:pt x="37" y="214"/>
                  <a:pt x="37" y="213"/>
                </a:cubicBezTo>
                <a:cubicBezTo>
                  <a:pt x="36" y="214"/>
                  <a:pt x="35" y="215"/>
                  <a:pt x="35" y="215"/>
                </a:cubicBezTo>
                <a:close/>
                <a:moveTo>
                  <a:pt x="48" y="223"/>
                </a:moveTo>
                <a:cubicBezTo>
                  <a:pt x="49" y="223"/>
                  <a:pt x="49" y="222"/>
                  <a:pt x="48" y="222"/>
                </a:cubicBezTo>
                <a:cubicBezTo>
                  <a:pt x="48" y="222"/>
                  <a:pt x="48" y="223"/>
                  <a:pt x="48" y="223"/>
                </a:cubicBezTo>
                <a:close/>
                <a:moveTo>
                  <a:pt x="38" y="217"/>
                </a:moveTo>
                <a:cubicBezTo>
                  <a:pt x="38" y="217"/>
                  <a:pt x="39" y="216"/>
                  <a:pt x="39" y="215"/>
                </a:cubicBezTo>
                <a:lnTo>
                  <a:pt x="38" y="217"/>
                </a:lnTo>
                <a:close/>
                <a:moveTo>
                  <a:pt x="43" y="223"/>
                </a:moveTo>
                <a:cubicBezTo>
                  <a:pt x="43" y="223"/>
                  <a:pt x="45" y="222"/>
                  <a:pt x="44" y="221"/>
                </a:cubicBezTo>
                <a:cubicBezTo>
                  <a:pt x="44" y="222"/>
                  <a:pt x="42" y="223"/>
                  <a:pt x="43" y="223"/>
                </a:cubicBezTo>
                <a:close/>
                <a:moveTo>
                  <a:pt x="62" y="237"/>
                </a:moveTo>
                <a:cubicBezTo>
                  <a:pt x="62" y="237"/>
                  <a:pt x="63" y="236"/>
                  <a:pt x="62" y="235"/>
                </a:cubicBezTo>
                <a:cubicBezTo>
                  <a:pt x="62" y="236"/>
                  <a:pt x="61" y="237"/>
                  <a:pt x="62" y="237"/>
                </a:cubicBezTo>
                <a:close/>
                <a:moveTo>
                  <a:pt x="30" y="213"/>
                </a:moveTo>
                <a:cubicBezTo>
                  <a:pt x="30" y="212"/>
                  <a:pt x="31" y="212"/>
                  <a:pt x="30" y="211"/>
                </a:cubicBezTo>
                <a:cubicBezTo>
                  <a:pt x="30" y="212"/>
                  <a:pt x="29" y="212"/>
                  <a:pt x="30" y="213"/>
                </a:cubicBezTo>
                <a:close/>
                <a:moveTo>
                  <a:pt x="49" y="228"/>
                </a:moveTo>
                <a:cubicBezTo>
                  <a:pt x="50" y="229"/>
                  <a:pt x="50" y="227"/>
                  <a:pt x="50" y="228"/>
                </a:cubicBezTo>
                <a:cubicBezTo>
                  <a:pt x="51" y="227"/>
                  <a:pt x="51" y="227"/>
                  <a:pt x="51" y="227"/>
                </a:cubicBezTo>
                <a:cubicBezTo>
                  <a:pt x="51" y="227"/>
                  <a:pt x="51" y="227"/>
                  <a:pt x="51" y="227"/>
                </a:cubicBezTo>
                <a:cubicBezTo>
                  <a:pt x="50" y="228"/>
                  <a:pt x="49" y="227"/>
                  <a:pt x="49" y="228"/>
                </a:cubicBezTo>
                <a:close/>
                <a:moveTo>
                  <a:pt x="44" y="225"/>
                </a:moveTo>
                <a:cubicBezTo>
                  <a:pt x="44" y="224"/>
                  <a:pt x="45" y="224"/>
                  <a:pt x="44" y="223"/>
                </a:cubicBezTo>
                <a:cubicBezTo>
                  <a:pt x="44" y="224"/>
                  <a:pt x="44" y="224"/>
                  <a:pt x="44" y="225"/>
                </a:cubicBezTo>
                <a:close/>
                <a:moveTo>
                  <a:pt x="64" y="238"/>
                </a:moveTo>
                <a:cubicBezTo>
                  <a:pt x="63" y="238"/>
                  <a:pt x="63" y="239"/>
                  <a:pt x="63" y="239"/>
                </a:cubicBezTo>
                <a:cubicBezTo>
                  <a:pt x="64" y="239"/>
                  <a:pt x="64" y="239"/>
                  <a:pt x="64" y="238"/>
                </a:cubicBezTo>
                <a:close/>
                <a:moveTo>
                  <a:pt x="29" y="217"/>
                </a:moveTo>
                <a:cubicBezTo>
                  <a:pt x="30" y="217"/>
                  <a:pt x="30" y="216"/>
                  <a:pt x="30" y="215"/>
                </a:cubicBezTo>
                <a:cubicBezTo>
                  <a:pt x="30" y="216"/>
                  <a:pt x="29" y="216"/>
                  <a:pt x="29" y="217"/>
                </a:cubicBezTo>
                <a:close/>
                <a:moveTo>
                  <a:pt x="55" y="237"/>
                </a:moveTo>
                <a:cubicBezTo>
                  <a:pt x="55" y="236"/>
                  <a:pt x="56" y="236"/>
                  <a:pt x="56" y="235"/>
                </a:cubicBezTo>
                <a:cubicBezTo>
                  <a:pt x="55" y="235"/>
                  <a:pt x="55" y="236"/>
                  <a:pt x="55" y="237"/>
                </a:cubicBezTo>
                <a:close/>
                <a:moveTo>
                  <a:pt x="47" y="231"/>
                </a:moveTo>
                <a:cubicBezTo>
                  <a:pt x="47" y="232"/>
                  <a:pt x="48" y="230"/>
                  <a:pt x="48" y="230"/>
                </a:cubicBezTo>
                <a:cubicBezTo>
                  <a:pt x="47" y="230"/>
                  <a:pt x="47" y="230"/>
                  <a:pt x="47" y="231"/>
                </a:cubicBezTo>
                <a:close/>
                <a:moveTo>
                  <a:pt x="61" y="240"/>
                </a:moveTo>
                <a:cubicBezTo>
                  <a:pt x="62" y="240"/>
                  <a:pt x="61" y="240"/>
                  <a:pt x="61" y="239"/>
                </a:cubicBezTo>
                <a:cubicBezTo>
                  <a:pt x="61" y="240"/>
                  <a:pt x="61" y="240"/>
                  <a:pt x="61" y="240"/>
                </a:cubicBezTo>
                <a:close/>
                <a:moveTo>
                  <a:pt x="34" y="223"/>
                </a:moveTo>
                <a:cubicBezTo>
                  <a:pt x="34" y="222"/>
                  <a:pt x="35" y="222"/>
                  <a:pt x="35" y="221"/>
                </a:cubicBezTo>
                <a:cubicBezTo>
                  <a:pt x="34" y="221"/>
                  <a:pt x="33" y="222"/>
                  <a:pt x="34" y="223"/>
                </a:cubicBezTo>
                <a:close/>
                <a:moveTo>
                  <a:pt x="26" y="217"/>
                </a:moveTo>
                <a:cubicBezTo>
                  <a:pt x="26" y="217"/>
                  <a:pt x="27" y="217"/>
                  <a:pt x="26" y="216"/>
                </a:cubicBezTo>
                <a:cubicBezTo>
                  <a:pt x="26" y="217"/>
                  <a:pt x="26" y="217"/>
                  <a:pt x="26" y="217"/>
                </a:cubicBezTo>
                <a:close/>
                <a:moveTo>
                  <a:pt x="32" y="222"/>
                </a:moveTo>
                <a:cubicBezTo>
                  <a:pt x="33" y="222"/>
                  <a:pt x="33" y="222"/>
                  <a:pt x="33" y="221"/>
                </a:cubicBezTo>
                <a:cubicBezTo>
                  <a:pt x="32" y="221"/>
                  <a:pt x="32" y="222"/>
                  <a:pt x="32" y="222"/>
                </a:cubicBezTo>
                <a:close/>
                <a:moveTo>
                  <a:pt x="27" y="218"/>
                </a:moveTo>
                <a:cubicBezTo>
                  <a:pt x="27" y="219"/>
                  <a:pt x="26" y="220"/>
                  <a:pt x="27" y="221"/>
                </a:cubicBezTo>
                <a:cubicBezTo>
                  <a:pt x="27" y="220"/>
                  <a:pt x="27" y="220"/>
                  <a:pt x="28" y="219"/>
                </a:cubicBezTo>
                <a:cubicBezTo>
                  <a:pt x="28" y="219"/>
                  <a:pt x="28" y="218"/>
                  <a:pt x="27" y="218"/>
                </a:cubicBezTo>
                <a:close/>
                <a:moveTo>
                  <a:pt x="32" y="225"/>
                </a:moveTo>
                <a:cubicBezTo>
                  <a:pt x="33" y="224"/>
                  <a:pt x="33" y="224"/>
                  <a:pt x="34" y="223"/>
                </a:cubicBezTo>
                <a:cubicBezTo>
                  <a:pt x="33" y="223"/>
                  <a:pt x="33" y="223"/>
                  <a:pt x="33" y="223"/>
                </a:cubicBezTo>
                <a:cubicBezTo>
                  <a:pt x="32" y="223"/>
                  <a:pt x="32" y="224"/>
                  <a:pt x="32" y="225"/>
                </a:cubicBezTo>
                <a:close/>
                <a:moveTo>
                  <a:pt x="23" y="221"/>
                </a:moveTo>
                <a:cubicBezTo>
                  <a:pt x="24" y="220"/>
                  <a:pt x="25" y="219"/>
                  <a:pt x="26" y="217"/>
                </a:cubicBezTo>
                <a:cubicBezTo>
                  <a:pt x="25" y="219"/>
                  <a:pt x="24" y="220"/>
                  <a:pt x="23" y="221"/>
                </a:cubicBezTo>
                <a:close/>
                <a:moveTo>
                  <a:pt x="57" y="242"/>
                </a:moveTo>
                <a:cubicBezTo>
                  <a:pt x="58" y="243"/>
                  <a:pt x="58" y="243"/>
                  <a:pt x="58" y="243"/>
                </a:cubicBezTo>
                <a:cubicBezTo>
                  <a:pt x="59" y="243"/>
                  <a:pt x="58" y="242"/>
                  <a:pt x="58" y="241"/>
                </a:cubicBezTo>
                <a:lnTo>
                  <a:pt x="57" y="242"/>
                </a:lnTo>
                <a:close/>
                <a:moveTo>
                  <a:pt x="25" y="220"/>
                </a:moveTo>
                <a:cubicBezTo>
                  <a:pt x="26" y="220"/>
                  <a:pt x="26" y="219"/>
                  <a:pt x="26" y="218"/>
                </a:cubicBezTo>
                <a:cubicBezTo>
                  <a:pt x="26" y="218"/>
                  <a:pt x="25" y="219"/>
                  <a:pt x="25" y="220"/>
                </a:cubicBezTo>
                <a:close/>
                <a:moveTo>
                  <a:pt x="44" y="234"/>
                </a:moveTo>
                <a:cubicBezTo>
                  <a:pt x="44" y="234"/>
                  <a:pt x="45" y="233"/>
                  <a:pt x="45" y="233"/>
                </a:cubicBezTo>
                <a:cubicBezTo>
                  <a:pt x="44" y="233"/>
                  <a:pt x="43" y="233"/>
                  <a:pt x="44" y="234"/>
                </a:cubicBezTo>
                <a:close/>
                <a:moveTo>
                  <a:pt x="49" y="243"/>
                </a:moveTo>
                <a:cubicBezTo>
                  <a:pt x="50" y="242"/>
                  <a:pt x="52" y="240"/>
                  <a:pt x="52" y="239"/>
                </a:cubicBezTo>
                <a:cubicBezTo>
                  <a:pt x="51" y="241"/>
                  <a:pt x="49" y="241"/>
                  <a:pt x="49" y="243"/>
                </a:cubicBezTo>
                <a:close/>
                <a:moveTo>
                  <a:pt x="31" y="225"/>
                </a:moveTo>
                <a:cubicBezTo>
                  <a:pt x="32" y="225"/>
                  <a:pt x="31" y="226"/>
                  <a:pt x="31" y="226"/>
                </a:cubicBezTo>
                <a:cubicBezTo>
                  <a:pt x="32" y="226"/>
                  <a:pt x="32" y="226"/>
                  <a:pt x="32" y="225"/>
                </a:cubicBezTo>
                <a:cubicBezTo>
                  <a:pt x="32" y="225"/>
                  <a:pt x="32" y="225"/>
                  <a:pt x="31" y="225"/>
                </a:cubicBezTo>
                <a:close/>
                <a:moveTo>
                  <a:pt x="42" y="242"/>
                </a:moveTo>
                <a:cubicBezTo>
                  <a:pt x="43" y="241"/>
                  <a:pt x="45" y="239"/>
                  <a:pt x="46" y="236"/>
                </a:cubicBezTo>
                <a:cubicBezTo>
                  <a:pt x="46" y="237"/>
                  <a:pt x="46" y="238"/>
                  <a:pt x="47" y="237"/>
                </a:cubicBezTo>
                <a:cubicBezTo>
                  <a:pt x="47" y="236"/>
                  <a:pt x="46" y="236"/>
                  <a:pt x="46" y="235"/>
                </a:cubicBezTo>
                <a:cubicBezTo>
                  <a:pt x="45" y="238"/>
                  <a:pt x="42" y="240"/>
                  <a:pt x="42" y="242"/>
                </a:cubicBezTo>
                <a:close/>
                <a:moveTo>
                  <a:pt x="23" y="220"/>
                </a:moveTo>
                <a:cubicBezTo>
                  <a:pt x="23" y="220"/>
                  <a:pt x="22" y="220"/>
                  <a:pt x="23" y="219"/>
                </a:cubicBezTo>
                <a:cubicBezTo>
                  <a:pt x="22" y="219"/>
                  <a:pt x="22" y="219"/>
                  <a:pt x="22" y="219"/>
                </a:cubicBezTo>
                <a:cubicBezTo>
                  <a:pt x="22" y="219"/>
                  <a:pt x="22" y="221"/>
                  <a:pt x="23" y="220"/>
                </a:cubicBezTo>
                <a:close/>
                <a:moveTo>
                  <a:pt x="30" y="227"/>
                </a:moveTo>
                <a:cubicBezTo>
                  <a:pt x="30" y="227"/>
                  <a:pt x="30" y="227"/>
                  <a:pt x="31" y="228"/>
                </a:cubicBezTo>
                <a:cubicBezTo>
                  <a:pt x="31" y="227"/>
                  <a:pt x="31" y="227"/>
                  <a:pt x="31" y="227"/>
                </a:cubicBezTo>
                <a:cubicBezTo>
                  <a:pt x="31" y="226"/>
                  <a:pt x="32" y="227"/>
                  <a:pt x="31" y="226"/>
                </a:cubicBezTo>
                <a:cubicBezTo>
                  <a:pt x="31" y="226"/>
                  <a:pt x="31" y="226"/>
                  <a:pt x="30" y="227"/>
                </a:cubicBezTo>
                <a:close/>
                <a:moveTo>
                  <a:pt x="31" y="230"/>
                </a:moveTo>
                <a:cubicBezTo>
                  <a:pt x="32" y="229"/>
                  <a:pt x="33" y="228"/>
                  <a:pt x="33" y="228"/>
                </a:cubicBezTo>
                <a:cubicBezTo>
                  <a:pt x="32" y="228"/>
                  <a:pt x="31" y="229"/>
                  <a:pt x="31" y="230"/>
                </a:cubicBezTo>
                <a:close/>
                <a:moveTo>
                  <a:pt x="57" y="246"/>
                </a:moveTo>
                <a:cubicBezTo>
                  <a:pt x="57" y="246"/>
                  <a:pt x="57" y="246"/>
                  <a:pt x="58" y="246"/>
                </a:cubicBezTo>
                <a:cubicBezTo>
                  <a:pt x="57" y="246"/>
                  <a:pt x="57" y="246"/>
                  <a:pt x="57" y="246"/>
                </a:cubicBezTo>
                <a:close/>
                <a:moveTo>
                  <a:pt x="21" y="224"/>
                </a:moveTo>
                <a:cubicBezTo>
                  <a:pt x="22" y="224"/>
                  <a:pt x="22" y="223"/>
                  <a:pt x="22" y="223"/>
                </a:cubicBezTo>
                <a:cubicBezTo>
                  <a:pt x="22" y="223"/>
                  <a:pt x="21" y="224"/>
                  <a:pt x="21" y="224"/>
                </a:cubicBezTo>
                <a:close/>
                <a:moveTo>
                  <a:pt x="52" y="249"/>
                </a:moveTo>
                <a:cubicBezTo>
                  <a:pt x="52" y="249"/>
                  <a:pt x="52" y="249"/>
                  <a:pt x="51" y="249"/>
                </a:cubicBezTo>
                <a:cubicBezTo>
                  <a:pt x="52" y="250"/>
                  <a:pt x="52" y="249"/>
                  <a:pt x="52" y="250"/>
                </a:cubicBezTo>
                <a:cubicBezTo>
                  <a:pt x="53" y="248"/>
                  <a:pt x="53" y="248"/>
                  <a:pt x="54" y="247"/>
                </a:cubicBezTo>
                <a:cubicBezTo>
                  <a:pt x="53" y="247"/>
                  <a:pt x="52" y="248"/>
                  <a:pt x="52" y="249"/>
                </a:cubicBezTo>
                <a:close/>
                <a:moveTo>
                  <a:pt x="29" y="230"/>
                </a:moveTo>
                <a:cubicBezTo>
                  <a:pt x="29" y="230"/>
                  <a:pt x="29" y="230"/>
                  <a:pt x="29" y="230"/>
                </a:cubicBezTo>
                <a:cubicBezTo>
                  <a:pt x="29" y="229"/>
                  <a:pt x="28" y="230"/>
                  <a:pt x="29" y="230"/>
                </a:cubicBezTo>
                <a:close/>
                <a:moveTo>
                  <a:pt x="54" y="249"/>
                </a:moveTo>
                <a:cubicBezTo>
                  <a:pt x="55" y="250"/>
                  <a:pt x="54" y="251"/>
                  <a:pt x="55" y="250"/>
                </a:cubicBezTo>
                <a:cubicBezTo>
                  <a:pt x="56" y="251"/>
                  <a:pt x="55" y="250"/>
                  <a:pt x="55" y="251"/>
                </a:cubicBezTo>
                <a:cubicBezTo>
                  <a:pt x="56" y="251"/>
                  <a:pt x="56" y="250"/>
                  <a:pt x="56" y="250"/>
                </a:cubicBezTo>
                <a:cubicBezTo>
                  <a:pt x="55" y="249"/>
                  <a:pt x="55" y="249"/>
                  <a:pt x="54" y="249"/>
                </a:cubicBezTo>
                <a:close/>
                <a:moveTo>
                  <a:pt x="47" y="245"/>
                </a:moveTo>
                <a:cubicBezTo>
                  <a:pt x="47" y="246"/>
                  <a:pt x="46" y="246"/>
                  <a:pt x="47" y="246"/>
                </a:cubicBezTo>
                <a:cubicBezTo>
                  <a:pt x="48" y="245"/>
                  <a:pt x="48" y="245"/>
                  <a:pt x="48" y="245"/>
                </a:cubicBezTo>
                <a:cubicBezTo>
                  <a:pt x="48" y="245"/>
                  <a:pt x="47" y="245"/>
                  <a:pt x="47" y="245"/>
                </a:cubicBezTo>
                <a:close/>
                <a:moveTo>
                  <a:pt x="28" y="231"/>
                </a:moveTo>
                <a:cubicBezTo>
                  <a:pt x="28" y="232"/>
                  <a:pt x="27" y="232"/>
                  <a:pt x="27" y="233"/>
                </a:cubicBezTo>
                <a:cubicBezTo>
                  <a:pt x="28" y="232"/>
                  <a:pt x="28" y="231"/>
                  <a:pt x="28" y="231"/>
                </a:cubicBezTo>
                <a:cubicBezTo>
                  <a:pt x="28" y="231"/>
                  <a:pt x="28" y="230"/>
                  <a:pt x="28" y="231"/>
                </a:cubicBezTo>
                <a:close/>
                <a:moveTo>
                  <a:pt x="28" y="235"/>
                </a:moveTo>
                <a:cubicBezTo>
                  <a:pt x="29" y="234"/>
                  <a:pt x="30" y="233"/>
                  <a:pt x="29" y="232"/>
                </a:cubicBezTo>
                <a:cubicBezTo>
                  <a:pt x="29" y="233"/>
                  <a:pt x="29" y="234"/>
                  <a:pt x="28" y="235"/>
                </a:cubicBezTo>
                <a:close/>
                <a:moveTo>
                  <a:pt x="48" y="247"/>
                </a:moveTo>
                <a:cubicBezTo>
                  <a:pt x="48" y="248"/>
                  <a:pt x="49" y="248"/>
                  <a:pt x="49" y="248"/>
                </a:cubicBezTo>
                <a:cubicBezTo>
                  <a:pt x="49" y="248"/>
                  <a:pt x="49" y="248"/>
                  <a:pt x="49" y="248"/>
                </a:cubicBezTo>
                <a:cubicBezTo>
                  <a:pt x="49" y="248"/>
                  <a:pt x="49" y="247"/>
                  <a:pt x="48" y="247"/>
                </a:cubicBezTo>
                <a:close/>
                <a:moveTo>
                  <a:pt x="17" y="226"/>
                </a:moveTo>
                <a:cubicBezTo>
                  <a:pt x="17" y="226"/>
                  <a:pt x="17" y="227"/>
                  <a:pt x="17" y="227"/>
                </a:cubicBezTo>
                <a:cubicBezTo>
                  <a:pt x="17" y="226"/>
                  <a:pt x="18" y="227"/>
                  <a:pt x="18" y="227"/>
                </a:cubicBezTo>
                <a:cubicBezTo>
                  <a:pt x="18" y="226"/>
                  <a:pt x="17" y="226"/>
                  <a:pt x="17" y="225"/>
                </a:cubicBezTo>
                <a:lnTo>
                  <a:pt x="17" y="226"/>
                </a:lnTo>
                <a:close/>
                <a:moveTo>
                  <a:pt x="41" y="244"/>
                </a:moveTo>
                <a:cubicBezTo>
                  <a:pt x="41" y="244"/>
                  <a:pt x="42" y="243"/>
                  <a:pt x="41" y="243"/>
                </a:cubicBezTo>
                <a:cubicBezTo>
                  <a:pt x="40" y="245"/>
                  <a:pt x="39" y="245"/>
                  <a:pt x="41" y="244"/>
                </a:cubicBezTo>
                <a:close/>
                <a:moveTo>
                  <a:pt x="50" y="252"/>
                </a:moveTo>
                <a:cubicBezTo>
                  <a:pt x="50" y="251"/>
                  <a:pt x="51" y="252"/>
                  <a:pt x="51" y="252"/>
                </a:cubicBezTo>
                <a:cubicBezTo>
                  <a:pt x="50" y="252"/>
                  <a:pt x="51" y="251"/>
                  <a:pt x="51" y="250"/>
                </a:cubicBezTo>
                <a:cubicBezTo>
                  <a:pt x="51" y="252"/>
                  <a:pt x="49" y="251"/>
                  <a:pt x="50" y="252"/>
                </a:cubicBezTo>
                <a:close/>
                <a:moveTo>
                  <a:pt x="42" y="245"/>
                </a:moveTo>
                <a:cubicBezTo>
                  <a:pt x="42" y="246"/>
                  <a:pt x="42" y="246"/>
                  <a:pt x="43" y="246"/>
                </a:cubicBezTo>
                <a:cubicBezTo>
                  <a:pt x="43" y="245"/>
                  <a:pt x="42" y="245"/>
                  <a:pt x="42" y="245"/>
                </a:cubicBezTo>
                <a:close/>
                <a:moveTo>
                  <a:pt x="53" y="255"/>
                </a:moveTo>
                <a:cubicBezTo>
                  <a:pt x="53" y="254"/>
                  <a:pt x="54" y="254"/>
                  <a:pt x="53" y="253"/>
                </a:cubicBezTo>
                <a:cubicBezTo>
                  <a:pt x="53" y="254"/>
                  <a:pt x="52" y="254"/>
                  <a:pt x="53" y="255"/>
                </a:cubicBezTo>
                <a:close/>
                <a:moveTo>
                  <a:pt x="40" y="247"/>
                </a:moveTo>
                <a:cubicBezTo>
                  <a:pt x="41" y="247"/>
                  <a:pt x="42" y="246"/>
                  <a:pt x="41" y="246"/>
                </a:cubicBezTo>
                <a:lnTo>
                  <a:pt x="40" y="247"/>
                </a:lnTo>
                <a:close/>
                <a:moveTo>
                  <a:pt x="43" y="248"/>
                </a:moveTo>
                <a:cubicBezTo>
                  <a:pt x="44" y="249"/>
                  <a:pt x="44" y="249"/>
                  <a:pt x="44" y="249"/>
                </a:cubicBezTo>
                <a:cubicBezTo>
                  <a:pt x="44" y="248"/>
                  <a:pt x="43" y="248"/>
                  <a:pt x="43" y="248"/>
                </a:cubicBezTo>
                <a:close/>
                <a:moveTo>
                  <a:pt x="15" y="234"/>
                </a:moveTo>
                <a:cubicBezTo>
                  <a:pt x="15" y="233"/>
                  <a:pt x="15" y="233"/>
                  <a:pt x="15" y="232"/>
                </a:cubicBezTo>
                <a:cubicBezTo>
                  <a:pt x="15" y="233"/>
                  <a:pt x="15" y="233"/>
                  <a:pt x="15" y="233"/>
                </a:cubicBezTo>
                <a:cubicBezTo>
                  <a:pt x="16" y="234"/>
                  <a:pt x="16" y="234"/>
                  <a:pt x="16" y="234"/>
                </a:cubicBezTo>
                <a:cubicBezTo>
                  <a:pt x="17" y="232"/>
                  <a:pt x="17" y="233"/>
                  <a:pt x="18" y="231"/>
                </a:cubicBezTo>
                <a:cubicBezTo>
                  <a:pt x="18" y="231"/>
                  <a:pt x="17" y="231"/>
                  <a:pt x="17" y="230"/>
                </a:cubicBezTo>
                <a:cubicBezTo>
                  <a:pt x="17" y="230"/>
                  <a:pt x="17" y="231"/>
                  <a:pt x="17" y="230"/>
                </a:cubicBezTo>
                <a:cubicBezTo>
                  <a:pt x="17" y="232"/>
                  <a:pt x="16" y="232"/>
                  <a:pt x="15" y="234"/>
                </a:cubicBezTo>
                <a:close/>
                <a:moveTo>
                  <a:pt x="51" y="255"/>
                </a:moveTo>
                <a:cubicBezTo>
                  <a:pt x="51" y="256"/>
                  <a:pt x="50" y="257"/>
                  <a:pt x="51" y="257"/>
                </a:cubicBezTo>
                <a:cubicBezTo>
                  <a:pt x="51" y="256"/>
                  <a:pt x="52" y="256"/>
                  <a:pt x="52" y="255"/>
                </a:cubicBezTo>
                <a:cubicBezTo>
                  <a:pt x="51" y="255"/>
                  <a:pt x="51" y="255"/>
                  <a:pt x="51" y="255"/>
                </a:cubicBezTo>
                <a:close/>
                <a:moveTo>
                  <a:pt x="20" y="235"/>
                </a:moveTo>
                <a:cubicBezTo>
                  <a:pt x="19" y="235"/>
                  <a:pt x="19" y="236"/>
                  <a:pt x="19" y="236"/>
                </a:cubicBezTo>
                <a:cubicBezTo>
                  <a:pt x="20" y="236"/>
                  <a:pt x="20" y="236"/>
                  <a:pt x="20" y="236"/>
                </a:cubicBezTo>
                <a:cubicBezTo>
                  <a:pt x="20" y="236"/>
                  <a:pt x="21" y="235"/>
                  <a:pt x="21" y="235"/>
                </a:cubicBezTo>
                <a:cubicBezTo>
                  <a:pt x="20" y="235"/>
                  <a:pt x="20" y="236"/>
                  <a:pt x="20" y="235"/>
                </a:cubicBezTo>
                <a:close/>
                <a:moveTo>
                  <a:pt x="21" y="238"/>
                </a:moveTo>
                <a:cubicBezTo>
                  <a:pt x="21" y="237"/>
                  <a:pt x="22" y="237"/>
                  <a:pt x="22" y="236"/>
                </a:cubicBezTo>
                <a:cubicBezTo>
                  <a:pt x="21" y="236"/>
                  <a:pt x="21" y="237"/>
                  <a:pt x="21" y="238"/>
                </a:cubicBezTo>
                <a:close/>
                <a:moveTo>
                  <a:pt x="17" y="236"/>
                </a:moveTo>
                <a:cubicBezTo>
                  <a:pt x="18" y="236"/>
                  <a:pt x="18" y="235"/>
                  <a:pt x="18" y="235"/>
                </a:cubicBezTo>
                <a:cubicBezTo>
                  <a:pt x="18" y="235"/>
                  <a:pt x="17" y="236"/>
                  <a:pt x="17" y="236"/>
                </a:cubicBezTo>
                <a:close/>
                <a:moveTo>
                  <a:pt x="23" y="243"/>
                </a:moveTo>
                <a:cubicBezTo>
                  <a:pt x="24" y="243"/>
                  <a:pt x="25" y="241"/>
                  <a:pt x="26" y="240"/>
                </a:cubicBezTo>
                <a:cubicBezTo>
                  <a:pt x="25" y="240"/>
                  <a:pt x="25" y="240"/>
                  <a:pt x="25" y="240"/>
                </a:cubicBezTo>
                <a:cubicBezTo>
                  <a:pt x="24" y="241"/>
                  <a:pt x="24" y="242"/>
                  <a:pt x="23" y="243"/>
                </a:cubicBezTo>
                <a:close/>
                <a:moveTo>
                  <a:pt x="17" y="238"/>
                </a:moveTo>
                <a:cubicBezTo>
                  <a:pt x="17" y="237"/>
                  <a:pt x="18" y="237"/>
                  <a:pt x="18" y="236"/>
                </a:cubicBezTo>
                <a:cubicBezTo>
                  <a:pt x="17" y="236"/>
                  <a:pt x="16" y="237"/>
                  <a:pt x="17" y="238"/>
                </a:cubicBezTo>
                <a:close/>
                <a:moveTo>
                  <a:pt x="35" y="251"/>
                </a:moveTo>
                <a:cubicBezTo>
                  <a:pt x="35" y="252"/>
                  <a:pt x="36" y="250"/>
                  <a:pt x="36" y="250"/>
                </a:cubicBezTo>
                <a:lnTo>
                  <a:pt x="35" y="251"/>
                </a:lnTo>
                <a:close/>
                <a:moveTo>
                  <a:pt x="38" y="255"/>
                </a:moveTo>
                <a:cubicBezTo>
                  <a:pt x="39" y="254"/>
                  <a:pt x="39" y="254"/>
                  <a:pt x="39" y="254"/>
                </a:cubicBezTo>
                <a:cubicBezTo>
                  <a:pt x="39" y="254"/>
                  <a:pt x="38" y="254"/>
                  <a:pt x="38" y="255"/>
                </a:cubicBezTo>
                <a:close/>
                <a:moveTo>
                  <a:pt x="12" y="236"/>
                </a:moveTo>
                <a:cubicBezTo>
                  <a:pt x="12" y="236"/>
                  <a:pt x="12" y="237"/>
                  <a:pt x="12" y="237"/>
                </a:cubicBezTo>
                <a:cubicBezTo>
                  <a:pt x="13" y="236"/>
                  <a:pt x="13" y="236"/>
                  <a:pt x="13" y="236"/>
                </a:cubicBezTo>
                <a:cubicBezTo>
                  <a:pt x="13" y="236"/>
                  <a:pt x="12" y="236"/>
                  <a:pt x="12" y="236"/>
                </a:cubicBezTo>
                <a:close/>
                <a:moveTo>
                  <a:pt x="38" y="253"/>
                </a:moveTo>
                <a:cubicBezTo>
                  <a:pt x="36" y="252"/>
                  <a:pt x="36" y="252"/>
                  <a:pt x="36" y="252"/>
                </a:cubicBezTo>
                <a:cubicBezTo>
                  <a:pt x="36" y="253"/>
                  <a:pt x="37" y="254"/>
                  <a:pt x="38" y="253"/>
                </a:cubicBezTo>
                <a:close/>
                <a:moveTo>
                  <a:pt x="12" y="239"/>
                </a:moveTo>
                <a:cubicBezTo>
                  <a:pt x="13" y="238"/>
                  <a:pt x="13" y="238"/>
                  <a:pt x="13" y="238"/>
                </a:cubicBezTo>
                <a:cubicBezTo>
                  <a:pt x="13" y="238"/>
                  <a:pt x="13" y="239"/>
                  <a:pt x="13" y="238"/>
                </a:cubicBezTo>
                <a:cubicBezTo>
                  <a:pt x="12" y="238"/>
                  <a:pt x="14" y="237"/>
                  <a:pt x="13" y="237"/>
                </a:cubicBezTo>
                <a:cubicBezTo>
                  <a:pt x="12" y="237"/>
                  <a:pt x="12" y="238"/>
                  <a:pt x="12" y="239"/>
                </a:cubicBezTo>
                <a:close/>
                <a:moveTo>
                  <a:pt x="35" y="256"/>
                </a:moveTo>
                <a:cubicBezTo>
                  <a:pt x="35" y="256"/>
                  <a:pt x="36" y="257"/>
                  <a:pt x="36" y="257"/>
                </a:cubicBezTo>
                <a:cubicBezTo>
                  <a:pt x="36" y="256"/>
                  <a:pt x="35" y="256"/>
                  <a:pt x="35" y="256"/>
                </a:cubicBezTo>
                <a:close/>
                <a:moveTo>
                  <a:pt x="27" y="255"/>
                </a:moveTo>
                <a:cubicBezTo>
                  <a:pt x="27" y="255"/>
                  <a:pt x="28" y="254"/>
                  <a:pt x="28" y="254"/>
                </a:cubicBezTo>
                <a:cubicBezTo>
                  <a:pt x="27" y="254"/>
                  <a:pt x="27" y="254"/>
                  <a:pt x="27" y="255"/>
                </a:cubicBezTo>
                <a:close/>
                <a:moveTo>
                  <a:pt x="8" y="244"/>
                </a:moveTo>
                <a:cubicBezTo>
                  <a:pt x="7" y="244"/>
                  <a:pt x="7" y="244"/>
                  <a:pt x="7" y="244"/>
                </a:cubicBezTo>
                <a:cubicBezTo>
                  <a:pt x="8" y="245"/>
                  <a:pt x="8" y="243"/>
                  <a:pt x="7" y="243"/>
                </a:cubicBezTo>
                <a:cubicBezTo>
                  <a:pt x="7" y="243"/>
                  <a:pt x="7" y="243"/>
                  <a:pt x="8" y="244"/>
                </a:cubicBezTo>
                <a:close/>
                <a:moveTo>
                  <a:pt x="6" y="247"/>
                </a:moveTo>
                <a:cubicBezTo>
                  <a:pt x="7" y="248"/>
                  <a:pt x="9" y="244"/>
                  <a:pt x="8" y="244"/>
                </a:cubicBezTo>
                <a:cubicBezTo>
                  <a:pt x="7" y="245"/>
                  <a:pt x="7" y="246"/>
                  <a:pt x="6" y="247"/>
                </a:cubicBezTo>
                <a:close/>
                <a:moveTo>
                  <a:pt x="11" y="248"/>
                </a:moveTo>
                <a:cubicBezTo>
                  <a:pt x="12" y="248"/>
                  <a:pt x="12" y="247"/>
                  <a:pt x="11" y="247"/>
                </a:cubicBezTo>
                <a:cubicBezTo>
                  <a:pt x="11" y="247"/>
                  <a:pt x="11" y="248"/>
                  <a:pt x="11" y="248"/>
                </a:cubicBezTo>
                <a:close/>
                <a:moveTo>
                  <a:pt x="32" y="264"/>
                </a:moveTo>
                <a:cubicBezTo>
                  <a:pt x="33" y="264"/>
                  <a:pt x="33" y="264"/>
                  <a:pt x="33" y="263"/>
                </a:cubicBezTo>
                <a:cubicBezTo>
                  <a:pt x="32" y="263"/>
                  <a:pt x="32" y="263"/>
                  <a:pt x="32" y="264"/>
                </a:cubicBezTo>
                <a:close/>
                <a:moveTo>
                  <a:pt x="10" y="250"/>
                </a:moveTo>
                <a:cubicBezTo>
                  <a:pt x="10" y="250"/>
                  <a:pt x="11" y="249"/>
                  <a:pt x="11" y="249"/>
                </a:cubicBezTo>
                <a:cubicBezTo>
                  <a:pt x="10" y="248"/>
                  <a:pt x="10" y="248"/>
                  <a:pt x="10" y="248"/>
                </a:cubicBezTo>
                <a:cubicBezTo>
                  <a:pt x="10" y="249"/>
                  <a:pt x="9" y="249"/>
                  <a:pt x="10" y="250"/>
                </a:cubicBezTo>
                <a:close/>
                <a:moveTo>
                  <a:pt x="7" y="252"/>
                </a:moveTo>
                <a:cubicBezTo>
                  <a:pt x="7" y="251"/>
                  <a:pt x="9" y="249"/>
                  <a:pt x="8" y="248"/>
                </a:cubicBezTo>
                <a:cubicBezTo>
                  <a:pt x="8" y="249"/>
                  <a:pt x="6" y="251"/>
                  <a:pt x="7" y="252"/>
                </a:cubicBezTo>
                <a:close/>
                <a:moveTo>
                  <a:pt x="3" y="247"/>
                </a:moveTo>
                <a:cubicBezTo>
                  <a:pt x="3" y="246"/>
                  <a:pt x="4" y="246"/>
                  <a:pt x="4" y="246"/>
                </a:cubicBezTo>
                <a:cubicBezTo>
                  <a:pt x="3" y="246"/>
                  <a:pt x="2" y="246"/>
                  <a:pt x="3" y="247"/>
                </a:cubicBezTo>
                <a:close/>
                <a:moveTo>
                  <a:pt x="0" y="255"/>
                </a:moveTo>
                <a:cubicBezTo>
                  <a:pt x="1" y="253"/>
                  <a:pt x="3" y="253"/>
                  <a:pt x="2" y="251"/>
                </a:cubicBezTo>
                <a:cubicBezTo>
                  <a:pt x="2" y="253"/>
                  <a:pt x="0" y="254"/>
                  <a:pt x="0" y="255"/>
                </a:cubicBezTo>
                <a:close/>
                <a:moveTo>
                  <a:pt x="30" y="271"/>
                </a:moveTo>
                <a:cubicBezTo>
                  <a:pt x="30" y="271"/>
                  <a:pt x="31" y="271"/>
                  <a:pt x="31" y="271"/>
                </a:cubicBezTo>
                <a:cubicBezTo>
                  <a:pt x="31" y="271"/>
                  <a:pt x="30" y="270"/>
                  <a:pt x="30" y="271"/>
                </a:cubicBezTo>
                <a:close/>
                <a:moveTo>
                  <a:pt x="34" y="274"/>
                </a:moveTo>
                <a:cubicBezTo>
                  <a:pt x="35" y="275"/>
                  <a:pt x="34" y="275"/>
                  <a:pt x="35" y="275"/>
                </a:cubicBezTo>
                <a:cubicBezTo>
                  <a:pt x="36" y="275"/>
                  <a:pt x="35" y="275"/>
                  <a:pt x="35" y="274"/>
                </a:cubicBezTo>
                <a:cubicBezTo>
                  <a:pt x="35" y="274"/>
                  <a:pt x="35" y="274"/>
                  <a:pt x="34" y="274"/>
                </a:cubicBezTo>
                <a:close/>
                <a:moveTo>
                  <a:pt x="3" y="254"/>
                </a:moveTo>
                <a:cubicBezTo>
                  <a:pt x="2" y="254"/>
                  <a:pt x="2" y="254"/>
                  <a:pt x="2" y="253"/>
                </a:cubicBezTo>
                <a:cubicBezTo>
                  <a:pt x="2" y="254"/>
                  <a:pt x="2" y="254"/>
                  <a:pt x="2" y="254"/>
                </a:cubicBezTo>
                <a:cubicBezTo>
                  <a:pt x="2" y="254"/>
                  <a:pt x="4" y="254"/>
                  <a:pt x="3" y="253"/>
                </a:cubicBezTo>
                <a:lnTo>
                  <a:pt x="3" y="254"/>
                </a:lnTo>
                <a:close/>
                <a:moveTo>
                  <a:pt x="27" y="271"/>
                </a:moveTo>
                <a:cubicBezTo>
                  <a:pt x="27" y="271"/>
                  <a:pt x="27" y="272"/>
                  <a:pt x="28" y="271"/>
                </a:cubicBezTo>
                <a:cubicBezTo>
                  <a:pt x="28" y="271"/>
                  <a:pt x="27" y="270"/>
                  <a:pt x="27" y="271"/>
                </a:cubicBezTo>
                <a:close/>
                <a:moveTo>
                  <a:pt x="31" y="278"/>
                </a:moveTo>
                <a:cubicBezTo>
                  <a:pt x="31" y="277"/>
                  <a:pt x="30" y="277"/>
                  <a:pt x="30" y="276"/>
                </a:cubicBezTo>
                <a:cubicBezTo>
                  <a:pt x="30" y="277"/>
                  <a:pt x="31" y="277"/>
                  <a:pt x="31" y="278"/>
                </a:cubicBezTo>
                <a:close/>
                <a:moveTo>
                  <a:pt x="31" y="281"/>
                </a:moveTo>
                <a:cubicBezTo>
                  <a:pt x="32" y="281"/>
                  <a:pt x="32" y="281"/>
                  <a:pt x="32" y="281"/>
                </a:cubicBezTo>
                <a:cubicBezTo>
                  <a:pt x="32" y="280"/>
                  <a:pt x="32" y="280"/>
                  <a:pt x="33" y="280"/>
                </a:cubicBezTo>
                <a:cubicBezTo>
                  <a:pt x="33" y="280"/>
                  <a:pt x="33" y="279"/>
                  <a:pt x="33" y="279"/>
                </a:cubicBezTo>
                <a:cubicBezTo>
                  <a:pt x="32" y="280"/>
                  <a:pt x="32" y="281"/>
                  <a:pt x="31" y="281"/>
                </a:cubicBezTo>
                <a:close/>
                <a:moveTo>
                  <a:pt x="782" y="255"/>
                </a:moveTo>
                <a:cubicBezTo>
                  <a:pt x="781" y="255"/>
                  <a:pt x="779" y="253"/>
                  <a:pt x="779" y="256"/>
                </a:cubicBezTo>
                <a:cubicBezTo>
                  <a:pt x="781" y="259"/>
                  <a:pt x="782" y="261"/>
                  <a:pt x="783" y="263"/>
                </a:cubicBezTo>
                <a:cubicBezTo>
                  <a:pt x="781" y="263"/>
                  <a:pt x="777" y="259"/>
                  <a:pt x="774" y="258"/>
                </a:cubicBezTo>
                <a:cubicBezTo>
                  <a:pt x="775" y="259"/>
                  <a:pt x="777" y="263"/>
                  <a:pt x="778" y="264"/>
                </a:cubicBezTo>
                <a:cubicBezTo>
                  <a:pt x="779" y="267"/>
                  <a:pt x="779" y="268"/>
                  <a:pt x="780" y="271"/>
                </a:cubicBezTo>
                <a:cubicBezTo>
                  <a:pt x="779" y="271"/>
                  <a:pt x="779" y="271"/>
                  <a:pt x="779" y="272"/>
                </a:cubicBezTo>
                <a:cubicBezTo>
                  <a:pt x="776" y="269"/>
                  <a:pt x="775" y="267"/>
                  <a:pt x="772" y="264"/>
                </a:cubicBezTo>
                <a:cubicBezTo>
                  <a:pt x="771" y="262"/>
                  <a:pt x="772" y="262"/>
                  <a:pt x="771" y="260"/>
                </a:cubicBezTo>
                <a:cubicBezTo>
                  <a:pt x="770" y="259"/>
                  <a:pt x="767" y="254"/>
                  <a:pt x="766" y="252"/>
                </a:cubicBezTo>
                <a:cubicBezTo>
                  <a:pt x="766" y="254"/>
                  <a:pt x="763" y="249"/>
                  <a:pt x="762" y="246"/>
                </a:cubicBezTo>
                <a:cubicBezTo>
                  <a:pt x="763" y="250"/>
                  <a:pt x="761" y="249"/>
                  <a:pt x="764" y="255"/>
                </a:cubicBezTo>
                <a:cubicBezTo>
                  <a:pt x="763" y="252"/>
                  <a:pt x="764" y="254"/>
                  <a:pt x="765" y="256"/>
                </a:cubicBezTo>
                <a:cubicBezTo>
                  <a:pt x="765" y="257"/>
                  <a:pt x="765" y="255"/>
                  <a:pt x="765" y="255"/>
                </a:cubicBezTo>
                <a:cubicBezTo>
                  <a:pt x="766" y="256"/>
                  <a:pt x="766" y="257"/>
                  <a:pt x="766" y="258"/>
                </a:cubicBezTo>
                <a:cubicBezTo>
                  <a:pt x="767" y="259"/>
                  <a:pt x="768" y="260"/>
                  <a:pt x="770" y="260"/>
                </a:cubicBezTo>
                <a:cubicBezTo>
                  <a:pt x="770" y="262"/>
                  <a:pt x="771" y="264"/>
                  <a:pt x="772" y="267"/>
                </a:cubicBezTo>
                <a:cubicBezTo>
                  <a:pt x="771" y="267"/>
                  <a:pt x="768" y="261"/>
                  <a:pt x="769" y="264"/>
                </a:cubicBezTo>
                <a:cubicBezTo>
                  <a:pt x="768" y="262"/>
                  <a:pt x="766" y="259"/>
                  <a:pt x="766" y="260"/>
                </a:cubicBezTo>
                <a:cubicBezTo>
                  <a:pt x="766" y="259"/>
                  <a:pt x="764" y="256"/>
                  <a:pt x="764" y="255"/>
                </a:cubicBezTo>
                <a:cubicBezTo>
                  <a:pt x="763" y="254"/>
                  <a:pt x="762" y="254"/>
                  <a:pt x="761" y="253"/>
                </a:cubicBezTo>
                <a:cubicBezTo>
                  <a:pt x="761" y="252"/>
                  <a:pt x="762" y="253"/>
                  <a:pt x="762" y="252"/>
                </a:cubicBezTo>
                <a:cubicBezTo>
                  <a:pt x="762" y="251"/>
                  <a:pt x="761" y="249"/>
                  <a:pt x="761" y="249"/>
                </a:cubicBezTo>
                <a:cubicBezTo>
                  <a:pt x="757" y="243"/>
                  <a:pt x="757" y="246"/>
                  <a:pt x="752" y="241"/>
                </a:cubicBezTo>
                <a:cubicBezTo>
                  <a:pt x="752" y="241"/>
                  <a:pt x="755" y="244"/>
                  <a:pt x="755" y="245"/>
                </a:cubicBezTo>
                <a:cubicBezTo>
                  <a:pt x="755" y="246"/>
                  <a:pt x="755" y="245"/>
                  <a:pt x="755" y="244"/>
                </a:cubicBezTo>
                <a:cubicBezTo>
                  <a:pt x="755" y="244"/>
                  <a:pt x="755" y="246"/>
                  <a:pt x="756" y="246"/>
                </a:cubicBezTo>
                <a:cubicBezTo>
                  <a:pt x="757" y="248"/>
                  <a:pt x="756" y="247"/>
                  <a:pt x="757" y="249"/>
                </a:cubicBezTo>
                <a:cubicBezTo>
                  <a:pt x="755" y="246"/>
                  <a:pt x="755" y="248"/>
                  <a:pt x="753" y="248"/>
                </a:cubicBezTo>
                <a:cubicBezTo>
                  <a:pt x="752" y="245"/>
                  <a:pt x="751" y="244"/>
                  <a:pt x="750" y="245"/>
                </a:cubicBezTo>
                <a:cubicBezTo>
                  <a:pt x="748" y="242"/>
                  <a:pt x="747" y="243"/>
                  <a:pt x="745" y="239"/>
                </a:cubicBezTo>
                <a:cubicBezTo>
                  <a:pt x="744" y="239"/>
                  <a:pt x="744" y="239"/>
                  <a:pt x="744" y="239"/>
                </a:cubicBezTo>
                <a:cubicBezTo>
                  <a:pt x="743" y="237"/>
                  <a:pt x="741" y="236"/>
                  <a:pt x="739" y="233"/>
                </a:cubicBezTo>
                <a:cubicBezTo>
                  <a:pt x="739" y="232"/>
                  <a:pt x="739" y="231"/>
                  <a:pt x="740" y="231"/>
                </a:cubicBezTo>
                <a:cubicBezTo>
                  <a:pt x="741" y="233"/>
                  <a:pt x="741" y="234"/>
                  <a:pt x="742" y="234"/>
                </a:cubicBezTo>
                <a:cubicBezTo>
                  <a:pt x="742" y="234"/>
                  <a:pt x="741" y="231"/>
                  <a:pt x="743" y="234"/>
                </a:cubicBezTo>
                <a:cubicBezTo>
                  <a:pt x="743" y="233"/>
                  <a:pt x="742" y="232"/>
                  <a:pt x="741" y="231"/>
                </a:cubicBezTo>
                <a:cubicBezTo>
                  <a:pt x="740" y="230"/>
                  <a:pt x="741" y="231"/>
                  <a:pt x="740" y="231"/>
                </a:cubicBezTo>
                <a:cubicBezTo>
                  <a:pt x="739" y="227"/>
                  <a:pt x="737" y="229"/>
                  <a:pt x="736" y="226"/>
                </a:cubicBezTo>
                <a:cubicBezTo>
                  <a:pt x="736" y="227"/>
                  <a:pt x="735" y="226"/>
                  <a:pt x="733" y="224"/>
                </a:cubicBezTo>
                <a:cubicBezTo>
                  <a:pt x="734" y="226"/>
                  <a:pt x="737" y="229"/>
                  <a:pt x="738" y="231"/>
                </a:cubicBezTo>
                <a:cubicBezTo>
                  <a:pt x="735" y="229"/>
                  <a:pt x="728" y="217"/>
                  <a:pt x="726" y="218"/>
                </a:cubicBezTo>
                <a:cubicBezTo>
                  <a:pt x="724" y="215"/>
                  <a:pt x="723" y="213"/>
                  <a:pt x="721" y="210"/>
                </a:cubicBezTo>
                <a:cubicBezTo>
                  <a:pt x="715" y="205"/>
                  <a:pt x="707" y="195"/>
                  <a:pt x="698" y="186"/>
                </a:cubicBezTo>
                <a:cubicBezTo>
                  <a:pt x="698" y="186"/>
                  <a:pt x="701" y="188"/>
                  <a:pt x="700" y="188"/>
                </a:cubicBezTo>
                <a:cubicBezTo>
                  <a:pt x="696" y="184"/>
                  <a:pt x="693" y="182"/>
                  <a:pt x="688" y="177"/>
                </a:cubicBezTo>
                <a:cubicBezTo>
                  <a:pt x="689" y="178"/>
                  <a:pt x="690" y="178"/>
                  <a:pt x="690" y="177"/>
                </a:cubicBezTo>
                <a:cubicBezTo>
                  <a:pt x="689" y="176"/>
                  <a:pt x="689" y="176"/>
                  <a:pt x="689" y="176"/>
                </a:cubicBezTo>
                <a:cubicBezTo>
                  <a:pt x="687" y="174"/>
                  <a:pt x="689" y="177"/>
                  <a:pt x="688" y="177"/>
                </a:cubicBezTo>
                <a:cubicBezTo>
                  <a:pt x="686" y="175"/>
                  <a:pt x="687" y="175"/>
                  <a:pt x="686" y="174"/>
                </a:cubicBezTo>
                <a:cubicBezTo>
                  <a:pt x="684" y="172"/>
                  <a:pt x="686" y="174"/>
                  <a:pt x="684" y="173"/>
                </a:cubicBezTo>
                <a:cubicBezTo>
                  <a:pt x="683" y="172"/>
                  <a:pt x="682" y="169"/>
                  <a:pt x="681" y="170"/>
                </a:cubicBezTo>
                <a:cubicBezTo>
                  <a:pt x="680" y="169"/>
                  <a:pt x="681" y="169"/>
                  <a:pt x="681" y="169"/>
                </a:cubicBezTo>
                <a:cubicBezTo>
                  <a:pt x="680" y="168"/>
                  <a:pt x="679" y="168"/>
                  <a:pt x="678" y="168"/>
                </a:cubicBezTo>
                <a:cubicBezTo>
                  <a:pt x="676" y="165"/>
                  <a:pt x="672" y="163"/>
                  <a:pt x="672" y="161"/>
                </a:cubicBezTo>
                <a:cubicBezTo>
                  <a:pt x="670" y="160"/>
                  <a:pt x="662" y="154"/>
                  <a:pt x="657" y="149"/>
                </a:cubicBezTo>
                <a:cubicBezTo>
                  <a:pt x="660" y="152"/>
                  <a:pt x="654" y="146"/>
                  <a:pt x="654" y="146"/>
                </a:cubicBezTo>
                <a:cubicBezTo>
                  <a:pt x="653" y="145"/>
                  <a:pt x="653" y="145"/>
                  <a:pt x="652" y="145"/>
                </a:cubicBezTo>
                <a:cubicBezTo>
                  <a:pt x="648" y="142"/>
                  <a:pt x="644" y="139"/>
                  <a:pt x="645" y="138"/>
                </a:cubicBezTo>
                <a:cubicBezTo>
                  <a:pt x="641" y="135"/>
                  <a:pt x="641" y="135"/>
                  <a:pt x="641" y="135"/>
                </a:cubicBezTo>
                <a:cubicBezTo>
                  <a:pt x="642" y="137"/>
                  <a:pt x="641" y="136"/>
                  <a:pt x="640" y="136"/>
                </a:cubicBezTo>
                <a:cubicBezTo>
                  <a:pt x="637" y="133"/>
                  <a:pt x="636" y="133"/>
                  <a:pt x="633" y="130"/>
                </a:cubicBezTo>
                <a:cubicBezTo>
                  <a:pt x="633" y="130"/>
                  <a:pt x="632" y="129"/>
                  <a:pt x="633" y="129"/>
                </a:cubicBezTo>
                <a:cubicBezTo>
                  <a:pt x="629" y="126"/>
                  <a:pt x="631" y="129"/>
                  <a:pt x="629" y="128"/>
                </a:cubicBezTo>
                <a:cubicBezTo>
                  <a:pt x="628" y="126"/>
                  <a:pt x="625" y="124"/>
                  <a:pt x="622" y="123"/>
                </a:cubicBezTo>
                <a:cubicBezTo>
                  <a:pt x="626" y="124"/>
                  <a:pt x="620" y="120"/>
                  <a:pt x="618" y="120"/>
                </a:cubicBezTo>
                <a:cubicBezTo>
                  <a:pt x="618" y="120"/>
                  <a:pt x="620" y="122"/>
                  <a:pt x="621" y="122"/>
                </a:cubicBezTo>
                <a:cubicBezTo>
                  <a:pt x="623" y="124"/>
                  <a:pt x="615" y="119"/>
                  <a:pt x="617" y="119"/>
                </a:cubicBezTo>
                <a:cubicBezTo>
                  <a:pt x="614" y="117"/>
                  <a:pt x="614" y="117"/>
                  <a:pt x="614" y="117"/>
                </a:cubicBezTo>
                <a:cubicBezTo>
                  <a:pt x="613" y="116"/>
                  <a:pt x="614" y="118"/>
                  <a:pt x="611" y="116"/>
                </a:cubicBezTo>
                <a:cubicBezTo>
                  <a:pt x="611" y="116"/>
                  <a:pt x="613" y="116"/>
                  <a:pt x="612" y="115"/>
                </a:cubicBezTo>
                <a:cubicBezTo>
                  <a:pt x="610" y="114"/>
                  <a:pt x="612" y="116"/>
                  <a:pt x="610" y="115"/>
                </a:cubicBezTo>
                <a:cubicBezTo>
                  <a:pt x="607" y="112"/>
                  <a:pt x="602" y="111"/>
                  <a:pt x="596" y="106"/>
                </a:cubicBezTo>
                <a:cubicBezTo>
                  <a:pt x="596" y="106"/>
                  <a:pt x="595" y="106"/>
                  <a:pt x="595" y="105"/>
                </a:cubicBezTo>
                <a:cubicBezTo>
                  <a:pt x="594" y="105"/>
                  <a:pt x="594" y="105"/>
                  <a:pt x="594" y="106"/>
                </a:cubicBezTo>
                <a:cubicBezTo>
                  <a:pt x="587" y="101"/>
                  <a:pt x="583" y="99"/>
                  <a:pt x="576" y="95"/>
                </a:cubicBezTo>
                <a:cubicBezTo>
                  <a:pt x="573" y="94"/>
                  <a:pt x="576" y="96"/>
                  <a:pt x="575" y="96"/>
                </a:cubicBezTo>
                <a:cubicBezTo>
                  <a:pt x="575" y="95"/>
                  <a:pt x="571" y="94"/>
                  <a:pt x="571" y="94"/>
                </a:cubicBezTo>
                <a:cubicBezTo>
                  <a:pt x="568" y="92"/>
                  <a:pt x="566" y="90"/>
                  <a:pt x="562" y="88"/>
                </a:cubicBezTo>
                <a:cubicBezTo>
                  <a:pt x="555" y="85"/>
                  <a:pt x="548" y="82"/>
                  <a:pt x="540" y="79"/>
                </a:cubicBezTo>
                <a:cubicBezTo>
                  <a:pt x="540" y="78"/>
                  <a:pt x="540" y="78"/>
                  <a:pt x="540" y="78"/>
                </a:cubicBezTo>
                <a:cubicBezTo>
                  <a:pt x="537" y="77"/>
                  <a:pt x="535" y="76"/>
                  <a:pt x="533" y="75"/>
                </a:cubicBezTo>
                <a:cubicBezTo>
                  <a:pt x="530" y="74"/>
                  <a:pt x="529" y="74"/>
                  <a:pt x="526" y="73"/>
                </a:cubicBezTo>
                <a:cubicBezTo>
                  <a:pt x="526" y="72"/>
                  <a:pt x="526" y="72"/>
                  <a:pt x="526" y="72"/>
                </a:cubicBezTo>
                <a:cubicBezTo>
                  <a:pt x="521" y="71"/>
                  <a:pt x="517" y="70"/>
                  <a:pt x="514" y="68"/>
                </a:cubicBezTo>
                <a:cubicBezTo>
                  <a:pt x="510" y="68"/>
                  <a:pt x="504" y="65"/>
                  <a:pt x="502" y="64"/>
                </a:cubicBezTo>
                <a:cubicBezTo>
                  <a:pt x="500" y="63"/>
                  <a:pt x="502" y="65"/>
                  <a:pt x="502" y="65"/>
                </a:cubicBezTo>
                <a:cubicBezTo>
                  <a:pt x="497" y="64"/>
                  <a:pt x="493" y="62"/>
                  <a:pt x="488" y="60"/>
                </a:cubicBezTo>
                <a:cubicBezTo>
                  <a:pt x="485" y="60"/>
                  <a:pt x="481" y="60"/>
                  <a:pt x="480" y="59"/>
                </a:cubicBezTo>
                <a:cubicBezTo>
                  <a:pt x="483" y="59"/>
                  <a:pt x="485" y="60"/>
                  <a:pt x="484" y="59"/>
                </a:cubicBezTo>
                <a:cubicBezTo>
                  <a:pt x="482" y="58"/>
                  <a:pt x="480" y="59"/>
                  <a:pt x="480" y="58"/>
                </a:cubicBezTo>
                <a:cubicBezTo>
                  <a:pt x="479" y="58"/>
                  <a:pt x="479" y="58"/>
                  <a:pt x="479" y="59"/>
                </a:cubicBezTo>
                <a:cubicBezTo>
                  <a:pt x="474" y="58"/>
                  <a:pt x="470" y="57"/>
                  <a:pt x="468" y="56"/>
                </a:cubicBezTo>
                <a:cubicBezTo>
                  <a:pt x="466" y="56"/>
                  <a:pt x="469" y="57"/>
                  <a:pt x="464" y="56"/>
                </a:cubicBezTo>
                <a:cubicBezTo>
                  <a:pt x="465" y="55"/>
                  <a:pt x="461" y="54"/>
                  <a:pt x="459" y="54"/>
                </a:cubicBezTo>
                <a:cubicBezTo>
                  <a:pt x="459" y="54"/>
                  <a:pt x="459" y="54"/>
                  <a:pt x="458" y="54"/>
                </a:cubicBezTo>
                <a:cubicBezTo>
                  <a:pt x="458" y="54"/>
                  <a:pt x="459" y="54"/>
                  <a:pt x="461" y="54"/>
                </a:cubicBezTo>
                <a:cubicBezTo>
                  <a:pt x="461" y="53"/>
                  <a:pt x="460" y="53"/>
                  <a:pt x="458" y="53"/>
                </a:cubicBezTo>
                <a:cubicBezTo>
                  <a:pt x="457" y="53"/>
                  <a:pt x="456" y="53"/>
                  <a:pt x="456" y="54"/>
                </a:cubicBezTo>
                <a:cubicBezTo>
                  <a:pt x="453" y="53"/>
                  <a:pt x="452" y="52"/>
                  <a:pt x="450" y="52"/>
                </a:cubicBezTo>
                <a:cubicBezTo>
                  <a:pt x="448" y="51"/>
                  <a:pt x="451" y="52"/>
                  <a:pt x="450" y="52"/>
                </a:cubicBezTo>
                <a:cubicBezTo>
                  <a:pt x="442" y="51"/>
                  <a:pt x="434" y="51"/>
                  <a:pt x="428" y="49"/>
                </a:cubicBezTo>
                <a:cubicBezTo>
                  <a:pt x="426" y="49"/>
                  <a:pt x="429" y="50"/>
                  <a:pt x="427" y="50"/>
                </a:cubicBezTo>
                <a:cubicBezTo>
                  <a:pt x="424" y="50"/>
                  <a:pt x="424" y="49"/>
                  <a:pt x="426" y="49"/>
                </a:cubicBezTo>
                <a:cubicBezTo>
                  <a:pt x="426" y="48"/>
                  <a:pt x="425" y="49"/>
                  <a:pt x="423" y="48"/>
                </a:cubicBezTo>
                <a:cubicBezTo>
                  <a:pt x="423" y="49"/>
                  <a:pt x="423" y="49"/>
                  <a:pt x="423" y="49"/>
                </a:cubicBezTo>
                <a:cubicBezTo>
                  <a:pt x="416" y="48"/>
                  <a:pt x="410" y="48"/>
                  <a:pt x="402" y="48"/>
                </a:cubicBezTo>
                <a:cubicBezTo>
                  <a:pt x="404" y="47"/>
                  <a:pt x="401" y="47"/>
                  <a:pt x="397" y="47"/>
                </a:cubicBezTo>
                <a:cubicBezTo>
                  <a:pt x="397" y="46"/>
                  <a:pt x="397" y="46"/>
                  <a:pt x="397" y="46"/>
                </a:cubicBezTo>
                <a:cubicBezTo>
                  <a:pt x="394" y="47"/>
                  <a:pt x="393" y="46"/>
                  <a:pt x="391" y="46"/>
                </a:cubicBezTo>
                <a:cubicBezTo>
                  <a:pt x="389" y="46"/>
                  <a:pt x="395" y="47"/>
                  <a:pt x="393" y="48"/>
                </a:cubicBezTo>
                <a:cubicBezTo>
                  <a:pt x="390" y="47"/>
                  <a:pt x="390" y="47"/>
                  <a:pt x="388" y="47"/>
                </a:cubicBezTo>
                <a:cubicBezTo>
                  <a:pt x="386" y="47"/>
                  <a:pt x="388" y="47"/>
                  <a:pt x="388" y="48"/>
                </a:cubicBezTo>
                <a:cubicBezTo>
                  <a:pt x="385" y="48"/>
                  <a:pt x="385" y="47"/>
                  <a:pt x="382" y="48"/>
                </a:cubicBezTo>
                <a:cubicBezTo>
                  <a:pt x="382" y="47"/>
                  <a:pt x="383" y="47"/>
                  <a:pt x="384" y="47"/>
                </a:cubicBezTo>
                <a:cubicBezTo>
                  <a:pt x="383" y="47"/>
                  <a:pt x="380" y="48"/>
                  <a:pt x="380" y="47"/>
                </a:cubicBezTo>
                <a:cubicBezTo>
                  <a:pt x="379" y="47"/>
                  <a:pt x="380" y="48"/>
                  <a:pt x="377" y="48"/>
                </a:cubicBezTo>
                <a:cubicBezTo>
                  <a:pt x="376" y="47"/>
                  <a:pt x="377" y="47"/>
                  <a:pt x="376" y="47"/>
                </a:cubicBezTo>
                <a:cubicBezTo>
                  <a:pt x="375" y="47"/>
                  <a:pt x="371" y="48"/>
                  <a:pt x="375" y="48"/>
                </a:cubicBezTo>
                <a:cubicBezTo>
                  <a:pt x="374" y="48"/>
                  <a:pt x="373" y="49"/>
                  <a:pt x="371" y="49"/>
                </a:cubicBezTo>
                <a:cubicBezTo>
                  <a:pt x="372" y="48"/>
                  <a:pt x="370" y="48"/>
                  <a:pt x="371" y="47"/>
                </a:cubicBezTo>
                <a:cubicBezTo>
                  <a:pt x="370" y="47"/>
                  <a:pt x="367" y="48"/>
                  <a:pt x="368" y="47"/>
                </a:cubicBezTo>
                <a:cubicBezTo>
                  <a:pt x="365" y="48"/>
                  <a:pt x="363" y="48"/>
                  <a:pt x="361" y="48"/>
                </a:cubicBezTo>
                <a:cubicBezTo>
                  <a:pt x="361" y="47"/>
                  <a:pt x="362" y="47"/>
                  <a:pt x="363" y="47"/>
                </a:cubicBezTo>
                <a:cubicBezTo>
                  <a:pt x="363" y="47"/>
                  <a:pt x="361" y="47"/>
                  <a:pt x="359" y="47"/>
                </a:cubicBezTo>
                <a:cubicBezTo>
                  <a:pt x="358" y="48"/>
                  <a:pt x="355" y="48"/>
                  <a:pt x="351" y="48"/>
                </a:cubicBezTo>
                <a:cubicBezTo>
                  <a:pt x="351" y="49"/>
                  <a:pt x="354" y="48"/>
                  <a:pt x="354" y="49"/>
                </a:cubicBezTo>
                <a:cubicBezTo>
                  <a:pt x="350" y="50"/>
                  <a:pt x="351" y="49"/>
                  <a:pt x="348" y="49"/>
                </a:cubicBezTo>
                <a:cubicBezTo>
                  <a:pt x="350" y="50"/>
                  <a:pt x="344" y="50"/>
                  <a:pt x="342" y="50"/>
                </a:cubicBezTo>
                <a:cubicBezTo>
                  <a:pt x="340" y="50"/>
                  <a:pt x="343" y="50"/>
                  <a:pt x="341" y="51"/>
                </a:cubicBezTo>
                <a:cubicBezTo>
                  <a:pt x="336" y="52"/>
                  <a:pt x="334" y="52"/>
                  <a:pt x="332" y="51"/>
                </a:cubicBezTo>
                <a:cubicBezTo>
                  <a:pt x="334" y="50"/>
                  <a:pt x="335" y="51"/>
                  <a:pt x="335" y="51"/>
                </a:cubicBezTo>
                <a:cubicBezTo>
                  <a:pt x="336" y="51"/>
                  <a:pt x="336" y="51"/>
                  <a:pt x="336" y="51"/>
                </a:cubicBezTo>
                <a:cubicBezTo>
                  <a:pt x="336" y="50"/>
                  <a:pt x="334" y="51"/>
                  <a:pt x="335" y="50"/>
                </a:cubicBezTo>
                <a:cubicBezTo>
                  <a:pt x="331" y="51"/>
                  <a:pt x="331" y="51"/>
                  <a:pt x="331" y="52"/>
                </a:cubicBezTo>
                <a:cubicBezTo>
                  <a:pt x="330" y="51"/>
                  <a:pt x="326" y="51"/>
                  <a:pt x="326" y="52"/>
                </a:cubicBezTo>
                <a:cubicBezTo>
                  <a:pt x="323" y="53"/>
                  <a:pt x="325" y="52"/>
                  <a:pt x="326" y="51"/>
                </a:cubicBezTo>
                <a:cubicBezTo>
                  <a:pt x="326" y="51"/>
                  <a:pt x="322" y="52"/>
                  <a:pt x="321" y="53"/>
                </a:cubicBezTo>
                <a:cubicBezTo>
                  <a:pt x="321" y="53"/>
                  <a:pt x="322" y="53"/>
                  <a:pt x="323" y="53"/>
                </a:cubicBezTo>
                <a:cubicBezTo>
                  <a:pt x="321" y="53"/>
                  <a:pt x="315" y="54"/>
                  <a:pt x="316" y="55"/>
                </a:cubicBezTo>
                <a:cubicBezTo>
                  <a:pt x="314" y="56"/>
                  <a:pt x="314" y="55"/>
                  <a:pt x="312" y="55"/>
                </a:cubicBezTo>
                <a:cubicBezTo>
                  <a:pt x="313" y="55"/>
                  <a:pt x="314" y="54"/>
                  <a:pt x="315" y="54"/>
                </a:cubicBezTo>
                <a:cubicBezTo>
                  <a:pt x="317" y="53"/>
                  <a:pt x="317" y="53"/>
                  <a:pt x="320" y="52"/>
                </a:cubicBezTo>
                <a:cubicBezTo>
                  <a:pt x="319" y="52"/>
                  <a:pt x="314" y="54"/>
                  <a:pt x="313" y="54"/>
                </a:cubicBezTo>
                <a:cubicBezTo>
                  <a:pt x="310" y="54"/>
                  <a:pt x="314" y="54"/>
                  <a:pt x="312" y="55"/>
                </a:cubicBezTo>
                <a:cubicBezTo>
                  <a:pt x="308" y="56"/>
                  <a:pt x="308" y="56"/>
                  <a:pt x="304" y="57"/>
                </a:cubicBezTo>
                <a:cubicBezTo>
                  <a:pt x="305" y="57"/>
                  <a:pt x="307" y="57"/>
                  <a:pt x="307" y="56"/>
                </a:cubicBezTo>
                <a:cubicBezTo>
                  <a:pt x="305" y="56"/>
                  <a:pt x="302" y="58"/>
                  <a:pt x="302" y="58"/>
                </a:cubicBezTo>
                <a:cubicBezTo>
                  <a:pt x="299" y="59"/>
                  <a:pt x="304" y="57"/>
                  <a:pt x="301" y="58"/>
                </a:cubicBezTo>
                <a:cubicBezTo>
                  <a:pt x="301" y="57"/>
                  <a:pt x="304" y="57"/>
                  <a:pt x="303" y="57"/>
                </a:cubicBezTo>
                <a:cubicBezTo>
                  <a:pt x="303" y="57"/>
                  <a:pt x="298" y="58"/>
                  <a:pt x="297" y="58"/>
                </a:cubicBezTo>
                <a:cubicBezTo>
                  <a:pt x="298" y="59"/>
                  <a:pt x="301" y="57"/>
                  <a:pt x="301" y="58"/>
                </a:cubicBezTo>
                <a:cubicBezTo>
                  <a:pt x="296" y="59"/>
                  <a:pt x="295" y="60"/>
                  <a:pt x="292" y="60"/>
                </a:cubicBezTo>
                <a:cubicBezTo>
                  <a:pt x="290" y="61"/>
                  <a:pt x="289" y="61"/>
                  <a:pt x="289" y="62"/>
                </a:cubicBezTo>
                <a:cubicBezTo>
                  <a:pt x="288" y="62"/>
                  <a:pt x="283" y="62"/>
                  <a:pt x="283" y="63"/>
                </a:cubicBezTo>
                <a:cubicBezTo>
                  <a:pt x="279" y="65"/>
                  <a:pt x="279" y="64"/>
                  <a:pt x="276" y="65"/>
                </a:cubicBezTo>
                <a:cubicBezTo>
                  <a:pt x="274" y="66"/>
                  <a:pt x="277" y="66"/>
                  <a:pt x="276" y="66"/>
                </a:cubicBezTo>
                <a:cubicBezTo>
                  <a:pt x="273" y="67"/>
                  <a:pt x="273" y="67"/>
                  <a:pt x="273" y="67"/>
                </a:cubicBezTo>
                <a:cubicBezTo>
                  <a:pt x="275" y="65"/>
                  <a:pt x="264" y="71"/>
                  <a:pt x="260" y="71"/>
                </a:cubicBezTo>
                <a:cubicBezTo>
                  <a:pt x="259" y="72"/>
                  <a:pt x="259" y="72"/>
                  <a:pt x="259" y="73"/>
                </a:cubicBezTo>
                <a:cubicBezTo>
                  <a:pt x="257" y="73"/>
                  <a:pt x="254" y="74"/>
                  <a:pt x="253" y="75"/>
                </a:cubicBezTo>
                <a:cubicBezTo>
                  <a:pt x="253" y="75"/>
                  <a:pt x="253" y="75"/>
                  <a:pt x="253" y="74"/>
                </a:cubicBezTo>
                <a:cubicBezTo>
                  <a:pt x="248" y="77"/>
                  <a:pt x="246" y="78"/>
                  <a:pt x="239" y="81"/>
                </a:cubicBezTo>
                <a:cubicBezTo>
                  <a:pt x="240" y="80"/>
                  <a:pt x="244" y="78"/>
                  <a:pt x="245" y="78"/>
                </a:cubicBezTo>
                <a:cubicBezTo>
                  <a:pt x="244" y="78"/>
                  <a:pt x="244" y="76"/>
                  <a:pt x="243" y="77"/>
                </a:cubicBezTo>
                <a:cubicBezTo>
                  <a:pt x="243" y="77"/>
                  <a:pt x="242" y="76"/>
                  <a:pt x="243" y="75"/>
                </a:cubicBezTo>
                <a:cubicBezTo>
                  <a:pt x="244" y="75"/>
                  <a:pt x="244" y="75"/>
                  <a:pt x="245" y="75"/>
                </a:cubicBezTo>
                <a:cubicBezTo>
                  <a:pt x="247" y="74"/>
                  <a:pt x="243" y="74"/>
                  <a:pt x="246" y="73"/>
                </a:cubicBezTo>
                <a:cubicBezTo>
                  <a:pt x="245" y="73"/>
                  <a:pt x="244" y="74"/>
                  <a:pt x="243" y="75"/>
                </a:cubicBezTo>
                <a:cubicBezTo>
                  <a:pt x="243" y="73"/>
                  <a:pt x="250" y="71"/>
                  <a:pt x="252" y="71"/>
                </a:cubicBezTo>
                <a:cubicBezTo>
                  <a:pt x="254" y="70"/>
                  <a:pt x="251" y="70"/>
                  <a:pt x="254" y="69"/>
                </a:cubicBezTo>
                <a:cubicBezTo>
                  <a:pt x="247" y="70"/>
                  <a:pt x="242" y="74"/>
                  <a:pt x="237" y="76"/>
                </a:cubicBezTo>
                <a:cubicBezTo>
                  <a:pt x="236" y="76"/>
                  <a:pt x="237" y="76"/>
                  <a:pt x="237" y="76"/>
                </a:cubicBezTo>
                <a:cubicBezTo>
                  <a:pt x="235" y="77"/>
                  <a:pt x="233" y="78"/>
                  <a:pt x="233" y="78"/>
                </a:cubicBezTo>
                <a:cubicBezTo>
                  <a:pt x="234" y="77"/>
                  <a:pt x="235" y="77"/>
                  <a:pt x="235" y="76"/>
                </a:cubicBezTo>
                <a:cubicBezTo>
                  <a:pt x="232" y="77"/>
                  <a:pt x="234" y="77"/>
                  <a:pt x="231" y="78"/>
                </a:cubicBezTo>
                <a:cubicBezTo>
                  <a:pt x="229" y="78"/>
                  <a:pt x="231" y="77"/>
                  <a:pt x="227" y="79"/>
                </a:cubicBezTo>
                <a:cubicBezTo>
                  <a:pt x="227" y="78"/>
                  <a:pt x="230" y="77"/>
                  <a:pt x="231" y="76"/>
                </a:cubicBezTo>
                <a:cubicBezTo>
                  <a:pt x="229" y="77"/>
                  <a:pt x="228" y="77"/>
                  <a:pt x="224" y="79"/>
                </a:cubicBezTo>
                <a:cubicBezTo>
                  <a:pt x="227" y="76"/>
                  <a:pt x="236" y="73"/>
                  <a:pt x="233" y="72"/>
                </a:cubicBezTo>
                <a:cubicBezTo>
                  <a:pt x="233" y="72"/>
                  <a:pt x="231" y="72"/>
                  <a:pt x="231" y="72"/>
                </a:cubicBezTo>
                <a:cubicBezTo>
                  <a:pt x="229" y="73"/>
                  <a:pt x="233" y="72"/>
                  <a:pt x="230" y="73"/>
                </a:cubicBezTo>
                <a:cubicBezTo>
                  <a:pt x="230" y="73"/>
                  <a:pt x="232" y="73"/>
                  <a:pt x="232" y="73"/>
                </a:cubicBezTo>
                <a:cubicBezTo>
                  <a:pt x="227" y="76"/>
                  <a:pt x="222" y="80"/>
                  <a:pt x="219" y="80"/>
                </a:cubicBezTo>
                <a:cubicBezTo>
                  <a:pt x="223" y="79"/>
                  <a:pt x="216" y="80"/>
                  <a:pt x="222" y="77"/>
                </a:cubicBezTo>
                <a:cubicBezTo>
                  <a:pt x="221" y="76"/>
                  <a:pt x="216" y="78"/>
                  <a:pt x="218" y="76"/>
                </a:cubicBezTo>
                <a:cubicBezTo>
                  <a:pt x="217" y="77"/>
                  <a:pt x="210" y="80"/>
                  <a:pt x="210" y="82"/>
                </a:cubicBezTo>
                <a:cubicBezTo>
                  <a:pt x="205" y="84"/>
                  <a:pt x="210" y="81"/>
                  <a:pt x="203" y="85"/>
                </a:cubicBezTo>
                <a:cubicBezTo>
                  <a:pt x="207" y="83"/>
                  <a:pt x="205" y="85"/>
                  <a:pt x="206" y="85"/>
                </a:cubicBezTo>
                <a:cubicBezTo>
                  <a:pt x="203" y="87"/>
                  <a:pt x="205" y="85"/>
                  <a:pt x="204" y="85"/>
                </a:cubicBezTo>
                <a:cubicBezTo>
                  <a:pt x="202" y="86"/>
                  <a:pt x="201" y="88"/>
                  <a:pt x="199" y="88"/>
                </a:cubicBezTo>
                <a:cubicBezTo>
                  <a:pt x="199" y="89"/>
                  <a:pt x="199" y="89"/>
                  <a:pt x="198" y="89"/>
                </a:cubicBezTo>
                <a:cubicBezTo>
                  <a:pt x="200" y="89"/>
                  <a:pt x="202" y="86"/>
                  <a:pt x="203" y="86"/>
                </a:cubicBezTo>
                <a:cubicBezTo>
                  <a:pt x="204" y="87"/>
                  <a:pt x="202" y="88"/>
                  <a:pt x="201" y="88"/>
                </a:cubicBezTo>
                <a:cubicBezTo>
                  <a:pt x="201" y="89"/>
                  <a:pt x="205" y="87"/>
                  <a:pt x="202" y="89"/>
                </a:cubicBezTo>
                <a:cubicBezTo>
                  <a:pt x="202" y="89"/>
                  <a:pt x="204" y="88"/>
                  <a:pt x="205" y="87"/>
                </a:cubicBezTo>
                <a:cubicBezTo>
                  <a:pt x="203" y="89"/>
                  <a:pt x="198" y="91"/>
                  <a:pt x="198" y="92"/>
                </a:cubicBezTo>
                <a:cubicBezTo>
                  <a:pt x="198" y="92"/>
                  <a:pt x="198" y="91"/>
                  <a:pt x="195" y="93"/>
                </a:cubicBezTo>
                <a:cubicBezTo>
                  <a:pt x="195" y="92"/>
                  <a:pt x="196" y="92"/>
                  <a:pt x="197" y="91"/>
                </a:cubicBezTo>
                <a:cubicBezTo>
                  <a:pt x="196" y="91"/>
                  <a:pt x="194" y="92"/>
                  <a:pt x="192" y="94"/>
                </a:cubicBezTo>
                <a:cubicBezTo>
                  <a:pt x="191" y="94"/>
                  <a:pt x="190" y="94"/>
                  <a:pt x="190" y="93"/>
                </a:cubicBezTo>
                <a:cubicBezTo>
                  <a:pt x="187" y="95"/>
                  <a:pt x="190" y="94"/>
                  <a:pt x="187" y="96"/>
                </a:cubicBezTo>
                <a:cubicBezTo>
                  <a:pt x="189" y="94"/>
                  <a:pt x="184" y="97"/>
                  <a:pt x="184" y="96"/>
                </a:cubicBezTo>
                <a:cubicBezTo>
                  <a:pt x="182" y="98"/>
                  <a:pt x="180" y="99"/>
                  <a:pt x="179" y="100"/>
                </a:cubicBezTo>
                <a:cubicBezTo>
                  <a:pt x="179" y="99"/>
                  <a:pt x="179" y="98"/>
                  <a:pt x="181" y="98"/>
                </a:cubicBezTo>
                <a:cubicBezTo>
                  <a:pt x="184" y="96"/>
                  <a:pt x="180" y="98"/>
                  <a:pt x="180" y="97"/>
                </a:cubicBezTo>
                <a:cubicBezTo>
                  <a:pt x="184" y="95"/>
                  <a:pt x="186" y="93"/>
                  <a:pt x="191" y="90"/>
                </a:cubicBezTo>
                <a:cubicBezTo>
                  <a:pt x="188" y="92"/>
                  <a:pt x="189" y="92"/>
                  <a:pt x="192" y="90"/>
                </a:cubicBezTo>
                <a:cubicBezTo>
                  <a:pt x="194" y="88"/>
                  <a:pt x="194" y="88"/>
                  <a:pt x="198" y="86"/>
                </a:cubicBezTo>
                <a:cubicBezTo>
                  <a:pt x="200" y="85"/>
                  <a:pt x="196" y="86"/>
                  <a:pt x="200" y="84"/>
                </a:cubicBezTo>
                <a:cubicBezTo>
                  <a:pt x="199" y="85"/>
                  <a:pt x="204" y="82"/>
                  <a:pt x="204" y="84"/>
                </a:cubicBezTo>
                <a:cubicBezTo>
                  <a:pt x="204" y="84"/>
                  <a:pt x="206" y="83"/>
                  <a:pt x="208" y="82"/>
                </a:cubicBezTo>
                <a:cubicBezTo>
                  <a:pt x="208" y="81"/>
                  <a:pt x="209" y="81"/>
                  <a:pt x="209" y="81"/>
                </a:cubicBezTo>
                <a:cubicBezTo>
                  <a:pt x="209" y="80"/>
                  <a:pt x="205" y="82"/>
                  <a:pt x="207" y="82"/>
                </a:cubicBezTo>
                <a:cubicBezTo>
                  <a:pt x="205" y="83"/>
                  <a:pt x="203" y="84"/>
                  <a:pt x="203" y="83"/>
                </a:cubicBezTo>
                <a:cubicBezTo>
                  <a:pt x="206" y="81"/>
                  <a:pt x="206" y="81"/>
                  <a:pt x="206" y="81"/>
                </a:cubicBezTo>
                <a:cubicBezTo>
                  <a:pt x="206" y="81"/>
                  <a:pt x="205" y="82"/>
                  <a:pt x="206" y="82"/>
                </a:cubicBezTo>
                <a:cubicBezTo>
                  <a:pt x="208" y="81"/>
                  <a:pt x="207" y="81"/>
                  <a:pt x="207" y="80"/>
                </a:cubicBezTo>
                <a:cubicBezTo>
                  <a:pt x="208" y="79"/>
                  <a:pt x="209" y="80"/>
                  <a:pt x="210" y="79"/>
                </a:cubicBezTo>
                <a:cubicBezTo>
                  <a:pt x="212" y="78"/>
                  <a:pt x="209" y="81"/>
                  <a:pt x="213" y="79"/>
                </a:cubicBezTo>
                <a:cubicBezTo>
                  <a:pt x="215" y="78"/>
                  <a:pt x="214" y="77"/>
                  <a:pt x="216" y="77"/>
                </a:cubicBezTo>
                <a:cubicBezTo>
                  <a:pt x="218" y="75"/>
                  <a:pt x="218" y="73"/>
                  <a:pt x="217" y="73"/>
                </a:cubicBezTo>
                <a:cubicBezTo>
                  <a:pt x="216" y="74"/>
                  <a:pt x="216" y="74"/>
                  <a:pt x="213" y="75"/>
                </a:cubicBezTo>
                <a:cubicBezTo>
                  <a:pt x="213" y="74"/>
                  <a:pt x="213" y="74"/>
                  <a:pt x="213" y="74"/>
                </a:cubicBezTo>
                <a:cubicBezTo>
                  <a:pt x="219" y="70"/>
                  <a:pt x="218" y="72"/>
                  <a:pt x="221" y="70"/>
                </a:cubicBezTo>
                <a:cubicBezTo>
                  <a:pt x="222" y="70"/>
                  <a:pt x="220" y="71"/>
                  <a:pt x="219" y="72"/>
                </a:cubicBezTo>
                <a:cubicBezTo>
                  <a:pt x="218" y="73"/>
                  <a:pt x="221" y="71"/>
                  <a:pt x="219" y="73"/>
                </a:cubicBezTo>
                <a:cubicBezTo>
                  <a:pt x="219" y="73"/>
                  <a:pt x="223" y="71"/>
                  <a:pt x="222" y="72"/>
                </a:cubicBezTo>
                <a:cubicBezTo>
                  <a:pt x="224" y="71"/>
                  <a:pt x="221" y="72"/>
                  <a:pt x="221" y="71"/>
                </a:cubicBezTo>
                <a:cubicBezTo>
                  <a:pt x="224" y="70"/>
                  <a:pt x="221" y="70"/>
                  <a:pt x="224" y="68"/>
                </a:cubicBezTo>
                <a:cubicBezTo>
                  <a:pt x="224" y="68"/>
                  <a:pt x="224" y="68"/>
                  <a:pt x="224" y="68"/>
                </a:cubicBezTo>
                <a:cubicBezTo>
                  <a:pt x="223" y="68"/>
                  <a:pt x="223" y="69"/>
                  <a:pt x="221" y="70"/>
                </a:cubicBezTo>
                <a:cubicBezTo>
                  <a:pt x="224" y="66"/>
                  <a:pt x="231" y="66"/>
                  <a:pt x="235" y="63"/>
                </a:cubicBezTo>
                <a:cubicBezTo>
                  <a:pt x="234" y="63"/>
                  <a:pt x="233" y="64"/>
                  <a:pt x="234" y="62"/>
                </a:cubicBezTo>
                <a:cubicBezTo>
                  <a:pt x="231" y="63"/>
                  <a:pt x="234" y="63"/>
                  <a:pt x="231" y="64"/>
                </a:cubicBezTo>
                <a:cubicBezTo>
                  <a:pt x="233" y="63"/>
                  <a:pt x="232" y="63"/>
                  <a:pt x="234" y="61"/>
                </a:cubicBezTo>
                <a:cubicBezTo>
                  <a:pt x="236" y="60"/>
                  <a:pt x="235" y="61"/>
                  <a:pt x="234" y="61"/>
                </a:cubicBezTo>
                <a:cubicBezTo>
                  <a:pt x="235" y="61"/>
                  <a:pt x="236" y="61"/>
                  <a:pt x="236" y="62"/>
                </a:cubicBezTo>
                <a:cubicBezTo>
                  <a:pt x="239" y="60"/>
                  <a:pt x="239" y="60"/>
                  <a:pt x="241" y="59"/>
                </a:cubicBezTo>
                <a:cubicBezTo>
                  <a:pt x="240" y="60"/>
                  <a:pt x="244" y="58"/>
                  <a:pt x="245" y="58"/>
                </a:cubicBezTo>
                <a:cubicBezTo>
                  <a:pt x="248" y="57"/>
                  <a:pt x="244" y="57"/>
                  <a:pt x="247" y="57"/>
                </a:cubicBezTo>
                <a:cubicBezTo>
                  <a:pt x="249" y="55"/>
                  <a:pt x="249" y="56"/>
                  <a:pt x="249" y="56"/>
                </a:cubicBezTo>
                <a:cubicBezTo>
                  <a:pt x="248" y="58"/>
                  <a:pt x="246" y="58"/>
                  <a:pt x="244" y="59"/>
                </a:cubicBezTo>
                <a:cubicBezTo>
                  <a:pt x="245" y="59"/>
                  <a:pt x="246" y="59"/>
                  <a:pt x="244" y="61"/>
                </a:cubicBezTo>
                <a:cubicBezTo>
                  <a:pt x="244" y="61"/>
                  <a:pt x="245" y="60"/>
                  <a:pt x="245" y="61"/>
                </a:cubicBezTo>
                <a:cubicBezTo>
                  <a:pt x="245" y="60"/>
                  <a:pt x="245" y="60"/>
                  <a:pt x="246" y="59"/>
                </a:cubicBezTo>
                <a:cubicBezTo>
                  <a:pt x="247" y="59"/>
                  <a:pt x="248" y="59"/>
                  <a:pt x="248" y="59"/>
                </a:cubicBezTo>
                <a:cubicBezTo>
                  <a:pt x="250" y="58"/>
                  <a:pt x="245" y="59"/>
                  <a:pt x="246" y="59"/>
                </a:cubicBezTo>
                <a:cubicBezTo>
                  <a:pt x="248" y="57"/>
                  <a:pt x="253" y="56"/>
                  <a:pt x="253" y="55"/>
                </a:cubicBezTo>
                <a:cubicBezTo>
                  <a:pt x="255" y="54"/>
                  <a:pt x="255" y="55"/>
                  <a:pt x="257" y="55"/>
                </a:cubicBezTo>
                <a:cubicBezTo>
                  <a:pt x="257" y="54"/>
                  <a:pt x="264" y="50"/>
                  <a:pt x="267" y="50"/>
                </a:cubicBezTo>
                <a:cubicBezTo>
                  <a:pt x="271" y="49"/>
                  <a:pt x="268" y="48"/>
                  <a:pt x="268" y="48"/>
                </a:cubicBezTo>
                <a:cubicBezTo>
                  <a:pt x="266" y="49"/>
                  <a:pt x="263" y="49"/>
                  <a:pt x="263" y="50"/>
                </a:cubicBezTo>
                <a:cubicBezTo>
                  <a:pt x="263" y="50"/>
                  <a:pt x="265" y="50"/>
                  <a:pt x="266" y="49"/>
                </a:cubicBezTo>
                <a:cubicBezTo>
                  <a:pt x="263" y="51"/>
                  <a:pt x="256" y="53"/>
                  <a:pt x="253" y="55"/>
                </a:cubicBezTo>
                <a:cubicBezTo>
                  <a:pt x="253" y="54"/>
                  <a:pt x="252" y="54"/>
                  <a:pt x="254" y="53"/>
                </a:cubicBezTo>
                <a:cubicBezTo>
                  <a:pt x="256" y="52"/>
                  <a:pt x="258" y="52"/>
                  <a:pt x="258" y="51"/>
                </a:cubicBezTo>
                <a:cubicBezTo>
                  <a:pt x="261" y="50"/>
                  <a:pt x="259" y="52"/>
                  <a:pt x="257" y="52"/>
                </a:cubicBezTo>
                <a:cubicBezTo>
                  <a:pt x="261" y="51"/>
                  <a:pt x="263" y="49"/>
                  <a:pt x="267" y="48"/>
                </a:cubicBezTo>
                <a:cubicBezTo>
                  <a:pt x="262" y="49"/>
                  <a:pt x="253" y="52"/>
                  <a:pt x="247" y="55"/>
                </a:cubicBezTo>
                <a:cubicBezTo>
                  <a:pt x="244" y="56"/>
                  <a:pt x="242" y="56"/>
                  <a:pt x="242" y="55"/>
                </a:cubicBezTo>
                <a:cubicBezTo>
                  <a:pt x="240" y="56"/>
                  <a:pt x="242" y="56"/>
                  <a:pt x="242" y="57"/>
                </a:cubicBezTo>
                <a:cubicBezTo>
                  <a:pt x="240" y="57"/>
                  <a:pt x="241" y="58"/>
                  <a:pt x="239" y="58"/>
                </a:cubicBezTo>
                <a:cubicBezTo>
                  <a:pt x="238" y="58"/>
                  <a:pt x="240" y="57"/>
                  <a:pt x="239" y="57"/>
                </a:cubicBezTo>
                <a:cubicBezTo>
                  <a:pt x="238" y="57"/>
                  <a:pt x="236" y="58"/>
                  <a:pt x="234" y="59"/>
                </a:cubicBezTo>
                <a:cubicBezTo>
                  <a:pt x="233" y="60"/>
                  <a:pt x="235" y="59"/>
                  <a:pt x="234" y="60"/>
                </a:cubicBezTo>
                <a:cubicBezTo>
                  <a:pt x="236" y="59"/>
                  <a:pt x="235" y="59"/>
                  <a:pt x="235" y="59"/>
                </a:cubicBezTo>
                <a:cubicBezTo>
                  <a:pt x="237" y="57"/>
                  <a:pt x="237" y="58"/>
                  <a:pt x="239" y="58"/>
                </a:cubicBezTo>
                <a:cubicBezTo>
                  <a:pt x="238" y="59"/>
                  <a:pt x="227" y="63"/>
                  <a:pt x="229" y="64"/>
                </a:cubicBezTo>
                <a:cubicBezTo>
                  <a:pt x="228" y="64"/>
                  <a:pt x="227" y="64"/>
                  <a:pt x="226" y="64"/>
                </a:cubicBezTo>
                <a:cubicBezTo>
                  <a:pt x="229" y="61"/>
                  <a:pt x="225" y="63"/>
                  <a:pt x="223" y="62"/>
                </a:cubicBezTo>
                <a:cubicBezTo>
                  <a:pt x="222" y="63"/>
                  <a:pt x="222" y="63"/>
                  <a:pt x="220" y="64"/>
                </a:cubicBezTo>
                <a:cubicBezTo>
                  <a:pt x="220" y="64"/>
                  <a:pt x="221" y="63"/>
                  <a:pt x="221" y="63"/>
                </a:cubicBezTo>
                <a:cubicBezTo>
                  <a:pt x="216" y="65"/>
                  <a:pt x="222" y="64"/>
                  <a:pt x="217" y="66"/>
                </a:cubicBezTo>
                <a:cubicBezTo>
                  <a:pt x="217" y="65"/>
                  <a:pt x="218" y="65"/>
                  <a:pt x="218" y="64"/>
                </a:cubicBezTo>
                <a:cubicBezTo>
                  <a:pt x="213" y="68"/>
                  <a:pt x="214" y="68"/>
                  <a:pt x="210" y="70"/>
                </a:cubicBezTo>
                <a:cubicBezTo>
                  <a:pt x="209" y="69"/>
                  <a:pt x="209" y="69"/>
                  <a:pt x="209" y="69"/>
                </a:cubicBezTo>
                <a:cubicBezTo>
                  <a:pt x="209" y="69"/>
                  <a:pt x="207" y="71"/>
                  <a:pt x="205" y="72"/>
                </a:cubicBezTo>
                <a:cubicBezTo>
                  <a:pt x="205" y="72"/>
                  <a:pt x="207" y="72"/>
                  <a:pt x="204" y="74"/>
                </a:cubicBezTo>
                <a:cubicBezTo>
                  <a:pt x="204" y="73"/>
                  <a:pt x="205" y="72"/>
                  <a:pt x="203" y="73"/>
                </a:cubicBezTo>
                <a:cubicBezTo>
                  <a:pt x="201" y="75"/>
                  <a:pt x="199" y="76"/>
                  <a:pt x="198" y="77"/>
                </a:cubicBezTo>
                <a:cubicBezTo>
                  <a:pt x="199" y="76"/>
                  <a:pt x="202" y="75"/>
                  <a:pt x="198" y="78"/>
                </a:cubicBezTo>
                <a:cubicBezTo>
                  <a:pt x="199" y="78"/>
                  <a:pt x="201" y="77"/>
                  <a:pt x="203" y="75"/>
                </a:cubicBezTo>
                <a:cubicBezTo>
                  <a:pt x="203" y="76"/>
                  <a:pt x="196" y="80"/>
                  <a:pt x="194" y="81"/>
                </a:cubicBezTo>
                <a:cubicBezTo>
                  <a:pt x="197" y="79"/>
                  <a:pt x="196" y="79"/>
                  <a:pt x="197" y="77"/>
                </a:cubicBezTo>
                <a:cubicBezTo>
                  <a:pt x="194" y="79"/>
                  <a:pt x="195" y="78"/>
                  <a:pt x="192" y="80"/>
                </a:cubicBezTo>
                <a:cubicBezTo>
                  <a:pt x="191" y="80"/>
                  <a:pt x="192" y="80"/>
                  <a:pt x="192" y="81"/>
                </a:cubicBezTo>
                <a:cubicBezTo>
                  <a:pt x="187" y="83"/>
                  <a:pt x="184" y="85"/>
                  <a:pt x="179" y="89"/>
                </a:cubicBezTo>
                <a:cubicBezTo>
                  <a:pt x="179" y="89"/>
                  <a:pt x="180" y="89"/>
                  <a:pt x="180" y="89"/>
                </a:cubicBezTo>
                <a:cubicBezTo>
                  <a:pt x="181" y="88"/>
                  <a:pt x="181" y="88"/>
                  <a:pt x="183" y="87"/>
                </a:cubicBezTo>
                <a:cubicBezTo>
                  <a:pt x="182" y="88"/>
                  <a:pt x="182" y="89"/>
                  <a:pt x="182" y="90"/>
                </a:cubicBezTo>
                <a:cubicBezTo>
                  <a:pt x="179" y="91"/>
                  <a:pt x="178" y="93"/>
                  <a:pt x="177" y="92"/>
                </a:cubicBezTo>
                <a:cubicBezTo>
                  <a:pt x="176" y="94"/>
                  <a:pt x="174" y="95"/>
                  <a:pt x="172" y="96"/>
                </a:cubicBezTo>
                <a:cubicBezTo>
                  <a:pt x="171" y="96"/>
                  <a:pt x="173" y="94"/>
                  <a:pt x="173" y="94"/>
                </a:cubicBezTo>
                <a:cubicBezTo>
                  <a:pt x="169" y="96"/>
                  <a:pt x="172" y="96"/>
                  <a:pt x="171" y="97"/>
                </a:cubicBezTo>
                <a:cubicBezTo>
                  <a:pt x="171" y="97"/>
                  <a:pt x="172" y="96"/>
                  <a:pt x="173" y="95"/>
                </a:cubicBezTo>
                <a:cubicBezTo>
                  <a:pt x="173" y="96"/>
                  <a:pt x="169" y="100"/>
                  <a:pt x="173" y="97"/>
                </a:cubicBezTo>
                <a:cubicBezTo>
                  <a:pt x="171" y="99"/>
                  <a:pt x="166" y="102"/>
                  <a:pt x="166" y="101"/>
                </a:cubicBezTo>
                <a:cubicBezTo>
                  <a:pt x="169" y="98"/>
                  <a:pt x="167" y="98"/>
                  <a:pt x="169" y="97"/>
                </a:cubicBezTo>
                <a:cubicBezTo>
                  <a:pt x="168" y="96"/>
                  <a:pt x="165" y="99"/>
                  <a:pt x="163" y="101"/>
                </a:cubicBezTo>
                <a:cubicBezTo>
                  <a:pt x="163" y="101"/>
                  <a:pt x="162" y="101"/>
                  <a:pt x="162" y="101"/>
                </a:cubicBezTo>
                <a:cubicBezTo>
                  <a:pt x="162" y="101"/>
                  <a:pt x="163" y="100"/>
                  <a:pt x="163" y="100"/>
                </a:cubicBezTo>
                <a:cubicBezTo>
                  <a:pt x="163" y="100"/>
                  <a:pt x="162" y="100"/>
                  <a:pt x="161" y="101"/>
                </a:cubicBezTo>
                <a:cubicBezTo>
                  <a:pt x="162" y="102"/>
                  <a:pt x="162" y="102"/>
                  <a:pt x="158" y="102"/>
                </a:cubicBezTo>
                <a:cubicBezTo>
                  <a:pt x="157" y="104"/>
                  <a:pt x="161" y="102"/>
                  <a:pt x="157" y="105"/>
                </a:cubicBezTo>
                <a:cubicBezTo>
                  <a:pt x="157" y="104"/>
                  <a:pt x="155" y="105"/>
                  <a:pt x="154" y="106"/>
                </a:cubicBezTo>
                <a:cubicBezTo>
                  <a:pt x="157" y="105"/>
                  <a:pt x="154" y="107"/>
                  <a:pt x="154" y="107"/>
                </a:cubicBezTo>
                <a:cubicBezTo>
                  <a:pt x="152" y="109"/>
                  <a:pt x="153" y="108"/>
                  <a:pt x="151" y="109"/>
                </a:cubicBezTo>
                <a:cubicBezTo>
                  <a:pt x="151" y="109"/>
                  <a:pt x="153" y="108"/>
                  <a:pt x="152" y="108"/>
                </a:cubicBezTo>
                <a:cubicBezTo>
                  <a:pt x="152" y="108"/>
                  <a:pt x="152" y="108"/>
                  <a:pt x="151" y="108"/>
                </a:cubicBezTo>
                <a:cubicBezTo>
                  <a:pt x="150" y="109"/>
                  <a:pt x="151" y="109"/>
                  <a:pt x="150" y="110"/>
                </a:cubicBezTo>
                <a:cubicBezTo>
                  <a:pt x="150" y="111"/>
                  <a:pt x="153" y="108"/>
                  <a:pt x="150" y="111"/>
                </a:cubicBezTo>
                <a:cubicBezTo>
                  <a:pt x="151" y="111"/>
                  <a:pt x="154" y="109"/>
                  <a:pt x="154" y="108"/>
                </a:cubicBezTo>
                <a:cubicBezTo>
                  <a:pt x="154" y="109"/>
                  <a:pt x="156" y="108"/>
                  <a:pt x="156" y="108"/>
                </a:cubicBezTo>
                <a:cubicBezTo>
                  <a:pt x="154" y="110"/>
                  <a:pt x="154" y="109"/>
                  <a:pt x="153" y="110"/>
                </a:cubicBezTo>
                <a:cubicBezTo>
                  <a:pt x="152" y="111"/>
                  <a:pt x="149" y="113"/>
                  <a:pt x="149" y="114"/>
                </a:cubicBezTo>
                <a:cubicBezTo>
                  <a:pt x="150" y="113"/>
                  <a:pt x="153" y="110"/>
                  <a:pt x="154" y="111"/>
                </a:cubicBezTo>
                <a:cubicBezTo>
                  <a:pt x="151" y="113"/>
                  <a:pt x="152" y="113"/>
                  <a:pt x="153" y="113"/>
                </a:cubicBezTo>
                <a:cubicBezTo>
                  <a:pt x="153" y="113"/>
                  <a:pt x="152" y="113"/>
                  <a:pt x="152" y="113"/>
                </a:cubicBezTo>
                <a:cubicBezTo>
                  <a:pt x="152" y="113"/>
                  <a:pt x="152" y="114"/>
                  <a:pt x="152" y="114"/>
                </a:cubicBezTo>
                <a:cubicBezTo>
                  <a:pt x="150" y="114"/>
                  <a:pt x="153" y="111"/>
                  <a:pt x="149" y="114"/>
                </a:cubicBezTo>
                <a:cubicBezTo>
                  <a:pt x="149" y="116"/>
                  <a:pt x="146" y="119"/>
                  <a:pt x="150" y="117"/>
                </a:cubicBezTo>
                <a:cubicBezTo>
                  <a:pt x="149" y="118"/>
                  <a:pt x="149" y="118"/>
                  <a:pt x="149" y="118"/>
                </a:cubicBezTo>
                <a:cubicBezTo>
                  <a:pt x="147" y="120"/>
                  <a:pt x="146" y="119"/>
                  <a:pt x="147" y="118"/>
                </a:cubicBezTo>
                <a:cubicBezTo>
                  <a:pt x="144" y="118"/>
                  <a:pt x="140" y="124"/>
                  <a:pt x="138" y="124"/>
                </a:cubicBezTo>
                <a:cubicBezTo>
                  <a:pt x="139" y="124"/>
                  <a:pt x="136" y="126"/>
                  <a:pt x="136" y="127"/>
                </a:cubicBezTo>
                <a:cubicBezTo>
                  <a:pt x="137" y="127"/>
                  <a:pt x="140" y="125"/>
                  <a:pt x="143" y="122"/>
                </a:cubicBezTo>
                <a:cubicBezTo>
                  <a:pt x="143" y="122"/>
                  <a:pt x="143" y="122"/>
                  <a:pt x="143" y="122"/>
                </a:cubicBezTo>
                <a:cubicBezTo>
                  <a:pt x="144" y="121"/>
                  <a:pt x="142" y="123"/>
                  <a:pt x="144" y="123"/>
                </a:cubicBezTo>
                <a:cubicBezTo>
                  <a:pt x="142" y="122"/>
                  <a:pt x="139" y="127"/>
                  <a:pt x="138" y="126"/>
                </a:cubicBezTo>
                <a:cubicBezTo>
                  <a:pt x="135" y="128"/>
                  <a:pt x="135" y="129"/>
                  <a:pt x="134" y="130"/>
                </a:cubicBezTo>
                <a:cubicBezTo>
                  <a:pt x="137" y="129"/>
                  <a:pt x="137" y="128"/>
                  <a:pt x="139" y="127"/>
                </a:cubicBezTo>
                <a:cubicBezTo>
                  <a:pt x="139" y="128"/>
                  <a:pt x="140" y="127"/>
                  <a:pt x="139" y="128"/>
                </a:cubicBezTo>
                <a:cubicBezTo>
                  <a:pt x="140" y="128"/>
                  <a:pt x="141" y="127"/>
                  <a:pt x="141" y="127"/>
                </a:cubicBezTo>
                <a:cubicBezTo>
                  <a:pt x="142" y="126"/>
                  <a:pt x="142" y="126"/>
                  <a:pt x="142" y="126"/>
                </a:cubicBezTo>
                <a:cubicBezTo>
                  <a:pt x="143" y="125"/>
                  <a:pt x="144" y="125"/>
                  <a:pt x="146" y="123"/>
                </a:cubicBezTo>
                <a:cubicBezTo>
                  <a:pt x="147" y="121"/>
                  <a:pt x="151" y="120"/>
                  <a:pt x="154" y="116"/>
                </a:cubicBezTo>
                <a:cubicBezTo>
                  <a:pt x="159" y="114"/>
                  <a:pt x="160" y="110"/>
                  <a:pt x="162" y="111"/>
                </a:cubicBezTo>
                <a:cubicBezTo>
                  <a:pt x="165" y="107"/>
                  <a:pt x="169" y="106"/>
                  <a:pt x="173" y="103"/>
                </a:cubicBezTo>
                <a:cubicBezTo>
                  <a:pt x="175" y="101"/>
                  <a:pt x="172" y="103"/>
                  <a:pt x="174" y="102"/>
                </a:cubicBezTo>
                <a:cubicBezTo>
                  <a:pt x="175" y="101"/>
                  <a:pt x="176" y="101"/>
                  <a:pt x="178" y="100"/>
                </a:cubicBezTo>
                <a:cubicBezTo>
                  <a:pt x="174" y="104"/>
                  <a:pt x="169" y="106"/>
                  <a:pt x="163" y="111"/>
                </a:cubicBezTo>
                <a:cubicBezTo>
                  <a:pt x="166" y="111"/>
                  <a:pt x="178" y="99"/>
                  <a:pt x="183" y="98"/>
                </a:cubicBezTo>
                <a:cubicBezTo>
                  <a:pt x="183" y="98"/>
                  <a:pt x="180" y="101"/>
                  <a:pt x="183" y="99"/>
                </a:cubicBezTo>
                <a:cubicBezTo>
                  <a:pt x="183" y="100"/>
                  <a:pt x="177" y="103"/>
                  <a:pt x="177" y="104"/>
                </a:cubicBezTo>
                <a:cubicBezTo>
                  <a:pt x="173" y="106"/>
                  <a:pt x="172" y="108"/>
                  <a:pt x="168" y="110"/>
                </a:cubicBezTo>
                <a:cubicBezTo>
                  <a:pt x="168" y="111"/>
                  <a:pt x="168" y="111"/>
                  <a:pt x="168" y="111"/>
                </a:cubicBezTo>
                <a:cubicBezTo>
                  <a:pt x="170" y="109"/>
                  <a:pt x="173" y="108"/>
                  <a:pt x="176" y="106"/>
                </a:cubicBezTo>
                <a:cubicBezTo>
                  <a:pt x="175" y="107"/>
                  <a:pt x="175" y="107"/>
                  <a:pt x="176" y="107"/>
                </a:cubicBezTo>
                <a:cubicBezTo>
                  <a:pt x="173" y="109"/>
                  <a:pt x="173" y="109"/>
                  <a:pt x="169" y="112"/>
                </a:cubicBezTo>
                <a:cubicBezTo>
                  <a:pt x="168" y="112"/>
                  <a:pt x="168" y="112"/>
                  <a:pt x="168" y="112"/>
                </a:cubicBezTo>
                <a:cubicBezTo>
                  <a:pt x="166" y="114"/>
                  <a:pt x="163" y="116"/>
                  <a:pt x="159" y="119"/>
                </a:cubicBezTo>
                <a:cubicBezTo>
                  <a:pt x="160" y="120"/>
                  <a:pt x="165" y="115"/>
                  <a:pt x="166" y="114"/>
                </a:cubicBezTo>
                <a:cubicBezTo>
                  <a:pt x="167" y="114"/>
                  <a:pt x="166" y="114"/>
                  <a:pt x="166" y="114"/>
                </a:cubicBezTo>
                <a:cubicBezTo>
                  <a:pt x="164" y="116"/>
                  <a:pt x="168" y="113"/>
                  <a:pt x="168" y="114"/>
                </a:cubicBezTo>
                <a:cubicBezTo>
                  <a:pt x="169" y="112"/>
                  <a:pt x="172" y="111"/>
                  <a:pt x="175" y="108"/>
                </a:cubicBezTo>
                <a:cubicBezTo>
                  <a:pt x="175" y="109"/>
                  <a:pt x="174" y="110"/>
                  <a:pt x="174" y="110"/>
                </a:cubicBezTo>
                <a:cubicBezTo>
                  <a:pt x="176" y="108"/>
                  <a:pt x="181" y="104"/>
                  <a:pt x="183" y="104"/>
                </a:cubicBezTo>
                <a:cubicBezTo>
                  <a:pt x="185" y="102"/>
                  <a:pt x="189" y="100"/>
                  <a:pt x="190" y="98"/>
                </a:cubicBezTo>
                <a:cubicBezTo>
                  <a:pt x="191" y="98"/>
                  <a:pt x="196" y="95"/>
                  <a:pt x="199" y="93"/>
                </a:cubicBezTo>
                <a:cubicBezTo>
                  <a:pt x="199" y="93"/>
                  <a:pt x="198" y="94"/>
                  <a:pt x="198" y="94"/>
                </a:cubicBezTo>
                <a:cubicBezTo>
                  <a:pt x="203" y="90"/>
                  <a:pt x="208" y="88"/>
                  <a:pt x="215" y="83"/>
                </a:cubicBezTo>
                <a:cubicBezTo>
                  <a:pt x="214" y="84"/>
                  <a:pt x="214" y="85"/>
                  <a:pt x="215" y="84"/>
                </a:cubicBezTo>
                <a:cubicBezTo>
                  <a:pt x="218" y="83"/>
                  <a:pt x="214" y="85"/>
                  <a:pt x="215" y="85"/>
                </a:cubicBezTo>
                <a:cubicBezTo>
                  <a:pt x="212" y="86"/>
                  <a:pt x="211" y="87"/>
                  <a:pt x="208" y="88"/>
                </a:cubicBezTo>
                <a:cubicBezTo>
                  <a:pt x="206" y="89"/>
                  <a:pt x="209" y="88"/>
                  <a:pt x="209" y="89"/>
                </a:cubicBezTo>
                <a:cubicBezTo>
                  <a:pt x="204" y="91"/>
                  <a:pt x="202" y="93"/>
                  <a:pt x="200" y="95"/>
                </a:cubicBezTo>
                <a:cubicBezTo>
                  <a:pt x="198" y="95"/>
                  <a:pt x="196" y="97"/>
                  <a:pt x="194" y="98"/>
                </a:cubicBezTo>
                <a:cubicBezTo>
                  <a:pt x="193" y="99"/>
                  <a:pt x="193" y="99"/>
                  <a:pt x="193" y="99"/>
                </a:cubicBezTo>
                <a:cubicBezTo>
                  <a:pt x="190" y="100"/>
                  <a:pt x="188" y="102"/>
                  <a:pt x="184" y="105"/>
                </a:cubicBezTo>
                <a:cubicBezTo>
                  <a:pt x="184" y="104"/>
                  <a:pt x="184" y="104"/>
                  <a:pt x="184" y="104"/>
                </a:cubicBezTo>
                <a:cubicBezTo>
                  <a:pt x="183" y="105"/>
                  <a:pt x="182" y="106"/>
                  <a:pt x="182" y="106"/>
                </a:cubicBezTo>
                <a:cubicBezTo>
                  <a:pt x="182" y="106"/>
                  <a:pt x="175" y="111"/>
                  <a:pt x="170" y="115"/>
                </a:cubicBezTo>
                <a:cubicBezTo>
                  <a:pt x="170" y="115"/>
                  <a:pt x="170" y="115"/>
                  <a:pt x="170" y="115"/>
                </a:cubicBezTo>
                <a:cubicBezTo>
                  <a:pt x="164" y="119"/>
                  <a:pt x="167" y="119"/>
                  <a:pt x="161" y="123"/>
                </a:cubicBezTo>
                <a:cubicBezTo>
                  <a:pt x="162" y="123"/>
                  <a:pt x="161" y="124"/>
                  <a:pt x="162" y="123"/>
                </a:cubicBezTo>
                <a:cubicBezTo>
                  <a:pt x="161" y="124"/>
                  <a:pt x="156" y="128"/>
                  <a:pt x="156" y="128"/>
                </a:cubicBezTo>
                <a:cubicBezTo>
                  <a:pt x="155" y="128"/>
                  <a:pt x="156" y="129"/>
                  <a:pt x="155" y="130"/>
                </a:cubicBezTo>
                <a:cubicBezTo>
                  <a:pt x="152" y="130"/>
                  <a:pt x="154" y="128"/>
                  <a:pt x="154" y="127"/>
                </a:cubicBezTo>
                <a:cubicBezTo>
                  <a:pt x="151" y="129"/>
                  <a:pt x="154" y="128"/>
                  <a:pt x="151" y="131"/>
                </a:cubicBezTo>
                <a:cubicBezTo>
                  <a:pt x="151" y="131"/>
                  <a:pt x="152" y="130"/>
                  <a:pt x="152" y="131"/>
                </a:cubicBezTo>
                <a:cubicBezTo>
                  <a:pt x="149" y="133"/>
                  <a:pt x="150" y="133"/>
                  <a:pt x="148" y="135"/>
                </a:cubicBezTo>
                <a:cubicBezTo>
                  <a:pt x="146" y="136"/>
                  <a:pt x="146" y="137"/>
                  <a:pt x="145" y="138"/>
                </a:cubicBezTo>
                <a:cubicBezTo>
                  <a:pt x="145" y="137"/>
                  <a:pt x="145" y="137"/>
                  <a:pt x="142" y="139"/>
                </a:cubicBezTo>
                <a:cubicBezTo>
                  <a:pt x="140" y="141"/>
                  <a:pt x="144" y="138"/>
                  <a:pt x="143" y="139"/>
                </a:cubicBezTo>
                <a:cubicBezTo>
                  <a:pt x="142" y="140"/>
                  <a:pt x="139" y="142"/>
                  <a:pt x="141" y="141"/>
                </a:cubicBezTo>
                <a:cubicBezTo>
                  <a:pt x="141" y="141"/>
                  <a:pt x="139" y="143"/>
                  <a:pt x="139" y="142"/>
                </a:cubicBezTo>
                <a:cubicBezTo>
                  <a:pt x="138" y="144"/>
                  <a:pt x="137" y="145"/>
                  <a:pt x="135" y="148"/>
                </a:cubicBezTo>
                <a:cubicBezTo>
                  <a:pt x="139" y="145"/>
                  <a:pt x="143" y="141"/>
                  <a:pt x="147" y="137"/>
                </a:cubicBezTo>
                <a:cubicBezTo>
                  <a:pt x="149" y="137"/>
                  <a:pt x="147" y="138"/>
                  <a:pt x="149" y="137"/>
                </a:cubicBezTo>
                <a:cubicBezTo>
                  <a:pt x="151" y="135"/>
                  <a:pt x="151" y="135"/>
                  <a:pt x="151" y="134"/>
                </a:cubicBezTo>
                <a:cubicBezTo>
                  <a:pt x="154" y="132"/>
                  <a:pt x="152" y="134"/>
                  <a:pt x="151" y="135"/>
                </a:cubicBezTo>
                <a:cubicBezTo>
                  <a:pt x="152" y="135"/>
                  <a:pt x="154" y="133"/>
                  <a:pt x="156" y="132"/>
                </a:cubicBezTo>
                <a:cubicBezTo>
                  <a:pt x="153" y="132"/>
                  <a:pt x="159" y="128"/>
                  <a:pt x="161" y="127"/>
                </a:cubicBezTo>
                <a:cubicBezTo>
                  <a:pt x="163" y="125"/>
                  <a:pt x="159" y="129"/>
                  <a:pt x="157" y="130"/>
                </a:cubicBezTo>
                <a:cubicBezTo>
                  <a:pt x="159" y="130"/>
                  <a:pt x="156" y="132"/>
                  <a:pt x="156" y="133"/>
                </a:cubicBezTo>
                <a:cubicBezTo>
                  <a:pt x="155" y="134"/>
                  <a:pt x="150" y="138"/>
                  <a:pt x="150" y="139"/>
                </a:cubicBezTo>
                <a:cubicBezTo>
                  <a:pt x="148" y="140"/>
                  <a:pt x="146" y="141"/>
                  <a:pt x="145" y="143"/>
                </a:cubicBezTo>
                <a:cubicBezTo>
                  <a:pt x="144" y="143"/>
                  <a:pt x="145" y="143"/>
                  <a:pt x="145" y="142"/>
                </a:cubicBezTo>
                <a:cubicBezTo>
                  <a:pt x="144" y="145"/>
                  <a:pt x="143" y="144"/>
                  <a:pt x="141" y="145"/>
                </a:cubicBezTo>
                <a:cubicBezTo>
                  <a:pt x="139" y="147"/>
                  <a:pt x="142" y="145"/>
                  <a:pt x="142" y="146"/>
                </a:cubicBezTo>
                <a:cubicBezTo>
                  <a:pt x="140" y="147"/>
                  <a:pt x="141" y="147"/>
                  <a:pt x="139" y="148"/>
                </a:cubicBezTo>
                <a:cubicBezTo>
                  <a:pt x="138" y="148"/>
                  <a:pt x="138" y="147"/>
                  <a:pt x="140" y="145"/>
                </a:cubicBezTo>
                <a:cubicBezTo>
                  <a:pt x="140" y="145"/>
                  <a:pt x="139" y="145"/>
                  <a:pt x="139" y="145"/>
                </a:cubicBezTo>
                <a:cubicBezTo>
                  <a:pt x="137" y="148"/>
                  <a:pt x="135" y="150"/>
                  <a:pt x="136" y="151"/>
                </a:cubicBezTo>
                <a:cubicBezTo>
                  <a:pt x="134" y="153"/>
                  <a:pt x="135" y="151"/>
                  <a:pt x="133" y="152"/>
                </a:cubicBezTo>
                <a:cubicBezTo>
                  <a:pt x="133" y="153"/>
                  <a:pt x="134" y="153"/>
                  <a:pt x="131" y="156"/>
                </a:cubicBezTo>
                <a:cubicBezTo>
                  <a:pt x="131" y="155"/>
                  <a:pt x="131" y="155"/>
                  <a:pt x="130" y="155"/>
                </a:cubicBezTo>
                <a:cubicBezTo>
                  <a:pt x="130" y="156"/>
                  <a:pt x="129" y="157"/>
                  <a:pt x="129" y="158"/>
                </a:cubicBezTo>
                <a:cubicBezTo>
                  <a:pt x="125" y="161"/>
                  <a:pt x="122" y="164"/>
                  <a:pt x="119" y="167"/>
                </a:cubicBezTo>
                <a:cubicBezTo>
                  <a:pt x="118" y="168"/>
                  <a:pt x="118" y="168"/>
                  <a:pt x="118" y="168"/>
                </a:cubicBezTo>
                <a:cubicBezTo>
                  <a:pt x="116" y="169"/>
                  <a:pt x="117" y="169"/>
                  <a:pt x="115" y="171"/>
                </a:cubicBezTo>
                <a:cubicBezTo>
                  <a:pt x="113" y="171"/>
                  <a:pt x="111" y="174"/>
                  <a:pt x="109" y="175"/>
                </a:cubicBezTo>
                <a:cubicBezTo>
                  <a:pt x="110" y="174"/>
                  <a:pt x="110" y="174"/>
                  <a:pt x="110" y="173"/>
                </a:cubicBezTo>
                <a:cubicBezTo>
                  <a:pt x="114" y="170"/>
                  <a:pt x="118" y="163"/>
                  <a:pt x="121" y="162"/>
                </a:cubicBezTo>
                <a:cubicBezTo>
                  <a:pt x="125" y="157"/>
                  <a:pt x="129" y="153"/>
                  <a:pt x="133" y="151"/>
                </a:cubicBezTo>
                <a:cubicBezTo>
                  <a:pt x="134" y="150"/>
                  <a:pt x="134" y="149"/>
                  <a:pt x="134" y="149"/>
                </a:cubicBezTo>
                <a:cubicBezTo>
                  <a:pt x="134" y="148"/>
                  <a:pt x="130" y="152"/>
                  <a:pt x="130" y="150"/>
                </a:cubicBezTo>
                <a:cubicBezTo>
                  <a:pt x="131" y="150"/>
                  <a:pt x="131" y="150"/>
                  <a:pt x="131" y="150"/>
                </a:cubicBezTo>
                <a:cubicBezTo>
                  <a:pt x="133" y="149"/>
                  <a:pt x="133" y="148"/>
                  <a:pt x="135" y="147"/>
                </a:cubicBezTo>
                <a:cubicBezTo>
                  <a:pt x="126" y="153"/>
                  <a:pt x="125" y="155"/>
                  <a:pt x="119" y="161"/>
                </a:cubicBezTo>
                <a:cubicBezTo>
                  <a:pt x="118" y="160"/>
                  <a:pt x="122" y="157"/>
                  <a:pt x="123" y="155"/>
                </a:cubicBezTo>
                <a:cubicBezTo>
                  <a:pt x="121" y="157"/>
                  <a:pt x="123" y="155"/>
                  <a:pt x="121" y="156"/>
                </a:cubicBezTo>
                <a:cubicBezTo>
                  <a:pt x="121" y="155"/>
                  <a:pt x="123" y="153"/>
                  <a:pt x="123" y="153"/>
                </a:cubicBezTo>
                <a:cubicBezTo>
                  <a:pt x="125" y="151"/>
                  <a:pt x="125" y="153"/>
                  <a:pt x="123" y="155"/>
                </a:cubicBezTo>
                <a:cubicBezTo>
                  <a:pt x="123" y="155"/>
                  <a:pt x="127" y="151"/>
                  <a:pt x="125" y="153"/>
                </a:cubicBezTo>
                <a:cubicBezTo>
                  <a:pt x="128" y="151"/>
                  <a:pt x="128" y="151"/>
                  <a:pt x="131" y="148"/>
                </a:cubicBezTo>
                <a:cubicBezTo>
                  <a:pt x="132" y="145"/>
                  <a:pt x="130" y="145"/>
                  <a:pt x="125" y="149"/>
                </a:cubicBezTo>
                <a:cubicBezTo>
                  <a:pt x="120" y="156"/>
                  <a:pt x="111" y="162"/>
                  <a:pt x="106" y="170"/>
                </a:cubicBezTo>
                <a:cubicBezTo>
                  <a:pt x="104" y="170"/>
                  <a:pt x="103" y="171"/>
                  <a:pt x="102" y="172"/>
                </a:cubicBezTo>
                <a:cubicBezTo>
                  <a:pt x="101" y="173"/>
                  <a:pt x="100" y="174"/>
                  <a:pt x="100" y="174"/>
                </a:cubicBezTo>
                <a:cubicBezTo>
                  <a:pt x="100" y="175"/>
                  <a:pt x="100" y="175"/>
                  <a:pt x="99" y="176"/>
                </a:cubicBezTo>
                <a:cubicBezTo>
                  <a:pt x="100" y="176"/>
                  <a:pt x="100" y="176"/>
                  <a:pt x="100" y="175"/>
                </a:cubicBezTo>
                <a:cubicBezTo>
                  <a:pt x="101" y="176"/>
                  <a:pt x="99" y="176"/>
                  <a:pt x="100" y="177"/>
                </a:cubicBezTo>
                <a:cubicBezTo>
                  <a:pt x="99" y="176"/>
                  <a:pt x="98" y="175"/>
                  <a:pt x="97" y="175"/>
                </a:cubicBezTo>
                <a:cubicBezTo>
                  <a:pt x="97" y="175"/>
                  <a:pt x="97" y="176"/>
                  <a:pt x="97" y="176"/>
                </a:cubicBezTo>
                <a:cubicBezTo>
                  <a:pt x="97" y="175"/>
                  <a:pt x="96" y="177"/>
                  <a:pt x="96" y="176"/>
                </a:cubicBezTo>
                <a:cubicBezTo>
                  <a:pt x="97" y="175"/>
                  <a:pt x="97" y="174"/>
                  <a:pt x="98" y="175"/>
                </a:cubicBezTo>
                <a:cubicBezTo>
                  <a:pt x="98" y="174"/>
                  <a:pt x="97" y="174"/>
                  <a:pt x="98" y="174"/>
                </a:cubicBezTo>
                <a:cubicBezTo>
                  <a:pt x="97" y="173"/>
                  <a:pt x="96" y="175"/>
                  <a:pt x="95" y="176"/>
                </a:cubicBezTo>
                <a:cubicBezTo>
                  <a:pt x="95" y="176"/>
                  <a:pt x="95" y="177"/>
                  <a:pt x="94" y="177"/>
                </a:cubicBezTo>
                <a:cubicBezTo>
                  <a:pt x="95" y="178"/>
                  <a:pt x="95" y="177"/>
                  <a:pt x="96" y="177"/>
                </a:cubicBezTo>
                <a:cubicBezTo>
                  <a:pt x="95" y="178"/>
                  <a:pt x="95" y="178"/>
                  <a:pt x="94" y="178"/>
                </a:cubicBezTo>
                <a:cubicBezTo>
                  <a:pt x="94" y="179"/>
                  <a:pt x="95" y="179"/>
                  <a:pt x="95" y="179"/>
                </a:cubicBezTo>
                <a:cubicBezTo>
                  <a:pt x="94" y="179"/>
                  <a:pt x="92" y="179"/>
                  <a:pt x="92" y="180"/>
                </a:cubicBezTo>
                <a:cubicBezTo>
                  <a:pt x="92" y="180"/>
                  <a:pt x="92" y="180"/>
                  <a:pt x="93" y="180"/>
                </a:cubicBezTo>
                <a:cubicBezTo>
                  <a:pt x="93" y="180"/>
                  <a:pt x="93" y="181"/>
                  <a:pt x="93" y="181"/>
                </a:cubicBezTo>
                <a:cubicBezTo>
                  <a:pt x="92" y="181"/>
                  <a:pt x="92" y="180"/>
                  <a:pt x="92" y="181"/>
                </a:cubicBezTo>
                <a:cubicBezTo>
                  <a:pt x="91" y="181"/>
                  <a:pt x="92" y="181"/>
                  <a:pt x="92" y="181"/>
                </a:cubicBezTo>
                <a:cubicBezTo>
                  <a:pt x="92" y="182"/>
                  <a:pt x="91" y="181"/>
                  <a:pt x="91" y="182"/>
                </a:cubicBezTo>
                <a:cubicBezTo>
                  <a:pt x="90" y="182"/>
                  <a:pt x="90" y="183"/>
                  <a:pt x="89" y="183"/>
                </a:cubicBezTo>
                <a:cubicBezTo>
                  <a:pt x="89" y="183"/>
                  <a:pt x="90" y="182"/>
                  <a:pt x="90" y="183"/>
                </a:cubicBezTo>
                <a:cubicBezTo>
                  <a:pt x="89" y="183"/>
                  <a:pt x="89" y="183"/>
                  <a:pt x="88" y="183"/>
                </a:cubicBezTo>
                <a:cubicBezTo>
                  <a:pt x="87" y="184"/>
                  <a:pt x="88" y="184"/>
                  <a:pt x="88" y="184"/>
                </a:cubicBezTo>
                <a:cubicBezTo>
                  <a:pt x="87" y="184"/>
                  <a:pt x="87" y="186"/>
                  <a:pt x="86" y="186"/>
                </a:cubicBezTo>
                <a:cubicBezTo>
                  <a:pt x="86" y="186"/>
                  <a:pt x="86" y="186"/>
                  <a:pt x="86" y="186"/>
                </a:cubicBezTo>
                <a:cubicBezTo>
                  <a:pt x="86" y="186"/>
                  <a:pt x="86" y="186"/>
                  <a:pt x="85" y="186"/>
                </a:cubicBezTo>
                <a:cubicBezTo>
                  <a:pt x="85" y="186"/>
                  <a:pt x="86" y="186"/>
                  <a:pt x="86" y="186"/>
                </a:cubicBezTo>
                <a:cubicBezTo>
                  <a:pt x="84" y="188"/>
                  <a:pt x="83" y="190"/>
                  <a:pt x="81" y="192"/>
                </a:cubicBezTo>
                <a:cubicBezTo>
                  <a:pt x="81" y="192"/>
                  <a:pt x="81" y="192"/>
                  <a:pt x="81" y="192"/>
                </a:cubicBezTo>
                <a:cubicBezTo>
                  <a:pt x="81" y="193"/>
                  <a:pt x="82" y="192"/>
                  <a:pt x="81" y="193"/>
                </a:cubicBezTo>
                <a:cubicBezTo>
                  <a:pt x="81" y="193"/>
                  <a:pt x="81" y="193"/>
                  <a:pt x="81" y="193"/>
                </a:cubicBezTo>
                <a:cubicBezTo>
                  <a:pt x="80" y="193"/>
                  <a:pt x="80" y="194"/>
                  <a:pt x="80" y="193"/>
                </a:cubicBezTo>
                <a:cubicBezTo>
                  <a:pt x="79" y="193"/>
                  <a:pt x="81" y="192"/>
                  <a:pt x="80" y="192"/>
                </a:cubicBezTo>
                <a:cubicBezTo>
                  <a:pt x="80" y="191"/>
                  <a:pt x="80" y="192"/>
                  <a:pt x="80" y="192"/>
                </a:cubicBezTo>
                <a:cubicBezTo>
                  <a:pt x="79" y="191"/>
                  <a:pt x="80" y="191"/>
                  <a:pt x="81" y="190"/>
                </a:cubicBezTo>
                <a:cubicBezTo>
                  <a:pt x="81" y="191"/>
                  <a:pt x="80" y="191"/>
                  <a:pt x="81" y="191"/>
                </a:cubicBezTo>
                <a:cubicBezTo>
                  <a:pt x="81" y="191"/>
                  <a:pt x="82" y="191"/>
                  <a:pt x="82" y="190"/>
                </a:cubicBezTo>
                <a:cubicBezTo>
                  <a:pt x="82" y="190"/>
                  <a:pt x="81" y="191"/>
                  <a:pt x="81" y="190"/>
                </a:cubicBezTo>
                <a:cubicBezTo>
                  <a:pt x="81" y="189"/>
                  <a:pt x="82" y="190"/>
                  <a:pt x="82" y="190"/>
                </a:cubicBezTo>
                <a:cubicBezTo>
                  <a:pt x="83" y="189"/>
                  <a:pt x="82" y="189"/>
                  <a:pt x="81" y="189"/>
                </a:cubicBezTo>
                <a:cubicBezTo>
                  <a:pt x="81" y="189"/>
                  <a:pt x="81" y="190"/>
                  <a:pt x="81" y="190"/>
                </a:cubicBezTo>
                <a:cubicBezTo>
                  <a:pt x="80" y="190"/>
                  <a:pt x="82" y="188"/>
                  <a:pt x="82" y="188"/>
                </a:cubicBezTo>
                <a:cubicBezTo>
                  <a:pt x="83" y="188"/>
                  <a:pt x="82" y="189"/>
                  <a:pt x="82" y="189"/>
                </a:cubicBezTo>
                <a:cubicBezTo>
                  <a:pt x="83" y="189"/>
                  <a:pt x="83" y="188"/>
                  <a:pt x="83" y="189"/>
                </a:cubicBezTo>
                <a:cubicBezTo>
                  <a:pt x="83" y="188"/>
                  <a:pt x="83" y="188"/>
                  <a:pt x="83" y="187"/>
                </a:cubicBezTo>
                <a:cubicBezTo>
                  <a:pt x="86" y="183"/>
                  <a:pt x="86" y="183"/>
                  <a:pt x="86" y="183"/>
                </a:cubicBezTo>
                <a:cubicBezTo>
                  <a:pt x="86" y="184"/>
                  <a:pt x="86" y="183"/>
                  <a:pt x="87" y="184"/>
                </a:cubicBezTo>
                <a:cubicBezTo>
                  <a:pt x="87" y="183"/>
                  <a:pt x="87" y="183"/>
                  <a:pt x="86" y="183"/>
                </a:cubicBezTo>
                <a:cubicBezTo>
                  <a:pt x="87" y="183"/>
                  <a:pt x="86" y="182"/>
                  <a:pt x="87" y="182"/>
                </a:cubicBezTo>
                <a:cubicBezTo>
                  <a:pt x="87" y="182"/>
                  <a:pt x="87" y="182"/>
                  <a:pt x="87" y="183"/>
                </a:cubicBezTo>
                <a:cubicBezTo>
                  <a:pt x="88" y="182"/>
                  <a:pt x="87" y="182"/>
                  <a:pt x="87" y="182"/>
                </a:cubicBezTo>
                <a:cubicBezTo>
                  <a:pt x="89" y="179"/>
                  <a:pt x="92" y="175"/>
                  <a:pt x="95" y="172"/>
                </a:cubicBezTo>
                <a:cubicBezTo>
                  <a:pt x="95" y="172"/>
                  <a:pt x="95" y="172"/>
                  <a:pt x="95" y="172"/>
                </a:cubicBezTo>
                <a:cubicBezTo>
                  <a:pt x="95" y="172"/>
                  <a:pt x="95" y="171"/>
                  <a:pt x="95" y="171"/>
                </a:cubicBezTo>
                <a:cubicBezTo>
                  <a:pt x="95" y="170"/>
                  <a:pt x="95" y="171"/>
                  <a:pt x="95" y="171"/>
                </a:cubicBezTo>
                <a:cubicBezTo>
                  <a:pt x="95" y="171"/>
                  <a:pt x="95" y="171"/>
                  <a:pt x="95" y="170"/>
                </a:cubicBezTo>
                <a:cubicBezTo>
                  <a:pt x="94" y="170"/>
                  <a:pt x="94" y="170"/>
                  <a:pt x="94" y="171"/>
                </a:cubicBezTo>
                <a:cubicBezTo>
                  <a:pt x="93" y="170"/>
                  <a:pt x="94" y="169"/>
                  <a:pt x="95" y="169"/>
                </a:cubicBezTo>
                <a:cubicBezTo>
                  <a:pt x="95" y="169"/>
                  <a:pt x="94" y="169"/>
                  <a:pt x="95" y="170"/>
                </a:cubicBezTo>
                <a:cubicBezTo>
                  <a:pt x="95" y="170"/>
                  <a:pt x="95" y="169"/>
                  <a:pt x="95" y="169"/>
                </a:cubicBezTo>
                <a:cubicBezTo>
                  <a:pt x="96" y="170"/>
                  <a:pt x="95" y="170"/>
                  <a:pt x="95" y="170"/>
                </a:cubicBezTo>
                <a:cubicBezTo>
                  <a:pt x="96" y="170"/>
                  <a:pt x="96" y="170"/>
                  <a:pt x="96" y="170"/>
                </a:cubicBezTo>
                <a:cubicBezTo>
                  <a:pt x="96" y="168"/>
                  <a:pt x="103" y="164"/>
                  <a:pt x="102" y="163"/>
                </a:cubicBezTo>
                <a:cubicBezTo>
                  <a:pt x="105" y="161"/>
                  <a:pt x="102" y="163"/>
                  <a:pt x="105" y="161"/>
                </a:cubicBezTo>
                <a:cubicBezTo>
                  <a:pt x="107" y="157"/>
                  <a:pt x="113" y="152"/>
                  <a:pt x="118" y="147"/>
                </a:cubicBezTo>
                <a:cubicBezTo>
                  <a:pt x="116" y="151"/>
                  <a:pt x="121" y="145"/>
                  <a:pt x="123" y="143"/>
                </a:cubicBezTo>
                <a:cubicBezTo>
                  <a:pt x="123" y="143"/>
                  <a:pt x="123" y="143"/>
                  <a:pt x="123" y="143"/>
                </a:cubicBezTo>
                <a:cubicBezTo>
                  <a:pt x="124" y="142"/>
                  <a:pt x="124" y="143"/>
                  <a:pt x="126" y="141"/>
                </a:cubicBezTo>
                <a:cubicBezTo>
                  <a:pt x="124" y="141"/>
                  <a:pt x="130" y="137"/>
                  <a:pt x="128" y="138"/>
                </a:cubicBezTo>
                <a:cubicBezTo>
                  <a:pt x="129" y="136"/>
                  <a:pt x="131" y="136"/>
                  <a:pt x="131" y="136"/>
                </a:cubicBezTo>
                <a:cubicBezTo>
                  <a:pt x="132" y="135"/>
                  <a:pt x="131" y="135"/>
                  <a:pt x="131" y="135"/>
                </a:cubicBezTo>
                <a:cubicBezTo>
                  <a:pt x="133" y="134"/>
                  <a:pt x="133" y="133"/>
                  <a:pt x="136" y="131"/>
                </a:cubicBezTo>
                <a:cubicBezTo>
                  <a:pt x="135" y="132"/>
                  <a:pt x="136" y="132"/>
                  <a:pt x="137" y="131"/>
                </a:cubicBezTo>
                <a:cubicBezTo>
                  <a:pt x="141" y="128"/>
                  <a:pt x="136" y="130"/>
                  <a:pt x="139" y="128"/>
                </a:cubicBezTo>
                <a:cubicBezTo>
                  <a:pt x="138" y="128"/>
                  <a:pt x="136" y="130"/>
                  <a:pt x="135" y="130"/>
                </a:cubicBezTo>
                <a:cubicBezTo>
                  <a:pt x="134" y="131"/>
                  <a:pt x="134" y="132"/>
                  <a:pt x="134" y="132"/>
                </a:cubicBezTo>
                <a:cubicBezTo>
                  <a:pt x="130" y="134"/>
                  <a:pt x="128" y="137"/>
                  <a:pt x="123" y="141"/>
                </a:cubicBezTo>
                <a:cubicBezTo>
                  <a:pt x="122" y="141"/>
                  <a:pt x="121" y="143"/>
                  <a:pt x="122" y="141"/>
                </a:cubicBezTo>
                <a:cubicBezTo>
                  <a:pt x="121" y="142"/>
                  <a:pt x="120" y="143"/>
                  <a:pt x="117" y="145"/>
                </a:cubicBezTo>
                <a:cubicBezTo>
                  <a:pt x="121" y="141"/>
                  <a:pt x="127" y="135"/>
                  <a:pt x="130" y="134"/>
                </a:cubicBezTo>
                <a:cubicBezTo>
                  <a:pt x="131" y="133"/>
                  <a:pt x="130" y="132"/>
                  <a:pt x="131" y="132"/>
                </a:cubicBezTo>
                <a:cubicBezTo>
                  <a:pt x="129" y="133"/>
                  <a:pt x="130" y="133"/>
                  <a:pt x="128" y="135"/>
                </a:cubicBezTo>
                <a:cubicBezTo>
                  <a:pt x="131" y="131"/>
                  <a:pt x="126" y="134"/>
                  <a:pt x="127" y="132"/>
                </a:cubicBezTo>
                <a:cubicBezTo>
                  <a:pt x="125" y="133"/>
                  <a:pt x="125" y="133"/>
                  <a:pt x="125" y="133"/>
                </a:cubicBezTo>
                <a:cubicBezTo>
                  <a:pt x="124" y="134"/>
                  <a:pt x="127" y="133"/>
                  <a:pt x="125" y="135"/>
                </a:cubicBezTo>
                <a:cubicBezTo>
                  <a:pt x="126" y="134"/>
                  <a:pt x="126" y="134"/>
                  <a:pt x="126" y="134"/>
                </a:cubicBezTo>
                <a:cubicBezTo>
                  <a:pt x="113" y="146"/>
                  <a:pt x="113" y="146"/>
                  <a:pt x="113" y="146"/>
                </a:cubicBezTo>
                <a:cubicBezTo>
                  <a:pt x="112" y="146"/>
                  <a:pt x="112" y="146"/>
                  <a:pt x="113" y="145"/>
                </a:cubicBezTo>
                <a:cubicBezTo>
                  <a:pt x="111" y="147"/>
                  <a:pt x="111" y="147"/>
                  <a:pt x="111" y="147"/>
                </a:cubicBezTo>
                <a:cubicBezTo>
                  <a:pt x="111" y="148"/>
                  <a:pt x="112" y="146"/>
                  <a:pt x="113" y="146"/>
                </a:cubicBezTo>
                <a:cubicBezTo>
                  <a:pt x="113" y="147"/>
                  <a:pt x="111" y="147"/>
                  <a:pt x="110" y="148"/>
                </a:cubicBezTo>
                <a:cubicBezTo>
                  <a:pt x="106" y="153"/>
                  <a:pt x="106" y="153"/>
                  <a:pt x="106" y="153"/>
                </a:cubicBezTo>
                <a:cubicBezTo>
                  <a:pt x="106" y="150"/>
                  <a:pt x="103" y="155"/>
                  <a:pt x="100" y="157"/>
                </a:cubicBezTo>
                <a:cubicBezTo>
                  <a:pt x="101" y="156"/>
                  <a:pt x="104" y="154"/>
                  <a:pt x="104" y="152"/>
                </a:cubicBezTo>
                <a:cubicBezTo>
                  <a:pt x="108" y="149"/>
                  <a:pt x="109" y="148"/>
                  <a:pt x="111" y="145"/>
                </a:cubicBezTo>
                <a:cubicBezTo>
                  <a:pt x="110" y="145"/>
                  <a:pt x="109" y="147"/>
                  <a:pt x="108" y="148"/>
                </a:cubicBezTo>
                <a:cubicBezTo>
                  <a:pt x="108" y="145"/>
                  <a:pt x="106" y="148"/>
                  <a:pt x="103" y="152"/>
                </a:cubicBezTo>
                <a:cubicBezTo>
                  <a:pt x="105" y="150"/>
                  <a:pt x="103" y="150"/>
                  <a:pt x="101" y="151"/>
                </a:cubicBezTo>
                <a:cubicBezTo>
                  <a:pt x="103" y="149"/>
                  <a:pt x="103" y="149"/>
                  <a:pt x="104" y="149"/>
                </a:cubicBezTo>
                <a:cubicBezTo>
                  <a:pt x="105" y="148"/>
                  <a:pt x="105" y="147"/>
                  <a:pt x="107" y="145"/>
                </a:cubicBezTo>
                <a:cubicBezTo>
                  <a:pt x="108" y="144"/>
                  <a:pt x="108" y="146"/>
                  <a:pt x="109" y="144"/>
                </a:cubicBezTo>
                <a:cubicBezTo>
                  <a:pt x="111" y="142"/>
                  <a:pt x="109" y="141"/>
                  <a:pt x="113" y="139"/>
                </a:cubicBezTo>
                <a:cubicBezTo>
                  <a:pt x="113" y="139"/>
                  <a:pt x="111" y="141"/>
                  <a:pt x="111" y="141"/>
                </a:cubicBezTo>
                <a:cubicBezTo>
                  <a:pt x="114" y="139"/>
                  <a:pt x="114" y="138"/>
                  <a:pt x="113" y="138"/>
                </a:cubicBezTo>
                <a:cubicBezTo>
                  <a:pt x="115" y="136"/>
                  <a:pt x="115" y="137"/>
                  <a:pt x="115" y="137"/>
                </a:cubicBezTo>
                <a:cubicBezTo>
                  <a:pt x="115" y="136"/>
                  <a:pt x="118" y="134"/>
                  <a:pt x="118" y="133"/>
                </a:cubicBezTo>
                <a:cubicBezTo>
                  <a:pt x="118" y="133"/>
                  <a:pt x="116" y="134"/>
                  <a:pt x="115" y="135"/>
                </a:cubicBezTo>
                <a:cubicBezTo>
                  <a:pt x="116" y="134"/>
                  <a:pt x="116" y="134"/>
                  <a:pt x="117" y="132"/>
                </a:cubicBezTo>
                <a:cubicBezTo>
                  <a:pt x="115" y="134"/>
                  <a:pt x="115" y="134"/>
                  <a:pt x="116" y="132"/>
                </a:cubicBezTo>
                <a:cubicBezTo>
                  <a:pt x="115" y="132"/>
                  <a:pt x="115" y="132"/>
                  <a:pt x="115" y="132"/>
                </a:cubicBezTo>
                <a:cubicBezTo>
                  <a:pt x="114" y="133"/>
                  <a:pt x="113" y="134"/>
                  <a:pt x="112" y="135"/>
                </a:cubicBezTo>
                <a:cubicBezTo>
                  <a:pt x="111" y="136"/>
                  <a:pt x="112" y="134"/>
                  <a:pt x="109" y="137"/>
                </a:cubicBezTo>
                <a:cubicBezTo>
                  <a:pt x="111" y="135"/>
                  <a:pt x="109" y="136"/>
                  <a:pt x="110" y="134"/>
                </a:cubicBezTo>
                <a:cubicBezTo>
                  <a:pt x="112" y="133"/>
                  <a:pt x="110" y="133"/>
                  <a:pt x="111" y="133"/>
                </a:cubicBezTo>
                <a:cubicBezTo>
                  <a:pt x="112" y="131"/>
                  <a:pt x="115" y="128"/>
                  <a:pt x="116" y="127"/>
                </a:cubicBezTo>
                <a:cubicBezTo>
                  <a:pt x="118" y="126"/>
                  <a:pt x="119" y="125"/>
                  <a:pt x="120" y="126"/>
                </a:cubicBezTo>
                <a:cubicBezTo>
                  <a:pt x="121" y="125"/>
                  <a:pt x="121" y="124"/>
                  <a:pt x="121" y="124"/>
                </a:cubicBezTo>
                <a:cubicBezTo>
                  <a:pt x="121" y="124"/>
                  <a:pt x="119" y="125"/>
                  <a:pt x="119" y="124"/>
                </a:cubicBezTo>
                <a:cubicBezTo>
                  <a:pt x="122" y="121"/>
                  <a:pt x="125" y="119"/>
                  <a:pt x="126" y="117"/>
                </a:cubicBezTo>
                <a:cubicBezTo>
                  <a:pt x="127" y="116"/>
                  <a:pt x="127" y="116"/>
                  <a:pt x="128" y="116"/>
                </a:cubicBezTo>
                <a:cubicBezTo>
                  <a:pt x="142" y="104"/>
                  <a:pt x="148" y="99"/>
                  <a:pt x="162" y="88"/>
                </a:cubicBezTo>
                <a:cubicBezTo>
                  <a:pt x="163" y="89"/>
                  <a:pt x="163" y="89"/>
                  <a:pt x="164" y="88"/>
                </a:cubicBezTo>
                <a:cubicBezTo>
                  <a:pt x="166" y="86"/>
                  <a:pt x="163" y="88"/>
                  <a:pt x="163" y="88"/>
                </a:cubicBezTo>
                <a:cubicBezTo>
                  <a:pt x="175" y="79"/>
                  <a:pt x="184" y="73"/>
                  <a:pt x="197" y="65"/>
                </a:cubicBezTo>
                <a:cubicBezTo>
                  <a:pt x="197" y="65"/>
                  <a:pt x="196" y="65"/>
                  <a:pt x="195" y="66"/>
                </a:cubicBezTo>
                <a:cubicBezTo>
                  <a:pt x="196" y="65"/>
                  <a:pt x="197" y="65"/>
                  <a:pt x="199" y="63"/>
                </a:cubicBezTo>
                <a:cubicBezTo>
                  <a:pt x="199" y="64"/>
                  <a:pt x="199" y="64"/>
                  <a:pt x="201" y="63"/>
                </a:cubicBezTo>
                <a:cubicBezTo>
                  <a:pt x="202" y="63"/>
                  <a:pt x="201" y="62"/>
                  <a:pt x="201" y="62"/>
                </a:cubicBezTo>
                <a:cubicBezTo>
                  <a:pt x="203" y="61"/>
                  <a:pt x="203" y="61"/>
                  <a:pt x="203" y="62"/>
                </a:cubicBezTo>
                <a:cubicBezTo>
                  <a:pt x="207" y="60"/>
                  <a:pt x="211" y="58"/>
                  <a:pt x="214" y="56"/>
                </a:cubicBezTo>
                <a:cubicBezTo>
                  <a:pt x="213" y="56"/>
                  <a:pt x="212" y="57"/>
                  <a:pt x="210" y="57"/>
                </a:cubicBezTo>
                <a:cubicBezTo>
                  <a:pt x="214" y="54"/>
                  <a:pt x="214" y="57"/>
                  <a:pt x="222" y="53"/>
                </a:cubicBezTo>
                <a:cubicBezTo>
                  <a:pt x="222" y="52"/>
                  <a:pt x="218" y="54"/>
                  <a:pt x="217" y="54"/>
                </a:cubicBezTo>
                <a:cubicBezTo>
                  <a:pt x="219" y="52"/>
                  <a:pt x="216" y="54"/>
                  <a:pt x="216" y="53"/>
                </a:cubicBezTo>
                <a:cubicBezTo>
                  <a:pt x="215" y="53"/>
                  <a:pt x="214" y="54"/>
                  <a:pt x="214" y="54"/>
                </a:cubicBezTo>
                <a:cubicBezTo>
                  <a:pt x="212" y="54"/>
                  <a:pt x="215" y="53"/>
                  <a:pt x="210" y="56"/>
                </a:cubicBezTo>
                <a:cubicBezTo>
                  <a:pt x="211" y="54"/>
                  <a:pt x="217" y="52"/>
                  <a:pt x="219" y="50"/>
                </a:cubicBezTo>
                <a:cubicBezTo>
                  <a:pt x="220" y="50"/>
                  <a:pt x="219" y="51"/>
                  <a:pt x="221" y="50"/>
                </a:cubicBezTo>
                <a:cubicBezTo>
                  <a:pt x="227" y="46"/>
                  <a:pt x="237" y="41"/>
                  <a:pt x="245" y="39"/>
                </a:cubicBezTo>
                <a:cubicBezTo>
                  <a:pt x="246" y="40"/>
                  <a:pt x="242" y="40"/>
                  <a:pt x="241" y="41"/>
                </a:cubicBezTo>
                <a:cubicBezTo>
                  <a:pt x="242" y="41"/>
                  <a:pt x="244" y="40"/>
                  <a:pt x="245" y="40"/>
                </a:cubicBezTo>
                <a:cubicBezTo>
                  <a:pt x="247" y="39"/>
                  <a:pt x="249" y="39"/>
                  <a:pt x="254" y="37"/>
                </a:cubicBezTo>
                <a:cubicBezTo>
                  <a:pt x="252" y="37"/>
                  <a:pt x="247" y="38"/>
                  <a:pt x="253" y="36"/>
                </a:cubicBezTo>
                <a:cubicBezTo>
                  <a:pt x="252" y="36"/>
                  <a:pt x="250" y="37"/>
                  <a:pt x="251" y="36"/>
                </a:cubicBezTo>
                <a:cubicBezTo>
                  <a:pt x="252" y="36"/>
                  <a:pt x="254" y="35"/>
                  <a:pt x="255" y="35"/>
                </a:cubicBezTo>
                <a:cubicBezTo>
                  <a:pt x="257" y="35"/>
                  <a:pt x="255" y="34"/>
                  <a:pt x="258" y="33"/>
                </a:cubicBezTo>
                <a:cubicBezTo>
                  <a:pt x="259" y="34"/>
                  <a:pt x="259" y="34"/>
                  <a:pt x="259" y="34"/>
                </a:cubicBezTo>
                <a:cubicBezTo>
                  <a:pt x="263" y="32"/>
                  <a:pt x="265" y="32"/>
                  <a:pt x="267" y="31"/>
                </a:cubicBezTo>
                <a:cubicBezTo>
                  <a:pt x="273" y="28"/>
                  <a:pt x="273" y="30"/>
                  <a:pt x="279" y="27"/>
                </a:cubicBezTo>
                <a:cubicBezTo>
                  <a:pt x="280" y="27"/>
                  <a:pt x="279" y="27"/>
                  <a:pt x="279" y="28"/>
                </a:cubicBezTo>
                <a:cubicBezTo>
                  <a:pt x="282" y="27"/>
                  <a:pt x="285" y="26"/>
                  <a:pt x="285" y="25"/>
                </a:cubicBezTo>
                <a:cubicBezTo>
                  <a:pt x="288" y="26"/>
                  <a:pt x="294" y="23"/>
                  <a:pt x="301" y="22"/>
                </a:cubicBezTo>
                <a:cubicBezTo>
                  <a:pt x="301" y="21"/>
                  <a:pt x="301" y="21"/>
                  <a:pt x="301" y="21"/>
                </a:cubicBezTo>
                <a:cubicBezTo>
                  <a:pt x="301" y="21"/>
                  <a:pt x="297" y="22"/>
                  <a:pt x="296" y="22"/>
                </a:cubicBezTo>
                <a:cubicBezTo>
                  <a:pt x="298" y="21"/>
                  <a:pt x="297" y="22"/>
                  <a:pt x="298" y="21"/>
                </a:cubicBezTo>
                <a:cubicBezTo>
                  <a:pt x="301" y="20"/>
                  <a:pt x="301" y="20"/>
                  <a:pt x="301" y="20"/>
                </a:cubicBezTo>
                <a:cubicBezTo>
                  <a:pt x="301" y="20"/>
                  <a:pt x="297" y="21"/>
                  <a:pt x="297" y="21"/>
                </a:cubicBezTo>
                <a:cubicBezTo>
                  <a:pt x="300" y="19"/>
                  <a:pt x="301" y="19"/>
                  <a:pt x="305" y="18"/>
                </a:cubicBezTo>
                <a:cubicBezTo>
                  <a:pt x="305" y="19"/>
                  <a:pt x="307" y="18"/>
                  <a:pt x="306" y="19"/>
                </a:cubicBezTo>
                <a:cubicBezTo>
                  <a:pt x="308" y="18"/>
                  <a:pt x="309" y="17"/>
                  <a:pt x="309" y="18"/>
                </a:cubicBezTo>
                <a:cubicBezTo>
                  <a:pt x="316" y="16"/>
                  <a:pt x="316" y="16"/>
                  <a:pt x="322" y="15"/>
                </a:cubicBezTo>
                <a:cubicBezTo>
                  <a:pt x="325" y="15"/>
                  <a:pt x="325" y="14"/>
                  <a:pt x="327" y="13"/>
                </a:cubicBezTo>
                <a:cubicBezTo>
                  <a:pt x="329" y="12"/>
                  <a:pt x="329" y="13"/>
                  <a:pt x="330" y="13"/>
                </a:cubicBezTo>
                <a:cubicBezTo>
                  <a:pt x="332" y="13"/>
                  <a:pt x="332" y="12"/>
                  <a:pt x="334" y="12"/>
                </a:cubicBezTo>
                <a:cubicBezTo>
                  <a:pt x="336" y="12"/>
                  <a:pt x="338" y="11"/>
                  <a:pt x="338" y="12"/>
                </a:cubicBezTo>
                <a:cubicBezTo>
                  <a:pt x="337" y="12"/>
                  <a:pt x="338" y="12"/>
                  <a:pt x="337" y="12"/>
                </a:cubicBezTo>
                <a:cubicBezTo>
                  <a:pt x="337" y="12"/>
                  <a:pt x="336" y="12"/>
                  <a:pt x="336" y="12"/>
                </a:cubicBezTo>
                <a:cubicBezTo>
                  <a:pt x="336" y="13"/>
                  <a:pt x="340" y="11"/>
                  <a:pt x="341" y="12"/>
                </a:cubicBezTo>
                <a:cubicBezTo>
                  <a:pt x="343" y="12"/>
                  <a:pt x="337" y="12"/>
                  <a:pt x="340" y="11"/>
                </a:cubicBezTo>
                <a:cubicBezTo>
                  <a:pt x="342" y="11"/>
                  <a:pt x="342" y="11"/>
                  <a:pt x="342" y="11"/>
                </a:cubicBezTo>
                <a:cubicBezTo>
                  <a:pt x="344" y="11"/>
                  <a:pt x="344" y="11"/>
                  <a:pt x="345" y="11"/>
                </a:cubicBezTo>
                <a:cubicBezTo>
                  <a:pt x="346" y="10"/>
                  <a:pt x="340" y="11"/>
                  <a:pt x="342" y="10"/>
                </a:cubicBezTo>
                <a:cubicBezTo>
                  <a:pt x="347" y="10"/>
                  <a:pt x="347" y="10"/>
                  <a:pt x="347" y="10"/>
                </a:cubicBezTo>
                <a:cubicBezTo>
                  <a:pt x="347" y="9"/>
                  <a:pt x="347" y="9"/>
                  <a:pt x="345" y="9"/>
                </a:cubicBezTo>
                <a:cubicBezTo>
                  <a:pt x="349" y="8"/>
                  <a:pt x="350" y="10"/>
                  <a:pt x="354" y="10"/>
                </a:cubicBezTo>
                <a:cubicBezTo>
                  <a:pt x="356" y="10"/>
                  <a:pt x="358" y="9"/>
                  <a:pt x="360" y="9"/>
                </a:cubicBezTo>
                <a:cubicBezTo>
                  <a:pt x="361" y="9"/>
                  <a:pt x="359" y="9"/>
                  <a:pt x="361" y="9"/>
                </a:cubicBezTo>
                <a:cubicBezTo>
                  <a:pt x="360" y="9"/>
                  <a:pt x="359" y="9"/>
                  <a:pt x="358" y="9"/>
                </a:cubicBezTo>
                <a:cubicBezTo>
                  <a:pt x="355" y="8"/>
                  <a:pt x="363" y="8"/>
                  <a:pt x="360" y="8"/>
                </a:cubicBezTo>
                <a:cubicBezTo>
                  <a:pt x="361" y="7"/>
                  <a:pt x="362" y="9"/>
                  <a:pt x="364" y="8"/>
                </a:cubicBezTo>
                <a:cubicBezTo>
                  <a:pt x="367" y="8"/>
                  <a:pt x="362" y="8"/>
                  <a:pt x="363" y="7"/>
                </a:cubicBezTo>
                <a:cubicBezTo>
                  <a:pt x="364" y="7"/>
                  <a:pt x="365" y="7"/>
                  <a:pt x="365" y="7"/>
                </a:cubicBezTo>
                <a:cubicBezTo>
                  <a:pt x="366" y="7"/>
                  <a:pt x="367" y="8"/>
                  <a:pt x="367" y="8"/>
                </a:cubicBezTo>
                <a:cubicBezTo>
                  <a:pt x="367" y="9"/>
                  <a:pt x="370" y="8"/>
                  <a:pt x="371" y="9"/>
                </a:cubicBezTo>
                <a:cubicBezTo>
                  <a:pt x="374" y="8"/>
                  <a:pt x="371" y="8"/>
                  <a:pt x="372" y="8"/>
                </a:cubicBezTo>
                <a:cubicBezTo>
                  <a:pt x="372" y="7"/>
                  <a:pt x="371" y="8"/>
                  <a:pt x="371" y="8"/>
                </a:cubicBezTo>
                <a:cubicBezTo>
                  <a:pt x="371" y="7"/>
                  <a:pt x="379" y="9"/>
                  <a:pt x="381" y="7"/>
                </a:cubicBezTo>
                <a:cubicBezTo>
                  <a:pt x="384" y="7"/>
                  <a:pt x="386" y="8"/>
                  <a:pt x="390" y="7"/>
                </a:cubicBezTo>
                <a:cubicBezTo>
                  <a:pt x="390" y="7"/>
                  <a:pt x="389" y="7"/>
                  <a:pt x="390" y="7"/>
                </a:cubicBezTo>
                <a:cubicBezTo>
                  <a:pt x="387" y="6"/>
                  <a:pt x="389" y="6"/>
                  <a:pt x="386" y="5"/>
                </a:cubicBezTo>
                <a:cubicBezTo>
                  <a:pt x="388" y="6"/>
                  <a:pt x="389" y="7"/>
                  <a:pt x="391" y="6"/>
                </a:cubicBezTo>
                <a:cubicBezTo>
                  <a:pt x="392" y="6"/>
                  <a:pt x="392" y="7"/>
                  <a:pt x="394" y="7"/>
                </a:cubicBezTo>
                <a:cubicBezTo>
                  <a:pt x="395" y="7"/>
                  <a:pt x="395" y="6"/>
                  <a:pt x="395" y="6"/>
                </a:cubicBezTo>
                <a:cubicBezTo>
                  <a:pt x="396" y="6"/>
                  <a:pt x="399" y="6"/>
                  <a:pt x="397" y="6"/>
                </a:cubicBezTo>
                <a:cubicBezTo>
                  <a:pt x="401" y="5"/>
                  <a:pt x="402" y="7"/>
                  <a:pt x="401" y="7"/>
                </a:cubicBezTo>
                <a:cubicBezTo>
                  <a:pt x="408" y="7"/>
                  <a:pt x="400" y="5"/>
                  <a:pt x="400" y="4"/>
                </a:cubicBezTo>
                <a:cubicBezTo>
                  <a:pt x="402" y="5"/>
                  <a:pt x="404" y="4"/>
                  <a:pt x="401" y="4"/>
                </a:cubicBezTo>
                <a:cubicBezTo>
                  <a:pt x="406" y="3"/>
                  <a:pt x="402" y="5"/>
                  <a:pt x="407" y="5"/>
                </a:cubicBezTo>
                <a:cubicBezTo>
                  <a:pt x="411" y="4"/>
                  <a:pt x="406" y="3"/>
                  <a:pt x="410" y="3"/>
                </a:cubicBezTo>
                <a:cubicBezTo>
                  <a:pt x="408" y="2"/>
                  <a:pt x="400" y="3"/>
                  <a:pt x="399" y="2"/>
                </a:cubicBezTo>
                <a:cubicBezTo>
                  <a:pt x="400" y="1"/>
                  <a:pt x="404" y="2"/>
                  <a:pt x="404" y="2"/>
                </a:cubicBezTo>
                <a:cubicBezTo>
                  <a:pt x="407" y="2"/>
                  <a:pt x="407" y="1"/>
                  <a:pt x="412" y="2"/>
                </a:cubicBezTo>
                <a:cubicBezTo>
                  <a:pt x="411" y="2"/>
                  <a:pt x="413" y="2"/>
                  <a:pt x="412" y="3"/>
                </a:cubicBezTo>
                <a:cubicBezTo>
                  <a:pt x="415" y="3"/>
                  <a:pt x="415" y="1"/>
                  <a:pt x="419" y="1"/>
                </a:cubicBezTo>
                <a:cubicBezTo>
                  <a:pt x="417" y="2"/>
                  <a:pt x="416" y="2"/>
                  <a:pt x="421" y="2"/>
                </a:cubicBezTo>
                <a:cubicBezTo>
                  <a:pt x="420" y="3"/>
                  <a:pt x="417" y="3"/>
                  <a:pt x="417" y="2"/>
                </a:cubicBezTo>
                <a:cubicBezTo>
                  <a:pt x="416" y="2"/>
                  <a:pt x="416" y="3"/>
                  <a:pt x="415" y="3"/>
                </a:cubicBezTo>
                <a:cubicBezTo>
                  <a:pt x="414" y="3"/>
                  <a:pt x="417" y="3"/>
                  <a:pt x="417" y="4"/>
                </a:cubicBezTo>
                <a:cubicBezTo>
                  <a:pt x="419" y="4"/>
                  <a:pt x="418" y="3"/>
                  <a:pt x="416" y="3"/>
                </a:cubicBezTo>
                <a:cubicBezTo>
                  <a:pt x="417" y="3"/>
                  <a:pt x="421" y="3"/>
                  <a:pt x="421" y="4"/>
                </a:cubicBezTo>
                <a:cubicBezTo>
                  <a:pt x="418" y="4"/>
                  <a:pt x="427" y="5"/>
                  <a:pt x="424" y="5"/>
                </a:cubicBezTo>
                <a:cubicBezTo>
                  <a:pt x="427" y="5"/>
                  <a:pt x="427" y="6"/>
                  <a:pt x="430" y="6"/>
                </a:cubicBezTo>
                <a:cubicBezTo>
                  <a:pt x="426" y="5"/>
                  <a:pt x="427" y="5"/>
                  <a:pt x="425" y="4"/>
                </a:cubicBezTo>
                <a:cubicBezTo>
                  <a:pt x="426" y="4"/>
                  <a:pt x="428" y="4"/>
                  <a:pt x="430" y="4"/>
                </a:cubicBezTo>
                <a:cubicBezTo>
                  <a:pt x="427" y="4"/>
                  <a:pt x="430" y="4"/>
                  <a:pt x="428" y="4"/>
                </a:cubicBezTo>
                <a:cubicBezTo>
                  <a:pt x="429" y="5"/>
                  <a:pt x="432" y="5"/>
                  <a:pt x="433" y="5"/>
                </a:cubicBezTo>
                <a:cubicBezTo>
                  <a:pt x="434" y="5"/>
                  <a:pt x="431" y="5"/>
                  <a:pt x="431" y="4"/>
                </a:cubicBezTo>
                <a:cubicBezTo>
                  <a:pt x="432" y="4"/>
                  <a:pt x="438" y="5"/>
                  <a:pt x="438" y="5"/>
                </a:cubicBezTo>
                <a:cubicBezTo>
                  <a:pt x="442" y="6"/>
                  <a:pt x="445" y="6"/>
                  <a:pt x="453" y="7"/>
                </a:cubicBezTo>
                <a:cubicBezTo>
                  <a:pt x="453" y="7"/>
                  <a:pt x="452" y="7"/>
                  <a:pt x="451" y="7"/>
                </a:cubicBezTo>
                <a:cubicBezTo>
                  <a:pt x="451" y="7"/>
                  <a:pt x="453" y="7"/>
                  <a:pt x="453" y="7"/>
                </a:cubicBezTo>
                <a:cubicBezTo>
                  <a:pt x="452" y="8"/>
                  <a:pt x="450" y="7"/>
                  <a:pt x="447" y="6"/>
                </a:cubicBezTo>
                <a:cubicBezTo>
                  <a:pt x="447" y="7"/>
                  <a:pt x="447" y="7"/>
                  <a:pt x="447" y="7"/>
                </a:cubicBezTo>
                <a:cubicBezTo>
                  <a:pt x="448" y="7"/>
                  <a:pt x="453" y="8"/>
                  <a:pt x="453" y="9"/>
                </a:cubicBezTo>
                <a:cubicBezTo>
                  <a:pt x="454" y="8"/>
                  <a:pt x="456" y="7"/>
                  <a:pt x="453" y="6"/>
                </a:cubicBezTo>
                <a:cubicBezTo>
                  <a:pt x="454" y="6"/>
                  <a:pt x="457" y="7"/>
                  <a:pt x="455" y="6"/>
                </a:cubicBezTo>
                <a:cubicBezTo>
                  <a:pt x="456" y="6"/>
                  <a:pt x="458" y="7"/>
                  <a:pt x="460" y="7"/>
                </a:cubicBezTo>
                <a:cubicBezTo>
                  <a:pt x="460" y="7"/>
                  <a:pt x="459" y="7"/>
                  <a:pt x="458" y="6"/>
                </a:cubicBezTo>
                <a:cubicBezTo>
                  <a:pt x="460" y="6"/>
                  <a:pt x="465" y="7"/>
                  <a:pt x="465" y="6"/>
                </a:cubicBezTo>
                <a:cubicBezTo>
                  <a:pt x="466" y="7"/>
                  <a:pt x="466" y="7"/>
                  <a:pt x="465" y="7"/>
                </a:cubicBezTo>
                <a:cubicBezTo>
                  <a:pt x="466" y="7"/>
                  <a:pt x="469" y="8"/>
                  <a:pt x="468" y="8"/>
                </a:cubicBezTo>
                <a:cubicBezTo>
                  <a:pt x="466" y="8"/>
                  <a:pt x="466" y="8"/>
                  <a:pt x="463" y="7"/>
                </a:cubicBezTo>
                <a:cubicBezTo>
                  <a:pt x="463" y="8"/>
                  <a:pt x="464" y="8"/>
                  <a:pt x="464" y="8"/>
                </a:cubicBezTo>
                <a:cubicBezTo>
                  <a:pt x="468" y="9"/>
                  <a:pt x="467" y="8"/>
                  <a:pt x="470" y="9"/>
                </a:cubicBezTo>
                <a:cubicBezTo>
                  <a:pt x="470" y="8"/>
                  <a:pt x="473" y="8"/>
                  <a:pt x="477" y="9"/>
                </a:cubicBezTo>
                <a:cubicBezTo>
                  <a:pt x="476" y="10"/>
                  <a:pt x="474" y="9"/>
                  <a:pt x="471" y="9"/>
                </a:cubicBezTo>
                <a:cubicBezTo>
                  <a:pt x="472" y="9"/>
                  <a:pt x="472" y="10"/>
                  <a:pt x="472" y="10"/>
                </a:cubicBezTo>
                <a:cubicBezTo>
                  <a:pt x="473" y="10"/>
                  <a:pt x="475" y="10"/>
                  <a:pt x="476" y="10"/>
                </a:cubicBezTo>
                <a:cubicBezTo>
                  <a:pt x="478" y="10"/>
                  <a:pt x="478" y="11"/>
                  <a:pt x="478" y="11"/>
                </a:cubicBezTo>
                <a:cubicBezTo>
                  <a:pt x="479" y="11"/>
                  <a:pt x="481" y="11"/>
                  <a:pt x="483" y="12"/>
                </a:cubicBezTo>
                <a:cubicBezTo>
                  <a:pt x="483" y="11"/>
                  <a:pt x="484" y="11"/>
                  <a:pt x="482" y="11"/>
                </a:cubicBezTo>
                <a:cubicBezTo>
                  <a:pt x="483" y="10"/>
                  <a:pt x="485" y="11"/>
                  <a:pt x="484" y="12"/>
                </a:cubicBezTo>
                <a:cubicBezTo>
                  <a:pt x="485" y="12"/>
                  <a:pt x="486" y="11"/>
                  <a:pt x="487" y="12"/>
                </a:cubicBezTo>
                <a:cubicBezTo>
                  <a:pt x="487" y="12"/>
                  <a:pt x="485" y="10"/>
                  <a:pt x="490" y="11"/>
                </a:cubicBezTo>
                <a:cubicBezTo>
                  <a:pt x="490" y="10"/>
                  <a:pt x="485" y="10"/>
                  <a:pt x="484" y="9"/>
                </a:cubicBezTo>
                <a:cubicBezTo>
                  <a:pt x="482" y="9"/>
                  <a:pt x="481" y="9"/>
                  <a:pt x="482" y="9"/>
                </a:cubicBezTo>
                <a:cubicBezTo>
                  <a:pt x="480" y="9"/>
                  <a:pt x="481" y="9"/>
                  <a:pt x="478" y="8"/>
                </a:cubicBezTo>
                <a:cubicBezTo>
                  <a:pt x="478" y="8"/>
                  <a:pt x="482" y="9"/>
                  <a:pt x="481" y="7"/>
                </a:cubicBezTo>
                <a:cubicBezTo>
                  <a:pt x="484" y="8"/>
                  <a:pt x="482" y="8"/>
                  <a:pt x="482" y="8"/>
                </a:cubicBezTo>
                <a:cubicBezTo>
                  <a:pt x="486" y="9"/>
                  <a:pt x="486" y="9"/>
                  <a:pt x="489" y="9"/>
                </a:cubicBezTo>
                <a:cubicBezTo>
                  <a:pt x="489" y="9"/>
                  <a:pt x="487" y="9"/>
                  <a:pt x="487" y="8"/>
                </a:cubicBezTo>
                <a:cubicBezTo>
                  <a:pt x="491" y="9"/>
                  <a:pt x="493" y="10"/>
                  <a:pt x="496" y="11"/>
                </a:cubicBezTo>
                <a:cubicBezTo>
                  <a:pt x="495" y="11"/>
                  <a:pt x="495" y="10"/>
                  <a:pt x="495" y="11"/>
                </a:cubicBezTo>
                <a:cubicBezTo>
                  <a:pt x="496" y="11"/>
                  <a:pt x="499" y="12"/>
                  <a:pt x="499" y="11"/>
                </a:cubicBezTo>
                <a:cubicBezTo>
                  <a:pt x="500" y="12"/>
                  <a:pt x="500" y="12"/>
                  <a:pt x="501" y="13"/>
                </a:cubicBezTo>
                <a:cubicBezTo>
                  <a:pt x="505" y="13"/>
                  <a:pt x="510" y="15"/>
                  <a:pt x="512" y="16"/>
                </a:cubicBezTo>
                <a:cubicBezTo>
                  <a:pt x="514" y="17"/>
                  <a:pt x="512" y="15"/>
                  <a:pt x="510" y="14"/>
                </a:cubicBezTo>
                <a:cubicBezTo>
                  <a:pt x="510" y="14"/>
                  <a:pt x="516" y="16"/>
                  <a:pt x="514" y="16"/>
                </a:cubicBezTo>
                <a:cubicBezTo>
                  <a:pt x="516" y="17"/>
                  <a:pt x="519" y="18"/>
                  <a:pt x="520" y="18"/>
                </a:cubicBezTo>
                <a:cubicBezTo>
                  <a:pt x="519" y="17"/>
                  <a:pt x="518" y="17"/>
                  <a:pt x="517" y="17"/>
                </a:cubicBezTo>
                <a:cubicBezTo>
                  <a:pt x="520" y="17"/>
                  <a:pt x="527" y="19"/>
                  <a:pt x="532" y="21"/>
                </a:cubicBezTo>
                <a:cubicBezTo>
                  <a:pt x="529" y="19"/>
                  <a:pt x="537" y="22"/>
                  <a:pt x="537" y="22"/>
                </a:cubicBezTo>
                <a:cubicBezTo>
                  <a:pt x="539" y="22"/>
                  <a:pt x="538" y="23"/>
                  <a:pt x="540" y="23"/>
                </a:cubicBezTo>
                <a:cubicBezTo>
                  <a:pt x="539" y="23"/>
                  <a:pt x="538" y="23"/>
                  <a:pt x="536" y="22"/>
                </a:cubicBezTo>
                <a:cubicBezTo>
                  <a:pt x="536" y="23"/>
                  <a:pt x="543" y="25"/>
                  <a:pt x="545" y="25"/>
                </a:cubicBezTo>
                <a:cubicBezTo>
                  <a:pt x="545" y="25"/>
                  <a:pt x="542" y="25"/>
                  <a:pt x="540" y="24"/>
                </a:cubicBezTo>
                <a:cubicBezTo>
                  <a:pt x="543" y="24"/>
                  <a:pt x="547" y="25"/>
                  <a:pt x="551" y="27"/>
                </a:cubicBezTo>
                <a:cubicBezTo>
                  <a:pt x="551" y="27"/>
                  <a:pt x="550" y="27"/>
                  <a:pt x="552" y="28"/>
                </a:cubicBezTo>
                <a:cubicBezTo>
                  <a:pt x="551" y="28"/>
                  <a:pt x="549" y="26"/>
                  <a:pt x="549" y="27"/>
                </a:cubicBezTo>
                <a:cubicBezTo>
                  <a:pt x="550" y="28"/>
                  <a:pt x="552" y="28"/>
                  <a:pt x="552" y="29"/>
                </a:cubicBezTo>
                <a:cubicBezTo>
                  <a:pt x="554" y="30"/>
                  <a:pt x="550" y="28"/>
                  <a:pt x="551" y="29"/>
                </a:cubicBezTo>
                <a:cubicBezTo>
                  <a:pt x="555" y="29"/>
                  <a:pt x="555" y="30"/>
                  <a:pt x="558" y="30"/>
                </a:cubicBezTo>
                <a:cubicBezTo>
                  <a:pt x="562" y="32"/>
                  <a:pt x="569" y="34"/>
                  <a:pt x="569" y="35"/>
                </a:cubicBezTo>
                <a:cubicBezTo>
                  <a:pt x="571" y="36"/>
                  <a:pt x="570" y="35"/>
                  <a:pt x="571" y="35"/>
                </a:cubicBezTo>
                <a:cubicBezTo>
                  <a:pt x="572" y="36"/>
                  <a:pt x="575" y="37"/>
                  <a:pt x="573" y="37"/>
                </a:cubicBezTo>
                <a:cubicBezTo>
                  <a:pt x="575" y="38"/>
                  <a:pt x="575" y="38"/>
                  <a:pt x="577" y="39"/>
                </a:cubicBezTo>
                <a:cubicBezTo>
                  <a:pt x="577" y="39"/>
                  <a:pt x="575" y="39"/>
                  <a:pt x="576" y="39"/>
                </a:cubicBezTo>
                <a:cubicBezTo>
                  <a:pt x="578" y="40"/>
                  <a:pt x="578" y="39"/>
                  <a:pt x="579" y="39"/>
                </a:cubicBezTo>
                <a:cubicBezTo>
                  <a:pt x="579" y="38"/>
                  <a:pt x="576" y="38"/>
                  <a:pt x="576" y="38"/>
                </a:cubicBezTo>
                <a:cubicBezTo>
                  <a:pt x="576" y="37"/>
                  <a:pt x="580" y="39"/>
                  <a:pt x="579" y="39"/>
                </a:cubicBezTo>
                <a:cubicBezTo>
                  <a:pt x="581" y="40"/>
                  <a:pt x="581" y="40"/>
                  <a:pt x="583" y="40"/>
                </a:cubicBezTo>
                <a:cubicBezTo>
                  <a:pt x="586" y="42"/>
                  <a:pt x="586" y="42"/>
                  <a:pt x="589" y="44"/>
                </a:cubicBezTo>
                <a:cubicBezTo>
                  <a:pt x="587" y="43"/>
                  <a:pt x="587" y="42"/>
                  <a:pt x="586" y="42"/>
                </a:cubicBezTo>
                <a:cubicBezTo>
                  <a:pt x="585" y="40"/>
                  <a:pt x="593" y="44"/>
                  <a:pt x="594" y="45"/>
                </a:cubicBezTo>
                <a:cubicBezTo>
                  <a:pt x="594" y="45"/>
                  <a:pt x="591" y="43"/>
                  <a:pt x="590" y="43"/>
                </a:cubicBezTo>
                <a:cubicBezTo>
                  <a:pt x="592" y="45"/>
                  <a:pt x="596" y="46"/>
                  <a:pt x="598" y="48"/>
                </a:cubicBezTo>
                <a:cubicBezTo>
                  <a:pt x="600" y="49"/>
                  <a:pt x="597" y="46"/>
                  <a:pt x="599" y="47"/>
                </a:cubicBezTo>
                <a:cubicBezTo>
                  <a:pt x="600" y="48"/>
                  <a:pt x="601" y="49"/>
                  <a:pt x="603" y="50"/>
                </a:cubicBezTo>
                <a:cubicBezTo>
                  <a:pt x="603" y="50"/>
                  <a:pt x="606" y="52"/>
                  <a:pt x="606" y="51"/>
                </a:cubicBezTo>
                <a:cubicBezTo>
                  <a:pt x="612" y="54"/>
                  <a:pt x="615" y="56"/>
                  <a:pt x="620" y="59"/>
                </a:cubicBezTo>
                <a:cubicBezTo>
                  <a:pt x="619" y="58"/>
                  <a:pt x="619" y="59"/>
                  <a:pt x="619" y="59"/>
                </a:cubicBezTo>
                <a:cubicBezTo>
                  <a:pt x="624" y="60"/>
                  <a:pt x="634" y="67"/>
                  <a:pt x="640" y="71"/>
                </a:cubicBezTo>
                <a:cubicBezTo>
                  <a:pt x="642" y="72"/>
                  <a:pt x="641" y="71"/>
                  <a:pt x="643" y="73"/>
                </a:cubicBezTo>
                <a:cubicBezTo>
                  <a:pt x="643" y="73"/>
                  <a:pt x="643" y="73"/>
                  <a:pt x="644" y="73"/>
                </a:cubicBezTo>
                <a:cubicBezTo>
                  <a:pt x="644" y="73"/>
                  <a:pt x="643" y="72"/>
                  <a:pt x="642" y="72"/>
                </a:cubicBezTo>
                <a:cubicBezTo>
                  <a:pt x="645" y="73"/>
                  <a:pt x="651" y="78"/>
                  <a:pt x="653" y="78"/>
                </a:cubicBezTo>
                <a:cubicBezTo>
                  <a:pt x="655" y="80"/>
                  <a:pt x="658" y="83"/>
                  <a:pt x="661" y="84"/>
                </a:cubicBezTo>
                <a:cubicBezTo>
                  <a:pt x="665" y="87"/>
                  <a:pt x="675" y="94"/>
                  <a:pt x="680" y="98"/>
                </a:cubicBezTo>
                <a:cubicBezTo>
                  <a:pt x="680" y="98"/>
                  <a:pt x="679" y="97"/>
                  <a:pt x="679" y="98"/>
                </a:cubicBezTo>
                <a:cubicBezTo>
                  <a:pt x="681" y="99"/>
                  <a:pt x="682" y="100"/>
                  <a:pt x="684" y="102"/>
                </a:cubicBezTo>
                <a:cubicBezTo>
                  <a:pt x="685" y="102"/>
                  <a:pt x="683" y="101"/>
                  <a:pt x="684" y="101"/>
                </a:cubicBezTo>
                <a:cubicBezTo>
                  <a:pt x="688" y="104"/>
                  <a:pt x="693" y="109"/>
                  <a:pt x="699" y="114"/>
                </a:cubicBezTo>
                <a:cubicBezTo>
                  <a:pt x="698" y="114"/>
                  <a:pt x="698" y="114"/>
                  <a:pt x="699" y="115"/>
                </a:cubicBezTo>
                <a:cubicBezTo>
                  <a:pt x="701" y="117"/>
                  <a:pt x="702" y="118"/>
                  <a:pt x="703" y="118"/>
                </a:cubicBezTo>
                <a:cubicBezTo>
                  <a:pt x="705" y="120"/>
                  <a:pt x="704" y="119"/>
                  <a:pt x="705" y="120"/>
                </a:cubicBezTo>
                <a:cubicBezTo>
                  <a:pt x="707" y="122"/>
                  <a:pt x="704" y="119"/>
                  <a:pt x="705" y="119"/>
                </a:cubicBezTo>
                <a:cubicBezTo>
                  <a:pt x="707" y="121"/>
                  <a:pt x="707" y="121"/>
                  <a:pt x="709" y="123"/>
                </a:cubicBezTo>
                <a:cubicBezTo>
                  <a:pt x="705" y="121"/>
                  <a:pt x="715" y="129"/>
                  <a:pt x="718" y="132"/>
                </a:cubicBezTo>
                <a:cubicBezTo>
                  <a:pt x="716" y="131"/>
                  <a:pt x="717" y="131"/>
                  <a:pt x="716" y="129"/>
                </a:cubicBezTo>
                <a:cubicBezTo>
                  <a:pt x="716" y="129"/>
                  <a:pt x="717" y="130"/>
                  <a:pt x="717" y="130"/>
                </a:cubicBezTo>
                <a:cubicBezTo>
                  <a:pt x="722" y="135"/>
                  <a:pt x="722" y="134"/>
                  <a:pt x="723" y="137"/>
                </a:cubicBezTo>
                <a:cubicBezTo>
                  <a:pt x="724" y="138"/>
                  <a:pt x="723" y="136"/>
                  <a:pt x="724" y="136"/>
                </a:cubicBezTo>
                <a:cubicBezTo>
                  <a:pt x="727" y="139"/>
                  <a:pt x="727" y="140"/>
                  <a:pt x="728" y="141"/>
                </a:cubicBezTo>
                <a:cubicBezTo>
                  <a:pt x="729" y="142"/>
                  <a:pt x="732" y="144"/>
                  <a:pt x="732" y="145"/>
                </a:cubicBezTo>
                <a:cubicBezTo>
                  <a:pt x="732" y="146"/>
                  <a:pt x="735" y="148"/>
                  <a:pt x="734" y="148"/>
                </a:cubicBezTo>
                <a:cubicBezTo>
                  <a:pt x="736" y="149"/>
                  <a:pt x="736" y="149"/>
                  <a:pt x="737" y="150"/>
                </a:cubicBezTo>
                <a:cubicBezTo>
                  <a:pt x="738" y="150"/>
                  <a:pt x="735" y="148"/>
                  <a:pt x="734" y="147"/>
                </a:cubicBezTo>
                <a:cubicBezTo>
                  <a:pt x="736" y="147"/>
                  <a:pt x="734" y="144"/>
                  <a:pt x="736" y="144"/>
                </a:cubicBezTo>
                <a:cubicBezTo>
                  <a:pt x="739" y="150"/>
                  <a:pt x="741" y="155"/>
                  <a:pt x="745" y="161"/>
                </a:cubicBezTo>
                <a:cubicBezTo>
                  <a:pt x="747" y="163"/>
                  <a:pt x="742" y="157"/>
                  <a:pt x="747" y="162"/>
                </a:cubicBezTo>
                <a:cubicBezTo>
                  <a:pt x="747" y="161"/>
                  <a:pt x="745" y="159"/>
                  <a:pt x="746" y="160"/>
                </a:cubicBezTo>
                <a:cubicBezTo>
                  <a:pt x="744" y="157"/>
                  <a:pt x="744" y="158"/>
                  <a:pt x="743" y="156"/>
                </a:cubicBezTo>
                <a:cubicBezTo>
                  <a:pt x="743" y="156"/>
                  <a:pt x="745" y="158"/>
                  <a:pt x="746" y="159"/>
                </a:cubicBezTo>
                <a:cubicBezTo>
                  <a:pt x="746" y="159"/>
                  <a:pt x="745" y="156"/>
                  <a:pt x="747" y="158"/>
                </a:cubicBezTo>
                <a:cubicBezTo>
                  <a:pt x="746" y="156"/>
                  <a:pt x="744" y="153"/>
                  <a:pt x="745" y="154"/>
                </a:cubicBezTo>
                <a:cubicBezTo>
                  <a:pt x="747" y="156"/>
                  <a:pt x="748" y="158"/>
                  <a:pt x="749" y="159"/>
                </a:cubicBezTo>
                <a:cubicBezTo>
                  <a:pt x="749" y="160"/>
                  <a:pt x="752" y="165"/>
                  <a:pt x="750" y="164"/>
                </a:cubicBezTo>
                <a:cubicBezTo>
                  <a:pt x="752" y="166"/>
                  <a:pt x="751" y="167"/>
                  <a:pt x="751" y="167"/>
                </a:cubicBezTo>
                <a:cubicBezTo>
                  <a:pt x="753" y="170"/>
                  <a:pt x="756" y="173"/>
                  <a:pt x="757" y="174"/>
                </a:cubicBezTo>
                <a:cubicBezTo>
                  <a:pt x="757" y="173"/>
                  <a:pt x="755" y="172"/>
                  <a:pt x="754" y="170"/>
                </a:cubicBezTo>
                <a:cubicBezTo>
                  <a:pt x="754" y="168"/>
                  <a:pt x="759" y="172"/>
                  <a:pt x="756" y="168"/>
                </a:cubicBezTo>
                <a:cubicBezTo>
                  <a:pt x="757" y="169"/>
                  <a:pt x="757" y="170"/>
                  <a:pt x="759" y="173"/>
                </a:cubicBezTo>
                <a:cubicBezTo>
                  <a:pt x="759" y="174"/>
                  <a:pt x="757" y="173"/>
                  <a:pt x="760" y="177"/>
                </a:cubicBezTo>
                <a:cubicBezTo>
                  <a:pt x="759" y="176"/>
                  <a:pt x="759" y="175"/>
                  <a:pt x="758" y="175"/>
                </a:cubicBezTo>
                <a:cubicBezTo>
                  <a:pt x="760" y="177"/>
                  <a:pt x="760" y="179"/>
                  <a:pt x="762" y="181"/>
                </a:cubicBezTo>
                <a:cubicBezTo>
                  <a:pt x="762" y="182"/>
                  <a:pt x="762" y="181"/>
                  <a:pt x="764" y="182"/>
                </a:cubicBezTo>
                <a:cubicBezTo>
                  <a:pt x="765" y="184"/>
                  <a:pt x="766" y="187"/>
                  <a:pt x="767" y="186"/>
                </a:cubicBezTo>
                <a:cubicBezTo>
                  <a:pt x="768" y="186"/>
                  <a:pt x="765" y="183"/>
                  <a:pt x="764" y="182"/>
                </a:cubicBezTo>
                <a:cubicBezTo>
                  <a:pt x="762" y="178"/>
                  <a:pt x="767" y="183"/>
                  <a:pt x="764" y="178"/>
                </a:cubicBezTo>
                <a:cubicBezTo>
                  <a:pt x="766" y="180"/>
                  <a:pt x="766" y="181"/>
                  <a:pt x="766" y="179"/>
                </a:cubicBezTo>
                <a:cubicBezTo>
                  <a:pt x="767" y="180"/>
                  <a:pt x="768" y="181"/>
                  <a:pt x="768" y="181"/>
                </a:cubicBezTo>
                <a:cubicBezTo>
                  <a:pt x="770" y="185"/>
                  <a:pt x="768" y="190"/>
                  <a:pt x="774" y="194"/>
                </a:cubicBezTo>
                <a:cubicBezTo>
                  <a:pt x="773" y="192"/>
                  <a:pt x="774" y="192"/>
                  <a:pt x="776" y="194"/>
                </a:cubicBezTo>
                <a:cubicBezTo>
                  <a:pt x="775" y="192"/>
                  <a:pt x="774" y="188"/>
                  <a:pt x="776" y="190"/>
                </a:cubicBezTo>
                <a:cubicBezTo>
                  <a:pt x="782" y="200"/>
                  <a:pt x="774" y="198"/>
                  <a:pt x="781" y="209"/>
                </a:cubicBezTo>
                <a:cubicBezTo>
                  <a:pt x="782" y="211"/>
                  <a:pt x="782" y="210"/>
                  <a:pt x="784" y="211"/>
                </a:cubicBezTo>
                <a:cubicBezTo>
                  <a:pt x="782" y="207"/>
                  <a:pt x="785" y="207"/>
                  <a:pt x="785" y="203"/>
                </a:cubicBezTo>
                <a:cubicBezTo>
                  <a:pt x="789" y="210"/>
                  <a:pt x="784" y="206"/>
                  <a:pt x="788" y="212"/>
                </a:cubicBezTo>
                <a:cubicBezTo>
                  <a:pt x="786" y="212"/>
                  <a:pt x="788" y="216"/>
                  <a:pt x="786" y="217"/>
                </a:cubicBezTo>
                <a:cubicBezTo>
                  <a:pt x="787" y="218"/>
                  <a:pt x="788" y="218"/>
                  <a:pt x="789" y="220"/>
                </a:cubicBezTo>
                <a:cubicBezTo>
                  <a:pt x="788" y="220"/>
                  <a:pt x="787" y="218"/>
                  <a:pt x="787" y="219"/>
                </a:cubicBezTo>
                <a:cubicBezTo>
                  <a:pt x="788" y="221"/>
                  <a:pt x="789" y="223"/>
                  <a:pt x="791" y="226"/>
                </a:cubicBezTo>
                <a:cubicBezTo>
                  <a:pt x="793" y="227"/>
                  <a:pt x="790" y="222"/>
                  <a:pt x="793" y="224"/>
                </a:cubicBezTo>
                <a:cubicBezTo>
                  <a:pt x="792" y="220"/>
                  <a:pt x="793" y="220"/>
                  <a:pt x="795" y="221"/>
                </a:cubicBezTo>
                <a:cubicBezTo>
                  <a:pt x="798" y="227"/>
                  <a:pt x="796" y="231"/>
                  <a:pt x="795" y="230"/>
                </a:cubicBezTo>
                <a:cubicBezTo>
                  <a:pt x="795" y="231"/>
                  <a:pt x="796" y="233"/>
                  <a:pt x="796" y="234"/>
                </a:cubicBezTo>
                <a:cubicBezTo>
                  <a:pt x="793" y="231"/>
                  <a:pt x="796" y="239"/>
                  <a:pt x="792" y="235"/>
                </a:cubicBezTo>
                <a:cubicBezTo>
                  <a:pt x="794" y="238"/>
                  <a:pt x="793" y="237"/>
                  <a:pt x="792" y="236"/>
                </a:cubicBezTo>
                <a:cubicBezTo>
                  <a:pt x="794" y="240"/>
                  <a:pt x="794" y="243"/>
                  <a:pt x="797" y="248"/>
                </a:cubicBezTo>
                <a:cubicBezTo>
                  <a:pt x="797" y="246"/>
                  <a:pt x="797" y="245"/>
                  <a:pt x="799" y="248"/>
                </a:cubicBezTo>
                <a:cubicBezTo>
                  <a:pt x="799" y="247"/>
                  <a:pt x="798" y="246"/>
                  <a:pt x="798" y="245"/>
                </a:cubicBezTo>
                <a:cubicBezTo>
                  <a:pt x="798" y="244"/>
                  <a:pt x="799" y="247"/>
                  <a:pt x="800" y="247"/>
                </a:cubicBezTo>
                <a:cubicBezTo>
                  <a:pt x="800" y="246"/>
                  <a:pt x="799" y="246"/>
                  <a:pt x="798" y="244"/>
                </a:cubicBezTo>
                <a:cubicBezTo>
                  <a:pt x="799" y="244"/>
                  <a:pt x="800" y="246"/>
                  <a:pt x="800" y="246"/>
                </a:cubicBezTo>
                <a:cubicBezTo>
                  <a:pt x="802" y="250"/>
                  <a:pt x="800" y="249"/>
                  <a:pt x="801" y="252"/>
                </a:cubicBezTo>
                <a:cubicBezTo>
                  <a:pt x="799" y="250"/>
                  <a:pt x="800" y="252"/>
                  <a:pt x="799" y="251"/>
                </a:cubicBezTo>
                <a:cubicBezTo>
                  <a:pt x="800" y="252"/>
                  <a:pt x="801" y="254"/>
                  <a:pt x="802" y="256"/>
                </a:cubicBezTo>
                <a:cubicBezTo>
                  <a:pt x="800" y="254"/>
                  <a:pt x="800" y="256"/>
                  <a:pt x="799" y="255"/>
                </a:cubicBezTo>
                <a:cubicBezTo>
                  <a:pt x="799" y="256"/>
                  <a:pt x="800" y="257"/>
                  <a:pt x="800" y="258"/>
                </a:cubicBezTo>
                <a:cubicBezTo>
                  <a:pt x="798" y="257"/>
                  <a:pt x="797" y="261"/>
                  <a:pt x="794" y="257"/>
                </a:cubicBezTo>
                <a:cubicBezTo>
                  <a:pt x="794" y="258"/>
                  <a:pt x="795" y="260"/>
                  <a:pt x="794" y="260"/>
                </a:cubicBezTo>
                <a:cubicBezTo>
                  <a:pt x="792" y="255"/>
                  <a:pt x="791" y="256"/>
                  <a:pt x="790" y="256"/>
                </a:cubicBezTo>
                <a:cubicBezTo>
                  <a:pt x="792" y="259"/>
                  <a:pt x="794" y="261"/>
                  <a:pt x="795" y="265"/>
                </a:cubicBezTo>
                <a:cubicBezTo>
                  <a:pt x="793" y="262"/>
                  <a:pt x="795" y="266"/>
                  <a:pt x="793" y="262"/>
                </a:cubicBezTo>
                <a:cubicBezTo>
                  <a:pt x="792" y="267"/>
                  <a:pt x="790" y="268"/>
                  <a:pt x="787" y="266"/>
                </a:cubicBezTo>
                <a:cubicBezTo>
                  <a:pt x="786" y="263"/>
                  <a:pt x="784" y="260"/>
                  <a:pt x="784" y="259"/>
                </a:cubicBezTo>
                <a:cubicBezTo>
                  <a:pt x="784" y="258"/>
                  <a:pt x="783" y="258"/>
                  <a:pt x="783" y="257"/>
                </a:cubicBezTo>
                <a:cubicBezTo>
                  <a:pt x="783" y="257"/>
                  <a:pt x="783" y="258"/>
                  <a:pt x="784" y="259"/>
                </a:cubicBezTo>
                <a:cubicBezTo>
                  <a:pt x="783" y="258"/>
                  <a:pt x="782" y="256"/>
                  <a:pt x="782" y="255"/>
                </a:cubicBezTo>
                <a:close/>
                <a:moveTo>
                  <a:pt x="340" y="50"/>
                </a:moveTo>
                <a:cubicBezTo>
                  <a:pt x="338" y="51"/>
                  <a:pt x="336" y="51"/>
                  <a:pt x="336" y="51"/>
                </a:cubicBezTo>
                <a:cubicBezTo>
                  <a:pt x="338" y="51"/>
                  <a:pt x="340" y="51"/>
                  <a:pt x="340" y="50"/>
                </a:cubicBezTo>
                <a:close/>
                <a:moveTo>
                  <a:pt x="236" y="74"/>
                </a:moveTo>
                <a:cubicBezTo>
                  <a:pt x="236" y="74"/>
                  <a:pt x="235" y="75"/>
                  <a:pt x="235" y="74"/>
                </a:cubicBezTo>
                <a:cubicBezTo>
                  <a:pt x="234" y="75"/>
                  <a:pt x="233" y="75"/>
                  <a:pt x="233" y="76"/>
                </a:cubicBezTo>
                <a:cubicBezTo>
                  <a:pt x="236" y="75"/>
                  <a:pt x="230" y="77"/>
                  <a:pt x="232" y="77"/>
                </a:cubicBezTo>
                <a:cubicBezTo>
                  <a:pt x="234" y="76"/>
                  <a:pt x="235" y="75"/>
                  <a:pt x="236" y="74"/>
                </a:cubicBezTo>
                <a:close/>
                <a:moveTo>
                  <a:pt x="231" y="76"/>
                </a:moveTo>
                <a:cubicBezTo>
                  <a:pt x="232" y="75"/>
                  <a:pt x="233" y="76"/>
                  <a:pt x="234" y="74"/>
                </a:cubicBezTo>
                <a:cubicBezTo>
                  <a:pt x="234" y="75"/>
                  <a:pt x="236" y="72"/>
                  <a:pt x="237" y="71"/>
                </a:cubicBezTo>
                <a:cubicBezTo>
                  <a:pt x="233" y="73"/>
                  <a:pt x="233" y="74"/>
                  <a:pt x="231" y="76"/>
                </a:cubicBezTo>
                <a:close/>
                <a:moveTo>
                  <a:pt x="162" y="116"/>
                </a:moveTo>
                <a:cubicBezTo>
                  <a:pt x="164" y="115"/>
                  <a:pt x="164" y="115"/>
                  <a:pt x="164" y="115"/>
                </a:cubicBezTo>
                <a:cubicBezTo>
                  <a:pt x="162" y="115"/>
                  <a:pt x="165" y="114"/>
                  <a:pt x="167" y="112"/>
                </a:cubicBezTo>
                <a:cubicBezTo>
                  <a:pt x="165" y="113"/>
                  <a:pt x="164" y="114"/>
                  <a:pt x="164" y="114"/>
                </a:cubicBezTo>
                <a:cubicBezTo>
                  <a:pt x="167" y="111"/>
                  <a:pt x="164" y="113"/>
                  <a:pt x="165" y="111"/>
                </a:cubicBezTo>
                <a:cubicBezTo>
                  <a:pt x="164" y="112"/>
                  <a:pt x="162" y="113"/>
                  <a:pt x="162" y="114"/>
                </a:cubicBezTo>
                <a:cubicBezTo>
                  <a:pt x="168" y="110"/>
                  <a:pt x="160" y="115"/>
                  <a:pt x="162" y="114"/>
                </a:cubicBezTo>
                <a:cubicBezTo>
                  <a:pt x="166" y="112"/>
                  <a:pt x="161" y="116"/>
                  <a:pt x="162" y="116"/>
                </a:cubicBezTo>
                <a:close/>
                <a:moveTo>
                  <a:pt x="132" y="113"/>
                </a:moveTo>
                <a:cubicBezTo>
                  <a:pt x="134" y="112"/>
                  <a:pt x="135" y="111"/>
                  <a:pt x="134" y="111"/>
                </a:cubicBezTo>
                <a:cubicBezTo>
                  <a:pt x="132" y="113"/>
                  <a:pt x="132" y="113"/>
                  <a:pt x="132" y="113"/>
                </a:cubicBezTo>
                <a:close/>
                <a:moveTo>
                  <a:pt x="788" y="254"/>
                </a:moveTo>
                <a:cubicBezTo>
                  <a:pt x="788" y="256"/>
                  <a:pt x="790" y="259"/>
                  <a:pt x="791" y="260"/>
                </a:cubicBezTo>
                <a:cubicBezTo>
                  <a:pt x="790" y="258"/>
                  <a:pt x="789" y="255"/>
                  <a:pt x="788" y="254"/>
                </a:cubicBezTo>
                <a:close/>
                <a:moveTo>
                  <a:pt x="792" y="242"/>
                </a:moveTo>
                <a:cubicBezTo>
                  <a:pt x="793" y="245"/>
                  <a:pt x="794" y="247"/>
                  <a:pt x="796" y="250"/>
                </a:cubicBezTo>
                <a:cubicBezTo>
                  <a:pt x="797" y="249"/>
                  <a:pt x="792" y="240"/>
                  <a:pt x="790" y="237"/>
                </a:cubicBezTo>
                <a:cubicBezTo>
                  <a:pt x="790" y="239"/>
                  <a:pt x="794" y="244"/>
                  <a:pt x="795" y="246"/>
                </a:cubicBezTo>
                <a:cubicBezTo>
                  <a:pt x="794" y="246"/>
                  <a:pt x="793" y="243"/>
                  <a:pt x="792" y="242"/>
                </a:cubicBezTo>
                <a:close/>
                <a:moveTo>
                  <a:pt x="787" y="245"/>
                </a:moveTo>
                <a:cubicBezTo>
                  <a:pt x="787" y="245"/>
                  <a:pt x="787" y="247"/>
                  <a:pt x="786" y="246"/>
                </a:cubicBezTo>
                <a:cubicBezTo>
                  <a:pt x="788" y="248"/>
                  <a:pt x="789" y="252"/>
                  <a:pt x="790" y="253"/>
                </a:cubicBezTo>
                <a:cubicBezTo>
                  <a:pt x="789" y="250"/>
                  <a:pt x="788" y="247"/>
                  <a:pt x="787" y="245"/>
                </a:cubicBezTo>
                <a:close/>
                <a:moveTo>
                  <a:pt x="779" y="256"/>
                </a:moveTo>
                <a:cubicBezTo>
                  <a:pt x="779" y="256"/>
                  <a:pt x="776" y="252"/>
                  <a:pt x="777" y="255"/>
                </a:cubicBezTo>
                <a:cubicBezTo>
                  <a:pt x="778" y="255"/>
                  <a:pt x="778" y="255"/>
                  <a:pt x="779" y="257"/>
                </a:cubicBezTo>
                <a:cubicBezTo>
                  <a:pt x="779" y="258"/>
                  <a:pt x="779" y="258"/>
                  <a:pt x="779" y="258"/>
                </a:cubicBezTo>
                <a:cubicBezTo>
                  <a:pt x="780" y="258"/>
                  <a:pt x="780" y="258"/>
                  <a:pt x="779" y="256"/>
                </a:cubicBezTo>
                <a:close/>
                <a:moveTo>
                  <a:pt x="785" y="244"/>
                </a:moveTo>
                <a:cubicBezTo>
                  <a:pt x="787" y="249"/>
                  <a:pt x="783" y="241"/>
                  <a:pt x="784" y="244"/>
                </a:cubicBezTo>
                <a:cubicBezTo>
                  <a:pt x="786" y="246"/>
                  <a:pt x="784" y="246"/>
                  <a:pt x="785" y="247"/>
                </a:cubicBezTo>
                <a:cubicBezTo>
                  <a:pt x="785" y="246"/>
                  <a:pt x="787" y="249"/>
                  <a:pt x="787" y="249"/>
                </a:cubicBezTo>
                <a:cubicBezTo>
                  <a:pt x="786" y="247"/>
                  <a:pt x="786" y="245"/>
                  <a:pt x="785" y="244"/>
                </a:cubicBezTo>
                <a:close/>
                <a:moveTo>
                  <a:pt x="789" y="230"/>
                </a:moveTo>
                <a:cubicBezTo>
                  <a:pt x="790" y="231"/>
                  <a:pt x="791" y="232"/>
                  <a:pt x="792" y="233"/>
                </a:cubicBezTo>
                <a:cubicBezTo>
                  <a:pt x="790" y="230"/>
                  <a:pt x="789" y="228"/>
                  <a:pt x="790" y="229"/>
                </a:cubicBezTo>
                <a:cubicBezTo>
                  <a:pt x="788" y="225"/>
                  <a:pt x="789" y="224"/>
                  <a:pt x="787" y="222"/>
                </a:cubicBezTo>
                <a:cubicBezTo>
                  <a:pt x="787" y="222"/>
                  <a:pt x="787" y="224"/>
                  <a:pt x="786" y="224"/>
                </a:cubicBezTo>
                <a:cubicBezTo>
                  <a:pt x="788" y="225"/>
                  <a:pt x="788" y="226"/>
                  <a:pt x="789" y="227"/>
                </a:cubicBezTo>
                <a:cubicBezTo>
                  <a:pt x="789" y="228"/>
                  <a:pt x="789" y="229"/>
                  <a:pt x="789" y="229"/>
                </a:cubicBezTo>
                <a:cubicBezTo>
                  <a:pt x="788" y="226"/>
                  <a:pt x="787" y="226"/>
                  <a:pt x="785" y="224"/>
                </a:cubicBezTo>
                <a:cubicBezTo>
                  <a:pt x="787" y="227"/>
                  <a:pt x="786" y="227"/>
                  <a:pt x="785" y="226"/>
                </a:cubicBezTo>
                <a:cubicBezTo>
                  <a:pt x="787" y="230"/>
                  <a:pt x="786" y="228"/>
                  <a:pt x="787" y="231"/>
                </a:cubicBezTo>
                <a:cubicBezTo>
                  <a:pt x="788" y="231"/>
                  <a:pt x="789" y="234"/>
                  <a:pt x="790" y="235"/>
                </a:cubicBezTo>
                <a:cubicBezTo>
                  <a:pt x="790" y="235"/>
                  <a:pt x="792" y="237"/>
                  <a:pt x="791" y="235"/>
                </a:cubicBezTo>
                <a:cubicBezTo>
                  <a:pt x="790" y="235"/>
                  <a:pt x="790" y="233"/>
                  <a:pt x="789" y="232"/>
                </a:cubicBezTo>
                <a:cubicBezTo>
                  <a:pt x="789" y="232"/>
                  <a:pt x="790" y="235"/>
                  <a:pt x="789" y="233"/>
                </a:cubicBezTo>
                <a:cubicBezTo>
                  <a:pt x="789" y="233"/>
                  <a:pt x="787" y="230"/>
                  <a:pt x="788" y="230"/>
                </a:cubicBezTo>
                <a:cubicBezTo>
                  <a:pt x="789" y="232"/>
                  <a:pt x="790" y="234"/>
                  <a:pt x="792" y="235"/>
                </a:cubicBezTo>
                <a:cubicBezTo>
                  <a:pt x="791" y="234"/>
                  <a:pt x="789" y="231"/>
                  <a:pt x="789" y="230"/>
                </a:cubicBezTo>
                <a:close/>
                <a:moveTo>
                  <a:pt x="788" y="235"/>
                </a:moveTo>
                <a:cubicBezTo>
                  <a:pt x="788" y="233"/>
                  <a:pt x="786" y="229"/>
                  <a:pt x="785" y="229"/>
                </a:cubicBezTo>
                <a:cubicBezTo>
                  <a:pt x="787" y="231"/>
                  <a:pt x="787" y="234"/>
                  <a:pt x="788" y="235"/>
                </a:cubicBezTo>
                <a:close/>
                <a:moveTo>
                  <a:pt x="756" y="236"/>
                </a:moveTo>
                <a:cubicBezTo>
                  <a:pt x="755" y="236"/>
                  <a:pt x="757" y="239"/>
                  <a:pt x="758" y="240"/>
                </a:cubicBezTo>
                <a:cubicBezTo>
                  <a:pt x="760" y="241"/>
                  <a:pt x="759" y="242"/>
                  <a:pt x="760" y="244"/>
                </a:cubicBezTo>
                <a:cubicBezTo>
                  <a:pt x="760" y="243"/>
                  <a:pt x="762" y="245"/>
                  <a:pt x="761" y="242"/>
                </a:cubicBezTo>
                <a:cubicBezTo>
                  <a:pt x="759" y="241"/>
                  <a:pt x="759" y="241"/>
                  <a:pt x="756" y="236"/>
                </a:cubicBezTo>
                <a:close/>
                <a:moveTo>
                  <a:pt x="780" y="220"/>
                </a:moveTo>
                <a:cubicBezTo>
                  <a:pt x="781" y="222"/>
                  <a:pt x="781" y="223"/>
                  <a:pt x="782" y="225"/>
                </a:cubicBezTo>
                <a:cubicBezTo>
                  <a:pt x="783" y="226"/>
                  <a:pt x="784" y="227"/>
                  <a:pt x="785" y="228"/>
                </a:cubicBezTo>
                <a:cubicBezTo>
                  <a:pt x="783" y="225"/>
                  <a:pt x="782" y="222"/>
                  <a:pt x="780" y="220"/>
                </a:cubicBezTo>
                <a:close/>
                <a:moveTo>
                  <a:pt x="787" y="219"/>
                </a:moveTo>
                <a:cubicBezTo>
                  <a:pt x="786" y="219"/>
                  <a:pt x="786" y="220"/>
                  <a:pt x="787" y="221"/>
                </a:cubicBezTo>
                <a:cubicBezTo>
                  <a:pt x="787" y="221"/>
                  <a:pt x="789" y="225"/>
                  <a:pt x="789" y="223"/>
                </a:cubicBezTo>
                <a:cubicBezTo>
                  <a:pt x="787" y="221"/>
                  <a:pt x="787" y="220"/>
                  <a:pt x="787" y="219"/>
                </a:cubicBezTo>
                <a:close/>
                <a:moveTo>
                  <a:pt x="781" y="226"/>
                </a:moveTo>
                <a:cubicBezTo>
                  <a:pt x="781" y="227"/>
                  <a:pt x="780" y="223"/>
                  <a:pt x="779" y="224"/>
                </a:cubicBezTo>
                <a:cubicBezTo>
                  <a:pt x="780" y="224"/>
                  <a:pt x="780" y="225"/>
                  <a:pt x="779" y="225"/>
                </a:cubicBezTo>
                <a:cubicBezTo>
                  <a:pt x="781" y="228"/>
                  <a:pt x="783" y="228"/>
                  <a:pt x="781" y="226"/>
                </a:cubicBezTo>
                <a:close/>
                <a:moveTo>
                  <a:pt x="760" y="233"/>
                </a:moveTo>
                <a:cubicBezTo>
                  <a:pt x="761" y="237"/>
                  <a:pt x="756" y="230"/>
                  <a:pt x="756" y="233"/>
                </a:cubicBezTo>
                <a:cubicBezTo>
                  <a:pt x="758" y="234"/>
                  <a:pt x="760" y="235"/>
                  <a:pt x="762" y="237"/>
                </a:cubicBezTo>
                <a:cubicBezTo>
                  <a:pt x="761" y="235"/>
                  <a:pt x="761" y="233"/>
                  <a:pt x="760" y="233"/>
                </a:cubicBezTo>
                <a:close/>
                <a:moveTo>
                  <a:pt x="754" y="232"/>
                </a:moveTo>
                <a:cubicBezTo>
                  <a:pt x="755" y="231"/>
                  <a:pt x="756" y="235"/>
                  <a:pt x="757" y="236"/>
                </a:cubicBezTo>
                <a:cubicBezTo>
                  <a:pt x="757" y="234"/>
                  <a:pt x="753" y="229"/>
                  <a:pt x="754" y="232"/>
                </a:cubicBezTo>
                <a:close/>
                <a:moveTo>
                  <a:pt x="747" y="236"/>
                </a:moveTo>
                <a:cubicBezTo>
                  <a:pt x="746" y="236"/>
                  <a:pt x="748" y="238"/>
                  <a:pt x="748" y="239"/>
                </a:cubicBezTo>
                <a:cubicBezTo>
                  <a:pt x="749" y="239"/>
                  <a:pt x="749" y="240"/>
                  <a:pt x="749" y="239"/>
                </a:cubicBezTo>
                <a:cubicBezTo>
                  <a:pt x="748" y="239"/>
                  <a:pt x="748" y="237"/>
                  <a:pt x="747" y="236"/>
                </a:cubicBezTo>
                <a:close/>
                <a:moveTo>
                  <a:pt x="753" y="170"/>
                </a:moveTo>
                <a:cubicBezTo>
                  <a:pt x="752" y="170"/>
                  <a:pt x="752" y="170"/>
                  <a:pt x="753" y="172"/>
                </a:cubicBezTo>
                <a:cubicBezTo>
                  <a:pt x="754" y="172"/>
                  <a:pt x="755" y="172"/>
                  <a:pt x="756" y="173"/>
                </a:cubicBezTo>
                <a:cubicBezTo>
                  <a:pt x="754" y="172"/>
                  <a:pt x="753" y="171"/>
                  <a:pt x="753" y="170"/>
                </a:cubicBezTo>
                <a:close/>
                <a:moveTo>
                  <a:pt x="747" y="163"/>
                </a:moveTo>
                <a:cubicBezTo>
                  <a:pt x="746" y="162"/>
                  <a:pt x="745" y="163"/>
                  <a:pt x="746" y="165"/>
                </a:cubicBezTo>
                <a:cubicBezTo>
                  <a:pt x="746" y="164"/>
                  <a:pt x="749" y="168"/>
                  <a:pt x="749" y="167"/>
                </a:cubicBezTo>
                <a:cubicBezTo>
                  <a:pt x="746" y="163"/>
                  <a:pt x="748" y="165"/>
                  <a:pt x="747" y="163"/>
                </a:cubicBezTo>
                <a:close/>
                <a:moveTo>
                  <a:pt x="726" y="156"/>
                </a:moveTo>
                <a:cubicBezTo>
                  <a:pt x="725" y="156"/>
                  <a:pt x="728" y="159"/>
                  <a:pt x="729" y="160"/>
                </a:cubicBezTo>
                <a:cubicBezTo>
                  <a:pt x="730" y="160"/>
                  <a:pt x="728" y="158"/>
                  <a:pt x="726" y="156"/>
                </a:cubicBezTo>
                <a:close/>
                <a:moveTo>
                  <a:pt x="723" y="152"/>
                </a:moveTo>
                <a:cubicBezTo>
                  <a:pt x="722" y="152"/>
                  <a:pt x="721" y="151"/>
                  <a:pt x="721" y="150"/>
                </a:cubicBezTo>
                <a:cubicBezTo>
                  <a:pt x="720" y="150"/>
                  <a:pt x="720" y="151"/>
                  <a:pt x="721" y="152"/>
                </a:cubicBezTo>
                <a:cubicBezTo>
                  <a:pt x="722" y="151"/>
                  <a:pt x="725" y="155"/>
                  <a:pt x="724" y="153"/>
                </a:cubicBezTo>
                <a:cubicBezTo>
                  <a:pt x="723" y="153"/>
                  <a:pt x="723" y="153"/>
                  <a:pt x="723" y="152"/>
                </a:cubicBezTo>
                <a:close/>
                <a:moveTo>
                  <a:pt x="726" y="146"/>
                </a:moveTo>
                <a:cubicBezTo>
                  <a:pt x="727" y="147"/>
                  <a:pt x="726" y="147"/>
                  <a:pt x="728" y="149"/>
                </a:cubicBezTo>
                <a:cubicBezTo>
                  <a:pt x="729" y="150"/>
                  <a:pt x="727" y="147"/>
                  <a:pt x="726" y="146"/>
                </a:cubicBezTo>
                <a:close/>
                <a:moveTo>
                  <a:pt x="717" y="154"/>
                </a:moveTo>
                <a:cubicBezTo>
                  <a:pt x="718" y="156"/>
                  <a:pt x="715" y="152"/>
                  <a:pt x="714" y="152"/>
                </a:cubicBezTo>
                <a:cubicBezTo>
                  <a:pt x="714" y="153"/>
                  <a:pt x="716" y="154"/>
                  <a:pt x="717" y="156"/>
                </a:cubicBezTo>
                <a:cubicBezTo>
                  <a:pt x="718" y="156"/>
                  <a:pt x="718" y="155"/>
                  <a:pt x="717" y="154"/>
                </a:cubicBezTo>
                <a:close/>
                <a:moveTo>
                  <a:pt x="723" y="138"/>
                </a:moveTo>
                <a:cubicBezTo>
                  <a:pt x="726" y="140"/>
                  <a:pt x="727" y="142"/>
                  <a:pt x="728" y="143"/>
                </a:cubicBezTo>
                <a:cubicBezTo>
                  <a:pt x="727" y="141"/>
                  <a:pt x="725" y="139"/>
                  <a:pt x="723" y="138"/>
                </a:cubicBezTo>
                <a:close/>
                <a:moveTo>
                  <a:pt x="723" y="139"/>
                </a:moveTo>
                <a:cubicBezTo>
                  <a:pt x="723" y="138"/>
                  <a:pt x="722" y="137"/>
                  <a:pt x="721" y="137"/>
                </a:cubicBezTo>
                <a:cubicBezTo>
                  <a:pt x="720" y="136"/>
                  <a:pt x="720" y="136"/>
                  <a:pt x="720" y="137"/>
                </a:cubicBezTo>
                <a:cubicBezTo>
                  <a:pt x="721" y="139"/>
                  <a:pt x="722" y="140"/>
                  <a:pt x="723" y="141"/>
                </a:cubicBezTo>
                <a:cubicBezTo>
                  <a:pt x="722" y="139"/>
                  <a:pt x="720" y="138"/>
                  <a:pt x="721" y="137"/>
                </a:cubicBezTo>
                <a:cubicBezTo>
                  <a:pt x="723" y="139"/>
                  <a:pt x="724" y="140"/>
                  <a:pt x="725" y="140"/>
                </a:cubicBezTo>
                <a:cubicBezTo>
                  <a:pt x="724" y="139"/>
                  <a:pt x="724" y="139"/>
                  <a:pt x="723" y="139"/>
                </a:cubicBezTo>
                <a:close/>
                <a:moveTo>
                  <a:pt x="722" y="140"/>
                </a:moveTo>
                <a:cubicBezTo>
                  <a:pt x="719" y="137"/>
                  <a:pt x="719" y="137"/>
                  <a:pt x="719" y="137"/>
                </a:cubicBezTo>
                <a:cubicBezTo>
                  <a:pt x="718" y="137"/>
                  <a:pt x="720" y="140"/>
                  <a:pt x="721" y="141"/>
                </a:cubicBezTo>
                <a:cubicBezTo>
                  <a:pt x="722" y="141"/>
                  <a:pt x="722" y="141"/>
                  <a:pt x="722" y="140"/>
                </a:cubicBezTo>
                <a:close/>
                <a:moveTo>
                  <a:pt x="721" y="134"/>
                </a:moveTo>
                <a:cubicBezTo>
                  <a:pt x="720" y="134"/>
                  <a:pt x="719" y="134"/>
                  <a:pt x="719" y="134"/>
                </a:cubicBezTo>
                <a:cubicBezTo>
                  <a:pt x="723" y="138"/>
                  <a:pt x="724" y="137"/>
                  <a:pt x="721" y="134"/>
                </a:cubicBezTo>
                <a:close/>
                <a:moveTo>
                  <a:pt x="714" y="136"/>
                </a:moveTo>
                <a:cubicBezTo>
                  <a:pt x="715" y="135"/>
                  <a:pt x="715" y="135"/>
                  <a:pt x="714" y="134"/>
                </a:cubicBezTo>
                <a:cubicBezTo>
                  <a:pt x="713" y="133"/>
                  <a:pt x="712" y="134"/>
                  <a:pt x="714" y="136"/>
                </a:cubicBezTo>
                <a:close/>
                <a:moveTo>
                  <a:pt x="697" y="113"/>
                </a:moveTo>
                <a:cubicBezTo>
                  <a:pt x="698" y="114"/>
                  <a:pt x="698" y="113"/>
                  <a:pt x="697" y="113"/>
                </a:cubicBezTo>
                <a:cubicBezTo>
                  <a:pt x="696" y="113"/>
                  <a:pt x="694" y="110"/>
                  <a:pt x="693" y="110"/>
                </a:cubicBezTo>
                <a:cubicBezTo>
                  <a:pt x="695" y="112"/>
                  <a:pt x="698" y="116"/>
                  <a:pt x="700" y="117"/>
                </a:cubicBezTo>
                <a:cubicBezTo>
                  <a:pt x="699" y="116"/>
                  <a:pt x="696" y="113"/>
                  <a:pt x="697" y="113"/>
                </a:cubicBezTo>
                <a:close/>
                <a:moveTo>
                  <a:pt x="662" y="153"/>
                </a:moveTo>
                <a:cubicBezTo>
                  <a:pt x="663" y="154"/>
                  <a:pt x="665" y="156"/>
                  <a:pt x="666" y="156"/>
                </a:cubicBezTo>
                <a:cubicBezTo>
                  <a:pt x="665" y="155"/>
                  <a:pt x="663" y="152"/>
                  <a:pt x="662" y="153"/>
                </a:cubicBezTo>
                <a:close/>
                <a:moveTo>
                  <a:pt x="685" y="103"/>
                </a:moveTo>
                <a:cubicBezTo>
                  <a:pt x="687" y="104"/>
                  <a:pt x="686" y="104"/>
                  <a:pt x="687" y="105"/>
                </a:cubicBezTo>
                <a:cubicBezTo>
                  <a:pt x="688" y="106"/>
                  <a:pt x="689" y="106"/>
                  <a:pt x="689" y="106"/>
                </a:cubicBezTo>
                <a:cubicBezTo>
                  <a:pt x="688" y="105"/>
                  <a:pt x="687" y="103"/>
                  <a:pt x="685" y="103"/>
                </a:cubicBezTo>
                <a:close/>
                <a:moveTo>
                  <a:pt x="599" y="49"/>
                </a:moveTo>
                <a:cubicBezTo>
                  <a:pt x="600" y="50"/>
                  <a:pt x="603" y="51"/>
                  <a:pt x="603" y="50"/>
                </a:cubicBezTo>
                <a:cubicBezTo>
                  <a:pt x="600" y="49"/>
                  <a:pt x="601" y="50"/>
                  <a:pt x="599" y="49"/>
                </a:cubicBezTo>
                <a:close/>
                <a:moveTo>
                  <a:pt x="579" y="43"/>
                </a:moveTo>
                <a:cubicBezTo>
                  <a:pt x="579" y="42"/>
                  <a:pt x="584" y="44"/>
                  <a:pt x="581" y="43"/>
                </a:cubicBezTo>
                <a:cubicBezTo>
                  <a:pt x="581" y="43"/>
                  <a:pt x="576" y="41"/>
                  <a:pt x="579" y="43"/>
                </a:cubicBezTo>
                <a:close/>
                <a:moveTo>
                  <a:pt x="568" y="37"/>
                </a:moveTo>
                <a:cubicBezTo>
                  <a:pt x="568" y="36"/>
                  <a:pt x="570" y="37"/>
                  <a:pt x="571" y="38"/>
                </a:cubicBezTo>
                <a:cubicBezTo>
                  <a:pt x="573" y="38"/>
                  <a:pt x="568" y="36"/>
                  <a:pt x="567" y="36"/>
                </a:cubicBezTo>
                <a:cubicBezTo>
                  <a:pt x="570" y="37"/>
                  <a:pt x="565" y="36"/>
                  <a:pt x="568" y="37"/>
                </a:cubicBezTo>
                <a:close/>
                <a:moveTo>
                  <a:pt x="562" y="33"/>
                </a:moveTo>
                <a:cubicBezTo>
                  <a:pt x="563" y="34"/>
                  <a:pt x="563" y="33"/>
                  <a:pt x="565" y="33"/>
                </a:cubicBezTo>
                <a:cubicBezTo>
                  <a:pt x="567" y="35"/>
                  <a:pt x="567" y="35"/>
                  <a:pt x="567" y="35"/>
                </a:cubicBezTo>
                <a:cubicBezTo>
                  <a:pt x="570" y="35"/>
                  <a:pt x="558" y="30"/>
                  <a:pt x="562" y="33"/>
                </a:cubicBezTo>
                <a:close/>
                <a:moveTo>
                  <a:pt x="533" y="22"/>
                </a:moveTo>
                <a:cubicBezTo>
                  <a:pt x="531" y="22"/>
                  <a:pt x="527" y="19"/>
                  <a:pt x="523" y="19"/>
                </a:cubicBezTo>
                <a:cubicBezTo>
                  <a:pt x="524" y="20"/>
                  <a:pt x="519" y="18"/>
                  <a:pt x="519" y="19"/>
                </a:cubicBezTo>
                <a:cubicBezTo>
                  <a:pt x="522" y="20"/>
                  <a:pt x="520" y="20"/>
                  <a:pt x="524" y="21"/>
                </a:cubicBezTo>
                <a:cubicBezTo>
                  <a:pt x="522" y="19"/>
                  <a:pt x="526" y="20"/>
                  <a:pt x="528" y="20"/>
                </a:cubicBezTo>
                <a:cubicBezTo>
                  <a:pt x="529" y="21"/>
                  <a:pt x="532" y="22"/>
                  <a:pt x="535" y="23"/>
                </a:cubicBezTo>
                <a:cubicBezTo>
                  <a:pt x="534" y="23"/>
                  <a:pt x="535" y="22"/>
                  <a:pt x="533" y="22"/>
                </a:cubicBezTo>
                <a:close/>
                <a:moveTo>
                  <a:pt x="513" y="21"/>
                </a:moveTo>
                <a:cubicBezTo>
                  <a:pt x="515" y="21"/>
                  <a:pt x="520" y="24"/>
                  <a:pt x="520" y="23"/>
                </a:cubicBezTo>
                <a:cubicBezTo>
                  <a:pt x="516" y="22"/>
                  <a:pt x="514" y="21"/>
                  <a:pt x="513" y="21"/>
                </a:cubicBezTo>
                <a:close/>
                <a:moveTo>
                  <a:pt x="499" y="13"/>
                </a:moveTo>
                <a:cubicBezTo>
                  <a:pt x="501" y="14"/>
                  <a:pt x="499" y="14"/>
                  <a:pt x="502" y="15"/>
                </a:cubicBezTo>
                <a:cubicBezTo>
                  <a:pt x="501" y="14"/>
                  <a:pt x="504" y="14"/>
                  <a:pt x="502" y="14"/>
                </a:cubicBezTo>
                <a:cubicBezTo>
                  <a:pt x="502" y="14"/>
                  <a:pt x="499" y="13"/>
                  <a:pt x="499" y="13"/>
                </a:cubicBezTo>
                <a:close/>
                <a:moveTo>
                  <a:pt x="497" y="13"/>
                </a:moveTo>
                <a:cubicBezTo>
                  <a:pt x="502" y="15"/>
                  <a:pt x="497" y="14"/>
                  <a:pt x="497" y="15"/>
                </a:cubicBezTo>
                <a:cubicBezTo>
                  <a:pt x="499" y="15"/>
                  <a:pt x="500" y="16"/>
                  <a:pt x="501" y="16"/>
                </a:cubicBezTo>
                <a:cubicBezTo>
                  <a:pt x="500" y="15"/>
                  <a:pt x="499" y="13"/>
                  <a:pt x="497" y="13"/>
                </a:cubicBezTo>
                <a:close/>
                <a:moveTo>
                  <a:pt x="494" y="15"/>
                </a:moveTo>
                <a:cubicBezTo>
                  <a:pt x="494" y="14"/>
                  <a:pt x="496" y="15"/>
                  <a:pt x="496" y="14"/>
                </a:cubicBezTo>
                <a:cubicBezTo>
                  <a:pt x="492" y="13"/>
                  <a:pt x="493" y="14"/>
                  <a:pt x="494" y="15"/>
                </a:cubicBezTo>
                <a:close/>
                <a:moveTo>
                  <a:pt x="441" y="7"/>
                </a:moveTo>
                <a:cubicBezTo>
                  <a:pt x="441" y="7"/>
                  <a:pt x="443" y="7"/>
                  <a:pt x="445" y="7"/>
                </a:cubicBezTo>
                <a:cubicBezTo>
                  <a:pt x="444" y="7"/>
                  <a:pt x="445" y="7"/>
                  <a:pt x="444" y="7"/>
                </a:cubicBezTo>
                <a:cubicBezTo>
                  <a:pt x="444" y="7"/>
                  <a:pt x="439" y="7"/>
                  <a:pt x="441" y="7"/>
                </a:cubicBezTo>
                <a:close/>
                <a:moveTo>
                  <a:pt x="436" y="6"/>
                </a:moveTo>
                <a:cubicBezTo>
                  <a:pt x="433" y="6"/>
                  <a:pt x="434" y="5"/>
                  <a:pt x="431" y="6"/>
                </a:cubicBezTo>
                <a:cubicBezTo>
                  <a:pt x="431" y="6"/>
                  <a:pt x="433" y="6"/>
                  <a:pt x="432" y="7"/>
                </a:cubicBezTo>
                <a:cubicBezTo>
                  <a:pt x="434" y="7"/>
                  <a:pt x="436" y="8"/>
                  <a:pt x="437" y="7"/>
                </a:cubicBezTo>
                <a:cubicBezTo>
                  <a:pt x="432" y="7"/>
                  <a:pt x="433" y="6"/>
                  <a:pt x="436" y="6"/>
                </a:cubicBezTo>
                <a:close/>
                <a:moveTo>
                  <a:pt x="424" y="8"/>
                </a:moveTo>
                <a:cubicBezTo>
                  <a:pt x="420" y="7"/>
                  <a:pt x="426" y="6"/>
                  <a:pt x="421" y="7"/>
                </a:cubicBezTo>
                <a:cubicBezTo>
                  <a:pt x="423" y="7"/>
                  <a:pt x="420" y="8"/>
                  <a:pt x="424" y="8"/>
                </a:cubicBezTo>
                <a:close/>
                <a:moveTo>
                  <a:pt x="415" y="4"/>
                </a:moveTo>
                <a:cubicBezTo>
                  <a:pt x="415" y="4"/>
                  <a:pt x="414" y="4"/>
                  <a:pt x="413" y="4"/>
                </a:cubicBezTo>
                <a:cubicBezTo>
                  <a:pt x="415" y="4"/>
                  <a:pt x="417" y="5"/>
                  <a:pt x="420" y="5"/>
                </a:cubicBezTo>
                <a:cubicBezTo>
                  <a:pt x="420" y="4"/>
                  <a:pt x="417" y="4"/>
                  <a:pt x="415" y="4"/>
                </a:cubicBezTo>
                <a:close/>
                <a:moveTo>
                  <a:pt x="417" y="5"/>
                </a:moveTo>
                <a:cubicBezTo>
                  <a:pt x="417" y="6"/>
                  <a:pt x="414" y="6"/>
                  <a:pt x="412" y="5"/>
                </a:cubicBezTo>
                <a:cubicBezTo>
                  <a:pt x="412" y="6"/>
                  <a:pt x="415" y="6"/>
                  <a:pt x="416" y="7"/>
                </a:cubicBezTo>
                <a:cubicBezTo>
                  <a:pt x="416" y="7"/>
                  <a:pt x="417" y="7"/>
                  <a:pt x="418" y="7"/>
                </a:cubicBezTo>
                <a:cubicBezTo>
                  <a:pt x="413" y="6"/>
                  <a:pt x="418" y="6"/>
                  <a:pt x="419" y="6"/>
                </a:cubicBezTo>
                <a:cubicBezTo>
                  <a:pt x="419" y="6"/>
                  <a:pt x="419" y="5"/>
                  <a:pt x="417" y="5"/>
                </a:cubicBezTo>
                <a:close/>
                <a:moveTo>
                  <a:pt x="412" y="4"/>
                </a:moveTo>
                <a:cubicBezTo>
                  <a:pt x="409" y="4"/>
                  <a:pt x="409" y="5"/>
                  <a:pt x="410" y="5"/>
                </a:cubicBezTo>
                <a:cubicBezTo>
                  <a:pt x="409" y="4"/>
                  <a:pt x="414" y="5"/>
                  <a:pt x="413" y="5"/>
                </a:cubicBezTo>
                <a:cubicBezTo>
                  <a:pt x="410" y="4"/>
                  <a:pt x="413" y="4"/>
                  <a:pt x="412" y="4"/>
                </a:cubicBezTo>
                <a:close/>
                <a:moveTo>
                  <a:pt x="409" y="5"/>
                </a:moveTo>
                <a:cubicBezTo>
                  <a:pt x="405" y="5"/>
                  <a:pt x="405" y="5"/>
                  <a:pt x="405" y="5"/>
                </a:cubicBezTo>
                <a:cubicBezTo>
                  <a:pt x="404" y="6"/>
                  <a:pt x="408" y="6"/>
                  <a:pt x="407" y="7"/>
                </a:cubicBezTo>
                <a:cubicBezTo>
                  <a:pt x="409" y="7"/>
                  <a:pt x="409" y="7"/>
                  <a:pt x="412" y="8"/>
                </a:cubicBezTo>
                <a:cubicBezTo>
                  <a:pt x="411" y="7"/>
                  <a:pt x="404" y="6"/>
                  <a:pt x="409" y="5"/>
                </a:cubicBezTo>
                <a:close/>
                <a:moveTo>
                  <a:pt x="391" y="7"/>
                </a:moveTo>
                <a:cubicBezTo>
                  <a:pt x="393" y="7"/>
                  <a:pt x="395" y="7"/>
                  <a:pt x="397" y="7"/>
                </a:cubicBezTo>
                <a:cubicBezTo>
                  <a:pt x="397" y="7"/>
                  <a:pt x="397" y="7"/>
                  <a:pt x="397" y="7"/>
                </a:cubicBezTo>
                <a:cubicBezTo>
                  <a:pt x="395" y="7"/>
                  <a:pt x="393" y="7"/>
                  <a:pt x="391" y="7"/>
                </a:cubicBezTo>
                <a:close/>
                <a:moveTo>
                  <a:pt x="376" y="46"/>
                </a:moveTo>
                <a:cubicBezTo>
                  <a:pt x="376" y="47"/>
                  <a:pt x="379" y="47"/>
                  <a:pt x="380" y="47"/>
                </a:cubicBezTo>
                <a:cubicBezTo>
                  <a:pt x="378" y="47"/>
                  <a:pt x="378" y="46"/>
                  <a:pt x="376" y="46"/>
                </a:cubicBezTo>
                <a:close/>
                <a:moveTo>
                  <a:pt x="354" y="47"/>
                </a:moveTo>
                <a:cubicBezTo>
                  <a:pt x="353" y="48"/>
                  <a:pt x="359" y="47"/>
                  <a:pt x="359" y="47"/>
                </a:cubicBezTo>
                <a:cubicBezTo>
                  <a:pt x="357" y="47"/>
                  <a:pt x="357" y="46"/>
                  <a:pt x="354" y="47"/>
                </a:cubicBezTo>
                <a:close/>
                <a:moveTo>
                  <a:pt x="323" y="15"/>
                </a:moveTo>
                <a:cubicBezTo>
                  <a:pt x="323" y="16"/>
                  <a:pt x="322" y="16"/>
                  <a:pt x="324" y="16"/>
                </a:cubicBezTo>
                <a:cubicBezTo>
                  <a:pt x="326" y="16"/>
                  <a:pt x="326" y="15"/>
                  <a:pt x="323" y="15"/>
                </a:cubicBezTo>
                <a:close/>
                <a:moveTo>
                  <a:pt x="325" y="47"/>
                </a:moveTo>
                <a:cubicBezTo>
                  <a:pt x="324" y="48"/>
                  <a:pt x="328" y="47"/>
                  <a:pt x="329" y="46"/>
                </a:cubicBezTo>
                <a:cubicBezTo>
                  <a:pt x="327" y="47"/>
                  <a:pt x="327" y="46"/>
                  <a:pt x="325" y="47"/>
                </a:cubicBezTo>
                <a:close/>
                <a:moveTo>
                  <a:pt x="321" y="51"/>
                </a:moveTo>
                <a:cubicBezTo>
                  <a:pt x="324" y="50"/>
                  <a:pt x="323" y="50"/>
                  <a:pt x="321" y="51"/>
                </a:cubicBezTo>
                <a:cubicBezTo>
                  <a:pt x="323" y="51"/>
                  <a:pt x="325" y="50"/>
                  <a:pt x="327" y="50"/>
                </a:cubicBezTo>
                <a:cubicBezTo>
                  <a:pt x="328" y="50"/>
                  <a:pt x="328" y="49"/>
                  <a:pt x="328" y="49"/>
                </a:cubicBezTo>
                <a:cubicBezTo>
                  <a:pt x="325" y="50"/>
                  <a:pt x="321" y="49"/>
                  <a:pt x="321" y="51"/>
                </a:cubicBezTo>
                <a:close/>
                <a:moveTo>
                  <a:pt x="316" y="18"/>
                </a:moveTo>
                <a:cubicBezTo>
                  <a:pt x="319" y="17"/>
                  <a:pt x="317" y="18"/>
                  <a:pt x="320" y="18"/>
                </a:cubicBezTo>
                <a:cubicBezTo>
                  <a:pt x="319" y="17"/>
                  <a:pt x="321" y="17"/>
                  <a:pt x="321" y="16"/>
                </a:cubicBezTo>
                <a:cubicBezTo>
                  <a:pt x="318" y="17"/>
                  <a:pt x="319" y="17"/>
                  <a:pt x="317" y="17"/>
                </a:cubicBezTo>
                <a:cubicBezTo>
                  <a:pt x="317" y="17"/>
                  <a:pt x="317" y="17"/>
                  <a:pt x="316" y="18"/>
                </a:cubicBezTo>
                <a:close/>
                <a:moveTo>
                  <a:pt x="311" y="35"/>
                </a:moveTo>
                <a:cubicBezTo>
                  <a:pt x="312" y="34"/>
                  <a:pt x="316" y="34"/>
                  <a:pt x="315" y="34"/>
                </a:cubicBezTo>
                <a:cubicBezTo>
                  <a:pt x="314" y="34"/>
                  <a:pt x="308" y="35"/>
                  <a:pt x="311" y="35"/>
                </a:cubicBezTo>
                <a:close/>
                <a:moveTo>
                  <a:pt x="314" y="49"/>
                </a:moveTo>
                <a:cubicBezTo>
                  <a:pt x="314" y="50"/>
                  <a:pt x="318" y="49"/>
                  <a:pt x="318" y="49"/>
                </a:cubicBezTo>
                <a:lnTo>
                  <a:pt x="314" y="49"/>
                </a:lnTo>
                <a:close/>
                <a:moveTo>
                  <a:pt x="308" y="47"/>
                </a:moveTo>
                <a:cubicBezTo>
                  <a:pt x="308" y="48"/>
                  <a:pt x="314" y="46"/>
                  <a:pt x="315" y="46"/>
                </a:cubicBezTo>
                <a:cubicBezTo>
                  <a:pt x="315" y="46"/>
                  <a:pt x="315" y="45"/>
                  <a:pt x="316" y="45"/>
                </a:cubicBezTo>
                <a:cubicBezTo>
                  <a:pt x="313" y="46"/>
                  <a:pt x="309" y="47"/>
                  <a:pt x="308" y="47"/>
                </a:cubicBezTo>
                <a:close/>
                <a:moveTo>
                  <a:pt x="302" y="21"/>
                </a:moveTo>
                <a:cubicBezTo>
                  <a:pt x="305" y="21"/>
                  <a:pt x="305" y="20"/>
                  <a:pt x="306" y="20"/>
                </a:cubicBezTo>
                <a:cubicBezTo>
                  <a:pt x="306" y="19"/>
                  <a:pt x="307" y="19"/>
                  <a:pt x="307" y="19"/>
                </a:cubicBezTo>
                <a:cubicBezTo>
                  <a:pt x="304" y="20"/>
                  <a:pt x="303" y="20"/>
                  <a:pt x="302" y="21"/>
                </a:cubicBezTo>
                <a:close/>
                <a:moveTo>
                  <a:pt x="314" y="52"/>
                </a:moveTo>
                <a:cubicBezTo>
                  <a:pt x="313" y="52"/>
                  <a:pt x="311" y="53"/>
                  <a:pt x="311" y="53"/>
                </a:cubicBezTo>
                <a:cubicBezTo>
                  <a:pt x="314" y="52"/>
                  <a:pt x="313" y="53"/>
                  <a:pt x="315" y="52"/>
                </a:cubicBezTo>
                <a:cubicBezTo>
                  <a:pt x="315" y="52"/>
                  <a:pt x="315" y="52"/>
                  <a:pt x="314" y="52"/>
                </a:cubicBezTo>
                <a:close/>
                <a:moveTo>
                  <a:pt x="309" y="42"/>
                </a:moveTo>
                <a:cubicBezTo>
                  <a:pt x="307" y="43"/>
                  <a:pt x="305" y="43"/>
                  <a:pt x="304" y="44"/>
                </a:cubicBezTo>
                <a:cubicBezTo>
                  <a:pt x="306" y="44"/>
                  <a:pt x="309" y="43"/>
                  <a:pt x="310" y="42"/>
                </a:cubicBezTo>
                <a:cubicBezTo>
                  <a:pt x="310" y="42"/>
                  <a:pt x="310" y="41"/>
                  <a:pt x="309" y="41"/>
                </a:cubicBezTo>
                <a:lnTo>
                  <a:pt x="309" y="42"/>
                </a:lnTo>
                <a:close/>
                <a:moveTo>
                  <a:pt x="306" y="49"/>
                </a:moveTo>
                <a:cubicBezTo>
                  <a:pt x="308" y="49"/>
                  <a:pt x="309" y="49"/>
                  <a:pt x="310" y="49"/>
                </a:cubicBezTo>
                <a:cubicBezTo>
                  <a:pt x="310" y="48"/>
                  <a:pt x="310" y="48"/>
                  <a:pt x="311" y="48"/>
                </a:cubicBezTo>
                <a:cubicBezTo>
                  <a:pt x="311" y="48"/>
                  <a:pt x="311" y="48"/>
                  <a:pt x="311" y="48"/>
                </a:cubicBezTo>
                <a:cubicBezTo>
                  <a:pt x="308" y="49"/>
                  <a:pt x="307" y="48"/>
                  <a:pt x="306" y="49"/>
                </a:cubicBezTo>
                <a:close/>
                <a:moveTo>
                  <a:pt x="306" y="51"/>
                </a:moveTo>
                <a:cubicBezTo>
                  <a:pt x="307" y="51"/>
                  <a:pt x="308" y="50"/>
                  <a:pt x="309" y="50"/>
                </a:cubicBezTo>
                <a:cubicBezTo>
                  <a:pt x="310" y="50"/>
                  <a:pt x="310" y="50"/>
                  <a:pt x="310" y="50"/>
                </a:cubicBezTo>
                <a:cubicBezTo>
                  <a:pt x="310" y="50"/>
                  <a:pt x="310" y="50"/>
                  <a:pt x="310" y="50"/>
                </a:cubicBezTo>
                <a:cubicBezTo>
                  <a:pt x="307" y="50"/>
                  <a:pt x="304" y="51"/>
                  <a:pt x="306" y="51"/>
                </a:cubicBezTo>
                <a:close/>
                <a:moveTo>
                  <a:pt x="307" y="53"/>
                </a:moveTo>
                <a:cubicBezTo>
                  <a:pt x="309" y="53"/>
                  <a:pt x="306" y="54"/>
                  <a:pt x="306" y="54"/>
                </a:cubicBezTo>
                <a:cubicBezTo>
                  <a:pt x="309" y="54"/>
                  <a:pt x="310" y="53"/>
                  <a:pt x="311" y="52"/>
                </a:cubicBezTo>
                <a:cubicBezTo>
                  <a:pt x="310" y="52"/>
                  <a:pt x="308" y="53"/>
                  <a:pt x="307" y="53"/>
                </a:cubicBezTo>
                <a:close/>
                <a:moveTo>
                  <a:pt x="308" y="54"/>
                </a:moveTo>
                <a:cubicBezTo>
                  <a:pt x="305" y="55"/>
                  <a:pt x="306" y="55"/>
                  <a:pt x="305" y="56"/>
                </a:cubicBezTo>
                <a:cubicBezTo>
                  <a:pt x="308" y="55"/>
                  <a:pt x="309" y="56"/>
                  <a:pt x="310" y="55"/>
                </a:cubicBezTo>
                <a:cubicBezTo>
                  <a:pt x="308" y="55"/>
                  <a:pt x="308" y="55"/>
                  <a:pt x="308" y="54"/>
                </a:cubicBezTo>
                <a:close/>
                <a:moveTo>
                  <a:pt x="302" y="38"/>
                </a:moveTo>
                <a:cubicBezTo>
                  <a:pt x="300" y="39"/>
                  <a:pt x="300" y="39"/>
                  <a:pt x="300" y="40"/>
                </a:cubicBezTo>
                <a:cubicBezTo>
                  <a:pt x="303" y="39"/>
                  <a:pt x="303" y="39"/>
                  <a:pt x="302" y="38"/>
                </a:cubicBezTo>
                <a:close/>
                <a:moveTo>
                  <a:pt x="301" y="46"/>
                </a:moveTo>
                <a:cubicBezTo>
                  <a:pt x="300" y="47"/>
                  <a:pt x="300" y="47"/>
                  <a:pt x="299" y="47"/>
                </a:cubicBezTo>
                <a:cubicBezTo>
                  <a:pt x="299" y="47"/>
                  <a:pt x="297" y="48"/>
                  <a:pt x="299" y="48"/>
                </a:cubicBezTo>
                <a:cubicBezTo>
                  <a:pt x="300" y="47"/>
                  <a:pt x="305" y="45"/>
                  <a:pt x="302" y="46"/>
                </a:cubicBezTo>
                <a:cubicBezTo>
                  <a:pt x="302" y="46"/>
                  <a:pt x="301" y="46"/>
                  <a:pt x="301" y="46"/>
                </a:cubicBezTo>
                <a:close/>
                <a:moveTo>
                  <a:pt x="300" y="51"/>
                </a:moveTo>
                <a:cubicBezTo>
                  <a:pt x="300" y="51"/>
                  <a:pt x="303" y="50"/>
                  <a:pt x="303" y="50"/>
                </a:cubicBezTo>
                <a:cubicBezTo>
                  <a:pt x="301" y="50"/>
                  <a:pt x="297" y="52"/>
                  <a:pt x="300" y="51"/>
                </a:cubicBezTo>
                <a:close/>
                <a:moveTo>
                  <a:pt x="296" y="41"/>
                </a:moveTo>
                <a:cubicBezTo>
                  <a:pt x="296" y="40"/>
                  <a:pt x="297" y="40"/>
                  <a:pt x="297" y="40"/>
                </a:cubicBezTo>
                <a:cubicBezTo>
                  <a:pt x="294" y="40"/>
                  <a:pt x="293" y="42"/>
                  <a:pt x="296" y="41"/>
                </a:cubicBezTo>
                <a:close/>
                <a:moveTo>
                  <a:pt x="295" y="49"/>
                </a:moveTo>
                <a:cubicBezTo>
                  <a:pt x="293" y="50"/>
                  <a:pt x="294" y="51"/>
                  <a:pt x="297" y="51"/>
                </a:cubicBezTo>
                <a:cubicBezTo>
                  <a:pt x="298" y="50"/>
                  <a:pt x="294" y="50"/>
                  <a:pt x="297" y="49"/>
                </a:cubicBezTo>
                <a:cubicBezTo>
                  <a:pt x="296" y="49"/>
                  <a:pt x="296" y="49"/>
                  <a:pt x="295" y="49"/>
                </a:cubicBezTo>
                <a:close/>
                <a:moveTo>
                  <a:pt x="296" y="54"/>
                </a:moveTo>
                <a:cubicBezTo>
                  <a:pt x="296" y="55"/>
                  <a:pt x="294" y="55"/>
                  <a:pt x="294" y="55"/>
                </a:cubicBezTo>
                <a:cubicBezTo>
                  <a:pt x="294" y="56"/>
                  <a:pt x="294" y="56"/>
                  <a:pt x="295" y="57"/>
                </a:cubicBezTo>
                <a:cubicBezTo>
                  <a:pt x="293" y="57"/>
                  <a:pt x="293" y="57"/>
                  <a:pt x="293" y="57"/>
                </a:cubicBezTo>
                <a:cubicBezTo>
                  <a:pt x="293" y="58"/>
                  <a:pt x="293" y="58"/>
                  <a:pt x="292" y="58"/>
                </a:cubicBezTo>
                <a:cubicBezTo>
                  <a:pt x="294" y="58"/>
                  <a:pt x="294" y="58"/>
                  <a:pt x="295" y="58"/>
                </a:cubicBezTo>
                <a:cubicBezTo>
                  <a:pt x="293" y="58"/>
                  <a:pt x="293" y="57"/>
                  <a:pt x="297" y="57"/>
                </a:cubicBezTo>
                <a:cubicBezTo>
                  <a:pt x="297" y="56"/>
                  <a:pt x="295" y="56"/>
                  <a:pt x="295" y="56"/>
                </a:cubicBezTo>
                <a:cubicBezTo>
                  <a:pt x="295" y="55"/>
                  <a:pt x="299" y="54"/>
                  <a:pt x="298" y="54"/>
                </a:cubicBezTo>
                <a:cubicBezTo>
                  <a:pt x="297" y="55"/>
                  <a:pt x="297" y="54"/>
                  <a:pt x="296" y="54"/>
                </a:cubicBezTo>
                <a:close/>
                <a:moveTo>
                  <a:pt x="286" y="51"/>
                </a:moveTo>
                <a:cubicBezTo>
                  <a:pt x="286" y="52"/>
                  <a:pt x="282" y="52"/>
                  <a:pt x="282" y="53"/>
                </a:cubicBezTo>
                <a:cubicBezTo>
                  <a:pt x="285" y="52"/>
                  <a:pt x="292" y="51"/>
                  <a:pt x="293" y="49"/>
                </a:cubicBezTo>
                <a:cubicBezTo>
                  <a:pt x="289" y="50"/>
                  <a:pt x="289" y="51"/>
                  <a:pt x="286" y="51"/>
                </a:cubicBezTo>
                <a:close/>
                <a:moveTo>
                  <a:pt x="287" y="58"/>
                </a:moveTo>
                <a:cubicBezTo>
                  <a:pt x="291" y="56"/>
                  <a:pt x="292" y="55"/>
                  <a:pt x="293" y="54"/>
                </a:cubicBezTo>
                <a:cubicBezTo>
                  <a:pt x="288" y="56"/>
                  <a:pt x="290" y="56"/>
                  <a:pt x="287" y="58"/>
                </a:cubicBezTo>
                <a:close/>
                <a:moveTo>
                  <a:pt x="286" y="51"/>
                </a:moveTo>
                <a:cubicBezTo>
                  <a:pt x="288" y="50"/>
                  <a:pt x="291" y="49"/>
                  <a:pt x="291" y="48"/>
                </a:cubicBezTo>
                <a:cubicBezTo>
                  <a:pt x="289" y="49"/>
                  <a:pt x="285" y="51"/>
                  <a:pt x="286" y="51"/>
                </a:cubicBezTo>
                <a:close/>
                <a:moveTo>
                  <a:pt x="288" y="60"/>
                </a:moveTo>
                <a:cubicBezTo>
                  <a:pt x="289" y="60"/>
                  <a:pt x="294" y="59"/>
                  <a:pt x="294" y="59"/>
                </a:cubicBezTo>
                <a:cubicBezTo>
                  <a:pt x="293" y="59"/>
                  <a:pt x="289" y="59"/>
                  <a:pt x="288" y="60"/>
                </a:cubicBezTo>
                <a:close/>
                <a:moveTo>
                  <a:pt x="283" y="27"/>
                </a:moveTo>
                <a:cubicBezTo>
                  <a:pt x="276" y="29"/>
                  <a:pt x="276" y="29"/>
                  <a:pt x="276" y="29"/>
                </a:cubicBezTo>
                <a:cubicBezTo>
                  <a:pt x="277" y="30"/>
                  <a:pt x="274" y="30"/>
                  <a:pt x="274" y="31"/>
                </a:cubicBezTo>
                <a:cubicBezTo>
                  <a:pt x="278" y="29"/>
                  <a:pt x="276" y="29"/>
                  <a:pt x="281" y="28"/>
                </a:cubicBezTo>
                <a:cubicBezTo>
                  <a:pt x="281" y="28"/>
                  <a:pt x="279" y="29"/>
                  <a:pt x="280" y="29"/>
                </a:cubicBezTo>
                <a:cubicBezTo>
                  <a:pt x="282" y="28"/>
                  <a:pt x="282" y="29"/>
                  <a:pt x="284" y="28"/>
                </a:cubicBezTo>
                <a:cubicBezTo>
                  <a:pt x="285" y="27"/>
                  <a:pt x="281" y="28"/>
                  <a:pt x="283" y="27"/>
                </a:cubicBezTo>
                <a:close/>
                <a:moveTo>
                  <a:pt x="291" y="52"/>
                </a:moveTo>
                <a:cubicBezTo>
                  <a:pt x="291" y="51"/>
                  <a:pt x="289" y="52"/>
                  <a:pt x="291" y="51"/>
                </a:cubicBezTo>
                <a:cubicBezTo>
                  <a:pt x="285" y="53"/>
                  <a:pt x="289" y="53"/>
                  <a:pt x="291" y="52"/>
                </a:cubicBezTo>
                <a:close/>
                <a:moveTo>
                  <a:pt x="282" y="46"/>
                </a:moveTo>
                <a:cubicBezTo>
                  <a:pt x="282" y="46"/>
                  <a:pt x="281" y="46"/>
                  <a:pt x="281" y="47"/>
                </a:cubicBezTo>
                <a:cubicBezTo>
                  <a:pt x="283" y="46"/>
                  <a:pt x="285" y="46"/>
                  <a:pt x="286" y="45"/>
                </a:cubicBezTo>
                <a:cubicBezTo>
                  <a:pt x="284" y="45"/>
                  <a:pt x="284" y="45"/>
                  <a:pt x="282" y="46"/>
                </a:cubicBezTo>
                <a:close/>
                <a:moveTo>
                  <a:pt x="275" y="46"/>
                </a:moveTo>
                <a:cubicBezTo>
                  <a:pt x="277" y="46"/>
                  <a:pt x="280" y="44"/>
                  <a:pt x="281" y="44"/>
                </a:cubicBezTo>
                <a:cubicBezTo>
                  <a:pt x="282" y="44"/>
                  <a:pt x="286" y="42"/>
                  <a:pt x="284" y="42"/>
                </a:cubicBezTo>
                <a:cubicBezTo>
                  <a:pt x="283" y="43"/>
                  <a:pt x="276" y="45"/>
                  <a:pt x="275" y="46"/>
                </a:cubicBezTo>
                <a:close/>
                <a:moveTo>
                  <a:pt x="284" y="57"/>
                </a:moveTo>
                <a:cubicBezTo>
                  <a:pt x="285" y="56"/>
                  <a:pt x="283" y="55"/>
                  <a:pt x="287" y="54"/>
                </a:cubicBezTo>
                <a:cubicBezTo>
                  <a:pt x="288" y="53"/>
                  <a:pt x="286" y="54"/>
                  <a:pt x="285" y="54"/>
                </a:cubicBezTo>
                <a:cubicBezTo>
                  <a:pt x="284" y="55"/>
                  <a:pt x="285" y="55"/>
                  <a:pt x="283" y="56"/>
                </a:cubicBezTo>
                <a:cubicBezTo>
                  <a:pt x="282" y="56"/>
                  <a:pt x="285" y="56"/>
                  <a:pt x="281" y="57"/>
                </a:cubicBezTo>
                <a:cubicBezTo>
                  <a:pt x="281" y="58"/>
                  <a:pt x="283" y="57"/>
                  <a:pt x="284" y="57"/>
                </a:cubicBezTo>
                <a:cubicBezTo>
                  <a:pt x="283" y="57"/>
                  <a:pt x="283" y="57"/>
                  <a:pt x="284" y="57"/>
                </a:cubicBezTo>
                <a:close/>
                <a:moveTo>
                  <a:pt x="279" y="43"/>
                </a:moveTo>
                <a:cubicBezTo>
                  <a:pt x="279" y="43"/>
                  <a:pt x="279" y="43"/>
                  <a:pt x="280" y="43"/>
                </a:cubicBezTo>
                <a:cubicBezTo>
                  <a:pt x="280" y="43"/>
                  <a:pt x="283" y="42"/>
                  <a:pt x="283" y="42"/>
                </a:cubicBezTo>
                <a:cubicBezTo>
                  <a:pt x="281" y="42"/>
                  <a:pt x="281" y="42"/>
                  <a:pt x="279" y="43"/>
                </a:cubicBezTo>
                <a:close/>
                <a:moveTo>
                  <a:pt x="273" y="49"/>
                </a:moveTo>
                <a:cubicBezTo>
                  <a:pt x="277" y="47"/>
                  <a:pt x="276" y="49"/>
                  <a:pt x="277" y="48"/>
                </a:cubicBezTo>
                <a:cubicBezTo>
                  <a:pt x="278" y="48"/>
                  <a:pt x="278" y="48"/>
                  <a:pt x="278" y="47"/>
                </a:cubicBezTo>
                <a:cubicBezTo>
                  <a:pt x="276" y="48"/>
                  <a:pt x="274" y="48"/>
                  <a:pt x="273" y="49"/>
                </a:cubicBezTo>
                <a:close/>
                <a:moveTo>
                  <a:pt x="274" y="62"/>
                </a:moveTo>
                <a:cubicBezTo>
                  <a:pt x="273" y="62"/>
                  <a:pt x="272" y="63"/>
                  <a:pt x="272" y="63"/>
                </a:cubicBezTo>
                <a:cubicBezTo>
                  <a:pt x="273" y="62"/>
                  <a:pt x="274" y="63"/>
                  <a:pt x="275" y="62"/>
                </a:cubicBezTo>
                <a:cubicBezTo>
                  <a:pt x="274" y="62"/>
                  <a:pt x="281" y="60"/>
                  <a:pt x="282" y="59"/>
                </a:cubicBezTo>
                <a:cubicBezTo>
                  <a:pt x="281" y="60"/>
                  <a:pt x="280" y="60"/>
                  <a:pt x="280" y="60"/>
                </a:cubicBezTo>
                <a:cubicBezTo>
                  <a:pt x="279" y="60"/>
                  <a:pt x="280" y="59"/>
                  <a:pt x="278" y="59"/>
                </a:cubicBezTo>
                <a:cubicBezTo>
                  <a:pt x="279" y="60"/>
                  <a:pt x="277" y="60"/>
                  <a:pt x="275" y="61"/>
                </a:cubicBezTo>
                <a:cubicBezTo>
                  <a:pt x="276" y="61"/>
                  <a:pt x="275" y="61"/>
                  <a:pt x="274" y="62"/>
                </a:cubicBezTo>
                <a:close/>
                <a:moveTo>
                  <a:pt x="270" y="48"/>
                </a:moveTo>
                <a:cubicBezTo>
                  <a:pt x="270" y="49"/>
                  <a:pt x="273" y="48"/>
                  <a:pt x="276" y="47"/>
                </a:cubicBezTo>
                <a:cubicBezTo>
                  <a:pt x="273" y="47"/>
                  <a:pt x="273" y="46"/>
                  <a:pt x="271" y="47"/>
                </a:cubicBezTo>
                <a:cubicBezTo>
                  <a:pt x="272" y="47"/>
                  <a:pt x="274" y="47"/>
                  <a:pt x="270" y="48"/>
                </a:cubicBezTo>
                <a:close/>
                <a:moveTo>
                  <a:pt x="276" y="60"/>
                </a:moveTo>
                <a:cubicBezTo>
                  <a:pt x="276" y="60"/>
                  <a:pt x="277" y="59"/>
                  <a:pt x="276" y="59"/>
                </a:cubicBezTo>
                <a:cubicBezTo>
                  <a:pt x="270" y="61"/>
                  <a:pt x="269" y="62"/>
                  <a:pt x="276" y="60"/>
                </a:cubicBezTo>
                <a:close/>
                <a:moveTo>
                  <a:pt x="264" y="34"/>
                </a:moveTo>
                <a:cubicBezTo>
                  <a:pt x="262" y="34"/>
                  <a:pt x="261" y="35"/>
                  <a:pt x="261" y="35"/>
                </a:cubicBezTo>
                <a:cubicBezTo>
                  <a:pt x="263" y="35"/>
                  <a:pt x="265" y="34"/>
                  <a:pt x="265" y="34"/>
                </a:cubicBezTo>
                <a:cubicBezTo>
                  <a:pt x="264" y="34"/>
                  <a:pt x="264" y="34"/>
                  <a:pt x="264" y="34"/>
                </a:cubicBezTo>
                <a:close/>
                <a:moveTo>
                  <a:pt x="248" y="40"/>
                </a:moveTo>
                <a:cubicBezTo>
                  <a:pt x="250" y="40"/>
                  <a:pt x="247" y="41"/>
                  <a:pt x="248" y="41"/>
                </a:cubicBezTo>
                <a:cubicBezTo>
                  <a:pt x="251" y="40"/>
                  <a:pt x="250" y="40"/>
                  <a:pt x="252" y="39"/>
                </a:cubicBezTo>
                <a:cubicBezTo>
                  <a:pt x="252" y="39"/>
                  <a:pt x="252" y="40"/>
                  <a:pt x="253" y="39"/>
                </a:cubicBezTo>
                <a:cubicBezTo>
                  <a:pt x="254" y="39"/>
                  <a:pt x="253" y="39"/>
                  <a:pt x="254" y="38"/>
                </a:cubicBezTo>
                <a:cubicBezTo>
                  <a:pt x="257" y="37"/>
                  <a:pt x="256" y="38"/>
                  <a:pt x="259" y="36"/>
                </a:cubicBezTo>
                <a:cubicBezTo>
                  <a:pt x="260" y="36"/>
                  <a:pt x="260" y="36"/>
                  <a:pt x="260" y="35"/>
                </a:cubicBezTo>
                <a:cubicBezTo>
                  <a:pt x="258" y="36"/>
                  <a:pt x="258" y="36"/>
                  <a:pt x="256" y="36"/>
                </a:cubicBezTo>
                <a:cubicBezTo>
                  <a:pt x="258" y="36"/>
                  <a:pt x="253" y="38"/>
                  <a:pt x="254" y="37"/>
                </a:cubicBezTo>
                <a:cubicBezTo>
                  <a:pt x="251" y="38"/>
                  <a:pt x="252" y="39"/>
                  <a:pt x="250" y="40"/>
                </a:cubicBezTo>
                <a:cubicBezTo>
                  <a:pt x="250" y="39"/>
                  <a:pt x="251" y="39"/>
                  <a:pt x="250" y="39"/>
                </a:cubicBezTo>
                <a:cubicBezTo>
                  <a:pt x="245" y="41"/>
                  <a:pt x="242" y="42"/>
                  <a:pt x="238" y="44"/>
                </a:cubicBezTo>
                <a:cubicBezTo>
                  <a:pt x="237" y="45"/>
                  <a:pt x="241" y="44"/>
                  <a:pt x="239" y="45"/>
                </a:cubicBezTo>
                <a:cubicBezTo>
                  <a:pt x="235" y="46"/>
                  <a:pt x="238" y="43"/>
                  <a:pt x="235" y="45"/>
                </a:cubicBezTo>
                <a:cubicBezTo>
                  <a:pt x="236" y="45"/>
                  <a:pt x="236" y="46"/>
                  <a:pt x="238" y="45"/>
                </a:cubicBezTo>
                <a:cubicBezTo>
                  <a:pt x="239" y="44"/>
                  <a:pt x="241" y="44"/>
                  <a:pt x="242" y="44"/>
                </a:cubicBezTo>
                <a:cubicBezTo>
                  <a:pt x="243" y="43"/>
                  <a:pt x="241" y="44"/>
                  <a:pt x="242" y="43"/>
                </a:cubicBezTo>
                <a:cubicBezTo>
                  <a:pt x="245" y="42"/>
                  <a:pt x="246" y="41"/>
                  <a:pt x="248" y="40"/>
                </a:cubicBezTo>
                <a:close/>
                <a:moveTo>
                  <a:pt x="253" y="56"/>
                </a:moveTo>
                <a:cubicBezTo>
                  <a:pt x="253" y="57"/>
                  <a:pt x="253" y="57"/>
                  <a:pt x="254" y="57"/>
                </a:cubicBezTo>
                <a:cubicBezTo>
                  <a:pt x="257" y="55"/>
                  <a:pt x="256" y="56"/>
                  <a:pt x="258" y="55"/>
                </a:cubicBezTo>
                <a:cubicBezTo>
                  <a:pt x="258" y="55"/>
                  <a:pt x="263" y="53"/>
                  <a:pt x="264" y="52"/>
                </a:cubicBezTo>
                <a:cubicBezTo>
                  <a:pt x="260" y="53"/>
                  <a:pt x="255" y="56"/>
                  <a:pt x="253" y="56"/>
                </a:cubicBezTo>
                <a:close/>
                <a:moveTo>
                  <a:pt x="264" y="64"/>
                </a:moveTo>
                <a:cubicBezTo>
                  <a:pt x="267" y="64"/>
                  <a:pt x="264" y="65"/>
                  <a:pt x="263" y="65"/>
                </a:cubicBezTo>
                <a:cubicBezTo>
                  <a:pt x="263" y="66"/>
                  <a:pt x="263" y="66"/>
                  <a:pt x="264" y="66"/>
                </a:cubicBezTo>
                <a:cubicBezTo>
                  <a:pt x="264" y="65"/>
                  <a:pt x="265" y="66"/>
                  <a:pt x="267" y="65"/>
                </a:cubicBezTo>
                <a:cubicBezTo>
                  <a:pt x="268" y="64"/>
                  <a:pt x="268" y="64"/>
                  <a:pt x="268" y="63"/>
                </a:cubicBezTo>
                <a:cubicBezTo>
                  <a:pt x="267" y="64"/>
                  <a:pt x="265" y="63"/>
                  <a:pt x="264" y="64"/>
                </a:cubicBezTo>
                <a:close/>
                <a:moveTo>
                  <a:pt x="261" y="65"/>
                </a:moveTo>
                <a:cubicBezTo>
                  <a:pt x="261" y="65"/>
                  <a:pt x="261" y="65"/>
                  <a:pt x="261" y="65"/>
                </a:cubicBezTo>
                <a:cubicBezTo>
                  <a:pt x="263" y="65"/>
                  <a:pt x="266" y="63"/>
                  <a:pt x="264" y="63"/>
                </a:cubicBezTo>
                <a:cubicBezTo>
                  <a:pt x="264" y="64"/>
                  <a:pt x="263" y="64"/>
                  <a:pt x="261" y="65"/>
                </a:cubicBezTo>
                <a:close/>
                <a:moveTo>
                  <a:pt x="253" y="68"/>
                </a:moveTo>
                <a:cubicBezTo>
                  <a:pt x="255" y="68"/>
                  <a:pt x="258" y="67"/>
                  <a:pt x="259" y="67"/>
                </a:cubicBezTo>
                <a:cubicBezTo>
                  <a:pt x="258" y="67"/>
                  <a:pt x="261" y="66"/>
                  <a:pt x="260" y="66"/>
                </a:cubicBezTo>
                <a:cubicBezTo>
                  <a:pt x="257" y="67"/>
                  <a:pt x="256" y="67"/>
                  <a:pt x="253" y="68"/>
                </a:cubicBezTo>
                <a:close/>
                <a:moveTo>
                  <a:pt x="256" y="64"/>
                </a:moveTo>
                <a:cubicBezTo>
                  <a:pt x="258" y="64"/>
                  <a:pt x="255" y="65"/>
                  <a:pt x="257" y="65"/>
                </a:cubicBezTo>
                <a:cubicBezTo>
                  <a:pt x="258" y="64"/>
                  <a:pt x="257" y="64"/>
                  <a:pt x="258" y="63"/>
                </a:cubicBezTo>
                <a:lnTo>
                  <a:pt x="256" y="64"/>
                </a:lnTo>
                <a:close/>
                <a:moveTo>
                  <a:pt x="249" y="75"/>
                </a:moveTo>
                <a:cubicBezTo>
                  <a:pt x="249" y="75"/>
                  <a:pt x="249" y="75"/>
                  <a:pt x="248" y="75"/>
                </a:cubicBezTo>
                <a:cubicBezTo>
                  <a:pt x="247" y="75"/>
                  <a:pt x="250" y="73"/>
                  <a:pt x="247" y="74"/>
                </a:cubicBezTo>
                <a:cubicBezTo>
                  <a:pt x="250" y="74"/>
                  <a:pt x="243" y="77"/>
                  <a:pt x="246" y="77"/>
                </a:cubicBezTo>
                <a:cubicBezTo>
                  <a:pt x="246" y="77"/>
                  <a:pt x="247" y="76"/>
                  <a:pt x="247" y="76"/>
                </a:cubicBezTo>
                <a:cubicBezTo>
                  <a:pt x="246" y="77"/>
                  <a:pt x="246" y="77"/>
                  <a:pt x="247" y="77"/>
                </a:cubicBezTo>
                <a:cubicBezTo>
                  <a:pt x="249" y="75"/>
                  <a:pt x="255" y="74"/>
                  <a:pt x="257" y="72"/>
                </a:cubicBezTo>
                <a:cubicBezTo>
                  <a:pt x="255" y="72"/>
                  <a:pt x="252" y="74"/>
                  <a:pt x="249" y="75"/>
                </a:cubicBezTo>
                <a:close/>
                <a:moveTo>
                  <a:pt x="248" y="62"/>
                </a:moveTo>
                <a:cubicBezTo>
                  <a:pt x="250" y="61"/>
                  <a:pt x="251" y="61"/>
                  <a:pt x="251" y="60"/>
                </a:cubicBezTo>
                <a:cubicBezTo>
                  <a:pt x="249" y="61"/>
                  <a:pt x="248" y="62"/>
                  <a:pt x="248" y="62"/>
                </a:cubicBezTo>
                <a:close/>
                <a:moveTo>
                  <a:pt x="246" y="67"/>
                </a:moveTo>
                <a:cubicBezTo>
                  <a:pt x="243" y="68"/>
                  <a:pt x="245" y="69"/>
                  <a:pt x="248" y="68"/>
                </a:cubicBezTo>
                <a:cubicBezTo>
                  <a:pt x="248" y="67"/>
                  <a:pt x="246" y="68"/>
                  <a:pt x="246" y="67"/>
                </a:cubicBezTo>
                <a:close/>
                <a:moveTo>
                  <a:pt x="244" y="65"/>
                </a:moveTo>
                <a:cubicBezTo>
                  <a:pt x="243" y="65"/>
                  <a:pt x="245" y="64"/>
                  <a:pt x="245" y="63"/>
                </a:cubicBezTo>
                <a:cubicBezTo>
                  <a:pt x="242" y="64"/>
                  <a:pt x="242" y="66"/>
                  <a:pt x="244" y="65"/>
                </a:cubicBezTo>
                <a:close/>
                <a:moveTo>
                  <a:pt x="241" y="72"/>
                </a:moveTo>
                <a:cubicBezTo>
                  <a:pt x="241" y="72"/>
                  <a:pt x="241" y="71"/>
                  <a:pt x="240" y="71"/>
                </a:cubicBezTo>
                <a:cubicBezTo>
                  <a:pt x="240" y="72"/>
                  <a:pt x="239" y="72"/>
                  <a:pt x="239" y="72"/>
                </a:cubicBezTo>
                <a:cubicBezTo>
                  <a:pt x="239" y="72"/>
                  <a:pt x="238" y="73"/>
                  <a:pt x="238" y="73"/>
                </a:cubicBezTo>
                <a:cubicBezTo>
                  <a:pt x="242" y="71"/>
                  <a:pt x="237" y="74"/>
                  <a:pt x="239" y="74"/>
                </a:cubicBezTo>
                <a:cubicBezTo>
                  <a:pt x="243" y="71"/>
                  <a:pt x="246" y="72"/>
                  <a:pt x="248" y="70"/>
                </a:cubicBezTo>
                <a:cubicBezTo>
                  <a:pt x="245" y="70"/>
                  <a:pt x="241" y="73"/>
                  <a:pt x="239" y="73"/>
                </a:cubicBezTo>
                <a:cubicBezTo>
                  <a:pt x="239" y="73"/>
                  <a:pt x="240" y="72"/>
                  <a:pt x="241" y="72"/>
                </a:cubicBezTo>
                <a:close/>
                <a:moveTo>
                  <a:pt x="239" y="71"/>
                </a:moveTo>
                <a:cubicBezTo>
                  <a:pt x="236" y="72"/>
                  <a:pt x="237" y="73"/>
                  <a:pt x="236" y="74"/>
                </a:cubicBezTo>
                <a:cubicBezTo>
                  <a:pt x="238" y="73"/>
                  <a:pt x="239" y="72"/>
                  <a:pt x="239" y="71"/>
                </a:cubicBezTo>
                <a:close/>
                <a:moveTo>
                  <a:pt x="226" y="49"/>
                </a:moveTo>
                <a:cubicBezTo>
                  <a:pt x="226" y="48"/>
                  <a:pt x="225" y="49"/>
                  <a:pt x="227" y="47"/>
                </a:cubicBezTo>
                <a:cubicBezTo>
                  <a:pt x="225" y="49"/>
                  <a:pt x="222" y="49"/>
                  <a:pt x="221" y="51"/>
                </a:cubicBezTo>
                <a:cubicBezTo>
                  <a:pt x="225" y="49"/>
                  <a:pt x="224" y="50"/>
                  <a:pt x="226" y="50"/>
                </a:cubicBezTo>
                <a:cubicBezTo>
                  <a:pt x="224" y="51"/>
                  <a:pt x="224" y="51"/>
                  <a:pt x="222" y="51"/>
                </a:cubicBezTo>
                <a:cubicBezTo>
                  <a:pt x="223" y="52"/>
                  <a:pt x="227" y="50"/>
                  <a:pt x="230" y="49"/>
                </a:cubicBezTo>
                <a:cubicBezTo>
                  <a:pt x="230" y="48"/>
                  <a:pt x="230" y="48"/>
                  <a:pt x="231" y="47"/>
                </a:cubicBezTo>
                <a:cubicBezTo>
                  <a:pt x="231" y="47"/>
                  <a:pt x="231" y="48"/>
                  <a:pt x="233" y="47"/>
                </a:cubicBezTo>
                <a:cubicBezTo>
                  <a:pt x="233" y="46"/>
                  <a:pt x="233" y="46"/>
                  <a:pt x="233" y="46"/>
                </a:cubicBezTo>
                <a:cubicBezTo>
                  <a:pt x="229" y="48"/>
                  <a:pt x="228" y="48"/>
                  <a:pt x="226" y="49"/>
                </a:cubicBezTo>
                <a:close/>
                <a:moveTo>
                  <a:pt x="235" y="57"/>
                </a:moveTo>
                <a:cubicBezTo>
                  <a:pt x="233" y="58"/>
                  <a:pt x="231" y="59"/>
                  <a:pt x="230" y="59"/>
                </a:cubicBezTo>
                <a:cubicBezTo>
                  <a:pt x="228" y="60"/>
                  <a:pt x="231" y="59"/>
                  <a:pt x="232" y="59"/>
                </a:cubicBezTo>
                <a:cubicBezTo>
                  <a:pt x="232" y="59"/>
                  <a:pt x="231" y="59"/>
                  <a:pt x="233" y="58"/>
                </a:cubicBezTo>
                <a:cubicBezTo>
                  <a:pt x="233" y="58"/>
                  <a:pt x="233" y="59"/>
                  <a:pt x="232" y="59"/>
                </a:cubicBezTo>
                <a:cubicBezTo>
                  <a:pt x="234" y="58"/>
                  <a:pt x="236" y="58"/>
                  <a:pt x="236" y="57"/>
                </a:cubicBezTo>
                <a:cubicBezTo>
                  <a:pt x="235" y="57"/>
                  <a:pt x="235" y="57"/>
                  <a:pt x="235" y="57"/>
                </a:cubicBezTo>
                <a:close/>
                <a:moveTo>
                  <a:pt x="235" y="64"/>
                </a:moveTo>
                <a:cubicBezTo>
                  <a:pt x="237" y="63"/>
                  <a:pt x="235" y="65"/>
                  <a:pt x="235" y="65"/>
                </a:cubicBezTo>
                <a:cubicBezTo>
                  <a:pt x="238" y="64"/>
                  <a:pt x="238" y="64"/>
                  <a:pt x="238" y="63"/>
                </a:cubicBezTo>
                <a:cubicBezTo>
                  <a:pt x="237" y="64"/>
                  <a:pt x="235" y="64"/>
                  <a:pt x="235" y="64"/>
                </a:cubicBezTo>
                <a:close/>
                <a:moveTo>
                  <a:pt x="230" y="61"/>
                </a:moveTo>
                <a:cubicBezTo>
                  <a:pt x="230" y="61"/>
                  <a:pt x="228" y="63"/>
                  <a:pt x="231" y="62"/>
                </a:cubicBezTo>
                <a:cubicBezTo>
                  <a:pt x="230" y="62"/>
                  <a:pt x="232" y="60"/>
                  <a:pt x="232" y="60"/>
                </a:cubicBezTo>
                <a:cubicBezTo>
                  <a:pt x="231" y="60"/>
                  <a:pt x="230" y="61"/>
                  <a:pt x="230" y="61"/>
                </a:cubicBezTo>
                <a:close/>
                <a:moveTo>
                  <a:pt x="227" y="61"/>
                </a:moveTo>
                <a:cubicBezTo>
                  <a:pt x="227" y="62"/>
                  <a:pt x="227" y="62"/>
                  <a:pt x="227" y="62"/>
                </a:cubicBezTo>
                <a:cubicBezTo>
                  <a:pt x="228" y="61"/>
                  <a:pt x="229" y="60"/>
                  <a:pt x="230" y="60"/>
                </a:cubicBezTo>
                <a:cubicBezTo>
                  <a:pt x="230" y="60"/>
                  <a:pt x="229" y="60"/>
                  <a:pt x="227" y="61"/>
                </a:cubicBezTo>
                <a:close/>
                <a:moveTo>
                  <a:pt x="225" y="71"/>
                </a:moveTo>
                <a:cubicBezTo>
                  <a:pt x="228" y="69"/>
                  <a:pt x="229" y="68"/>
                  <a:pt x="232" y="66"/>
                </a:cubicBezTo>
                <a:cubicBezTo>
                  <a:pt x="230" y="67"/>
                  <a:pt x="232" y="66"/>
                  <a:pt x="232" y="65"/>
                </a:cubicBezTo>
                <a:cubicBezTo>
                  <a:pt x="230" y="67"/>
                  <a:pt x="226" y="67"/>
                  <a:pt x="226" y="68"/>
                </a:cubicBezTo>
                <a:cubicBezTo>
                  <a:pt x="227" y="69"/>
                  <a:pt x="228" y="67"/>
                  <a:pt x="230" y="67"/>
                </a:cubicBezTo>
                <a:cubicBezTo>
                  <a:pt x="230" y="67"/>
                  <a:pt x="231" y="67"/>
                  <a:pt x="231" y="67"/>
                </a:cubicBezTo>
                <a:cubicBezTo>
                  <a:pt x="228" y="69"/>
                  <a:pt x="225" y="70"/>
                  <a:pt x="225" y="71"/>
                </a:cubicBezTo>
                <a:close/>
                <a:moveTo>
                  <a:pt x="228" y="73"/>
                </a:moveTo>
                <a:cubicBezTo>
                  <a:pt x="228" y="73"/>
                  <a:pt x="228" y="72"/>
                  <a:pt x="226" y="73"/>
                </a:cubicBezTo>
                <a:cubicBezTo>
                  <a:pt x="227" y="74"/>
                  <a:pt x="227" y="74"/>
                  <a:pt x="227" y="74"/>
                </a:cubicBezTo>
                <a:cubicBezTo>
                  <a:pt x="228" y="73"/>
                  <a:pt x="231" y="72"/>
                  <a:pt x="230" y="72"/>
                </a:cubicBezTo>
                <a:lnTo>
                  <a:pt x="228" y="73"/>
                </a:lnTo>
                <a:close/>
                <a:moveTo>
                  <a:pt x="221" y="77"/>
                </a:moveTo>
                <a:cubicBezTo>
                  <a:pt x="221" y="77"/>
                  <a:pt x="224" y="76"/>
                  <a:pt x="225" y="76"/>
                </a:cubicBezTo>
                <a:cubicBezTo>
                  <a:pt x="224" y="77"/>
                  <a:pt x="222" y="78"/>
                  <a:pt x="221" y="79"/>
                </a:cubicBezTo>
                <a:cubicBezTo>
                  <a:pt x="223" y="78"/>
                  <a:pt x="225" y="77"/>
                  <a:pt x="227" y="76"/>
                </a:cubicBezTo>
                <a:cubicBezTo>
                  <a:pt x="228" y="75"/>
                  <a:pt x="227" y="75"/>
                  <a:pt x="226" y="74"/>
                </a:cubicBezTo>
                <a:cubicBezTo>
                  <a:pt x="224" y="75"/>
                  <a:pt x="223" y="76"/>
                  <a:pt x="222" y="77"/>
                </a:cubicBezTo>
                <a:cubicBezTo>
                  <a:pt x="222" y="76"/>
                  <a:pt x="221" y="76"/>
                  <a:pt x="221" y="77"/>
                </a:cubicBezTo>
                <a:close/>
                <a:moveTo>
                  <a:pt x="224" y="73"/>
                </a:moveTo>
                <a:cubicBezTo>
                  <a:pt x="220" y="76"/>
                  <a:pt x="220" y="76"/>
                  <a:pt x="220" y="76"/>
                </a:cubicBezTo>
                <a:cubicBezTo>
                  <a:pt x="222" y="76"/>
                  <a:pt x="221" y="76"/>
                  <a:pt x="224" y="75"/>
                </a:cubicBezTo>
                <a:cubicBezTo>
                  <a:pt x="223" y="74"/>
                  <a:pt x="226" y="73"/>
                  <a:pt x="224" y="73"/>
                </a:cubicBezTo>
                <a:close/>
                <a:moveTo>
                  <a:pt x="206" y="64"/>
                </a:moveTo>
                <a:cubicBezTo>
                  <a:pt x="207" y="65"/>
                  <a:pt x="208" y="64"/>
                  <a:pt x="207" y="65"/>
                </a:cubicBezTo>
                <a:cubicBezTo>
                  <a:pt x="212" y="62"/>
                  <a:pt x="208" y="64"/>
                  <a:pt x="209" y="63"/>
                </a:cubicBezTo>
                <a:cubicBezTo>
                  <a:pt x="210" y="62"/>
                  <a:pt x="210" y="63"/>
                  <a:pt x="212" y="62"/>
                </a:cubicBezTo>
                <a:cubicBezTo>
                  <a:pt x="212" y="61"/>
                  <a:pt x="209" y="62"/>
                  <a:pt x="206" y="64"/>
                </a:cubicBezTo>
                <a:close/>
                <a:moveTo>
                  <a:pt x="197" y="73"/>
                </a:moveTo>
                <a:cubicBezTo>
                  <a:pt x="198" y="73"/>
                  <a:pt x="198" y="72"/>
                  <a:pt x="198" y="73"/>
                </a:cubicBezTo>
                <a:cubicBezTo>
                  <a:pt x="199" y="72"/>
                  <a:pt x="200" y="71"/>
                  <a:pt x="200" y="71"/>
                </a:cubicBezTo>
                <a:cubicBezTo>
                  <a:pt x="198" y="72"/>
                  <a:pt x="201" y="70"/>
                  <a:pt x="200" y="70"/>
                </a:cubicBezTo>
                <a:cubicBezTo>
                  <a:pt x="197" y="72"/>
                  <a:pt x="200" y="72"/>
                  <a:pt x="197" y="73"/>
                </a:cubicBezTo>
                <a:close/>
                <a:moveTo>
                  <a:pt x="196" y="70"/>
                </a:moveTo>
                <a:cubicBezTo>
                  <a:pt x="196" y="71"/>
                  <a:pt x="198" y="69"/>
                  <a:pt x="197" y="71"/>
                </a:cubicBezTo>
                <a:cubicBezTo>
                  <a:pt x="200" y="69"/>
                  <a:pt x="198" y="68"/>
                  <a:pt x="196" y="70"/>
                </a:cubicBezTo>
                <a:close/>
                <a:moveTo>
                  <a:pt x="191" y="75"/>
                </a:moveTo>
                <a:cubicBezTo>
                  <a:pt x="192" y="74"/>
                  <a:pt x="194" y="72"/>
                  <a:pt x="192" y="73"/>
                </a:cubicBezTo>
                <a:cubicBezTo>
                  <a:pt x="192" y="74"/>
                  <a:pt x="189" y="75"/>
                  <a:pt x="191" y="75"/>
                </a:cubicBezTo>
                <a:close/>
                <a:moveTo>
                  <a:pt x="187" y="76"/>
                </a:moveTo>
                <a:cubicBezTo>
                  <a:pt x="186" y="77"/>
                  <a:pt x="184" y="78"/>
                  <a:pt x="185" y="79"/>
                </a:cubicBezTo>
                <a:cubicBezTo>
                  <a:pt x="185" y="78"/>
                  <a:pt x="187" y="77"/>
                  <a:pt x="187" y="78"/>
                </a:cubicBezTo>
                <a:cubicBezTo>
                  <a:pt x="186" y="78"/>
                  <a:pt x="187" y="78"/>
                  <a:pt x="188" y="77"/>
                </a:cubicBezTo>
                <a:cubicBezTo>
                  <a:pt x="189" y="76"/>
                  <a:pt x="189" y="76"/>
                  <a:pt x="187" y="76"/>
                </a:cubicBezTo>
                <a:close/>
                <a:moveTo>
                  <a:pt x="186" y="75"/>
                </a:moveTo>
                <a:cubicBezTo>
                  <a:pt x="185" y="76"/>
                  <a:pt x="184" y="77"/>
                  <a:pt x="184" y="77"/>
                </a:cubicBezTo>
                <a:cubicBezTo>
                  <a:pt x="183" y="78"/>
                  <a:pt x="188" y="76"/>
                  <a:pt x="188" y="75"/>
                </a:cubicBezTo>
                <a:cubicBezTo>
                  <a:pt x="186" y="76"/>
                  <a:pt x="187" y="75"/>
                  <a:pt x="186" y="75"/>
                </a:cubicBezTo>
                <a:close/>
                <a:moveTo>
                  <a:pt x="186" y="95"/>
                </a:moveTo>
                <a:cubicBezTo>
                  <a:pt x="187" y="94"/>
                  <a:pt x="186" y="95"/>
                  <a:pt x="186" y="95"/>
                </a:cubicBezTo>
                <a:cubicBezTo>
                  <a:pt x="191" y="92"/>
                  <a:pt x="191" y="92"/>
                  <a:pt x="191" y="92"/>
                </a:cubicBezTo>
                <a:cubicBezTo>
                  <a:pt x="192" y="92"/>
                  <a:pt x="191" y="93"/>
                  <a:pt x="193" y="92"/>
                </a:cubicBezTo>
                <a:cubicBezTo>
                  <a:pt x="192" y="92"/>
                  <a:pt x="195" y="91"/>
                  <a:pt x="195" y="90"/>
                </a:cubicBezTo>
                <a:cubicBezTo>
                  <a:pt x="194" y="91"/>
                  <a:pt x="193" y="90"/>
                  <a:pt x="192" y="91"/>
                </a:cubicBezTo>
                <a:cubicBezTo>
                  <a:pt x="190" y="93"/>
                  <a:pt x="187" y="94"/>
                  <a:pt x="186" y="95"/>
                </a:cubicBezTo>
                <a:close/>
                <a:moveTo>
                  <a:pt x="178" y="81"/>
                </a:moveTo>
                <a:cubicBezTo>
                  <a:pt x="176" y="83"/>
                  <a:pt x="179" y="82"/>
                  <a:pt x="180" y="81"/>
                </a:cubicBezTo>
                <a:cubicBezTo>
                  <a:pt x="181" y="80"/>
                  <a:pt x="183" y="79"/>
                  <a:pt x="183" y="79"/>
                </a:cubicBezTo>
                <a:cubicBezTo>
                  <a:pt x="180" y="81"/>
                  <a:pt x="183" y="78"/>
                  <a:pt x="178" y="81"/>
                </a:cubicBezTo>
                <a:close/>
                <a:moveTo>
                  <a:pt x="182" y="80"/>
                </a:moveTo>
                <a:cubicBezTo>
                  <a:pt x="182" y="81"/>
                  <a:pt x="178" y="83"/>
                  <a:pt x="179" y="83"/>
                </a:cubicBezTo>
                <a:cubicBezTo>
                  <a:pt x="181" y="82"/>
                  <a:pt x="182" y="82"/>
                  <a:pt x="183" y="81"/>
                </a:cubicBezTo>
                <a:cubicBezTo>
                  <a:pt x="180" y="82"/>
                  <a:pt x="186" y="79"/>
                  <a:pt x="182" y="80"/>
                </a:cubicBezTo>
                <a:close/>
                <a:moveTo>
                  <a:pt x="182" y="82"/>
                </a:moveTo>
                <a:cubicBezTo>
                  <a:pt x="180" y="84"/>
                  <a:pt x="178" y="86"/>
                  <a:pt x="180" y="86"/>
                </a:cubicBezTo>
                <a:cubicBezTo>
                  <a:pt x="180" y="85"/>
                  <a:pt x="183" y="83"/>
                  <a:pt x="181" y="85"/>
                </a:cubicBezTo>
                <a:cubicBezTo>
                  <a:pt x="186" y="82"/>
                  <a:pt x="180" y="85"/>
                  <a:pt x="183" y="82"/>
                </a:cubicBezTo>
                <a:cubicBezTo>
                  <a:pt x="182" y="82"/>
                  <a:pt x="182" y="83"/>
                  <a:pt x="182" y="82"/>
                </a:cubicBezTo>
                <a:close/>
                <a:moveTo>
                  <a:pt x="165" y="91"/>
                </a:moveTo>
                <a:cubicBezTo>
                  <a:pt x="163" y="92"/>
                  <a:pt x="163" y="92"/>
                  <a:pt x="163" y="93"/>
                </a:cubicBezTo>
                <a:cubicBezTo>
                  <a:pt x="163" y="92"/>
                  <a:pt x="159" y="95"/>
                  <a:pt x="158" y="95"/>
                </a:cubicBezTo>
                <a:cubicBezTo>
                  <a:pt x="159" y="96"/>
                  <a:pt x="163" y="93"/>
                  <a:pt x="166" y="91"/>
                </a:cubicBezTo>
                <a:cubicBezTo>
                  <a:pt x="165" y="91"/>
                  <a:pt x="167" y="90"/>
                  <a:pt x="165" y="91"/>
                </a:cubicBezTo>
                <a:close/>
                <a:moveTo>
                  <a:pt x="167" y="91"/>
                </a:moveTo>
                <a:cubicBezTo>
                  <a:pt x="169" y="90"/>
                  <a:pt x="169" y="90"/>
                  <a:pt x="171" y="90"/>
                </a:cubicBezTo>
                <a:cubicBezTo>
                  <a:pt x="171" y="88"/>
                  <a:pt x="176" y="85"/>
                  <a:pt x="178" y="83"/>
                </a:cubicBezTo>
                <a:cubicBezTo>
                  <a:pt x="176" y="84"/>
                  <a:pt x="176" y="82"/>
                  <a:pt x="174" y="84"/>
                </a:cubicBezTo>
                <a:cubicBezTo>
                  <a:pt x="175" y="85"/>
                  <a:pt x="170" y="87"/>
                  <a:pt x="170" y="88"/>
                </a:cubicBezTo>
                <a:cubicBezTo>
                  <a:pt x="169" y="88"/>
                  <a:pt x="169" y="88"/>
                  <a:pt x="169" y="87"/>
                </a:cubicBezTo>
                <a:cubicBezTo>
                  <a:pt x="166" y="90"/>
                  <a:pt x="167" y="90"/>
                  <a:pt x="167" y="91"/>
                </a:cubicBezTo>
                <a:close/>
                <a:moveTo>
                  <a:pt x="173" y="93"/>
                </a:moveTo>
                <a:cubicBezTo>
                  <a:pt x="174" y="92"/>
                  <a:pt x="173" y="94"/>
                  <a:pt x="176" y="92"/>
                </a:cubicBezTo>
                <a:cubicBezTo>
                  <a:pt x="176" y="91"/>
                  <a:pt x="175" y="92"/>
                  <a:pt x="176" y="91"/>
                </a:cubicBezTo>
                <a:cubicBezTo>
                  <a:pt x="174" y="92"/>
                  <a:pt x="173" y="92"/>
                  <a:pt x="173" y="93"/>
                </a:cubicBezTo>
                <a:close/>
                <a:moveTo>
                  <a:pt x="174" y="104"/>
                </a:moveTo>
                <a:cubicBezTo>
                  <a:pt x="174" y="105"/>
                  <a:pt x="181" y="100"/>
                  <a:pt x="180" y="100"/>
                </a:cubicBezTo>
                <a:cubicBezTo>
                  <a:pt x="177" y="102"/>
                  <a:pt x="177" y="103"/>
                  <a:pt x="174" y="104"/>
                </a:cubicBezTo>
                <a:close/>
                <a:moveTo>
                  <a:pt x="164" y="99"/>
                </a:moveTo>
                <a:cubicBezTo>
                  <a:pt x="166" y="98"/>
                  <a:pt x="169" y="96"/>
                  <a:pt x="170" y="95"/>
                </a:cubicBezTo>
                <a:cubicBezTo>
                  <a:pt x="167" y="97"/>
                  <a:pt x="165" y="97"/>
                  <a:pt x="164" y="99"/>
                </a:cubicBezTo>
                <a:close/>
                <a:moveTo>
                  <a:pt x="159" y="99"/>
                </a:moveTo>
                <a:cubicBezTo>
                  <a:pt x="159" y="100"/>
                  <a:pt x="158" y="100"/>
                  <a:pt x="158" y="100"/>
                </a:cubicBezTo>
                <a:cubicBezTo>
                  <a:pt x="160" y="99"/>
                  <a:pt x="160" y="98"/>
                  <a:pt x="161" y="97"/>
                </a:cubicBezTo>
                <a:cubicBezTo>
                  <a:pt x="161" y="97"/>
                  <a:pt x="161" y="98"/>
                  <a:pt x="162" y="97"/>
                </a:cubicBezTo>
                <a:cubicBezTo>
                  <a:pt x="163" y="96"/>
                  <a:pt x="162" y="97"/>
                  <a:pt x="162" y="97"/>
                </a:cubicBezTo>
                <a:cubicBezTo>
                  <a:pt x="158" y="99"/>
                  <a:pt x="158" y="99"/>
                  <a:pt x="158" y="99"/>
                </a:cubicBezTo>
                <a:cubicBezTo>
                  <a:pt x="158" y="100"/>
                  <a:pt x="157" y="102"/>
                  <a:pt x="159" y="99"/>
                </a:cubicBezTo>
                <a:close/>
                <a:moveTo>
                  <a:pt x="153" y="99"/>
                </a:moveTo>
                <a:cubicBezTo>
                  <a:pt x="153" y="99"/>
                  <a:pt x="152" y="100"/>
                  <a:pt x="153" y="101"/>
                </a:cubicBezTo>
                <a:cubicBezTo>
                  <a:pt x="151" y="101"/>
                  <a:pt x="149" y="103"/>
                  <a:pt x="150" y="103"/>
                </a:cubicBezTo>
                <a:cubicBezTo>
                  <a:pt x="154" y="100"/>
                  <a:pt x="153" y="100"/>
                  <a:pt x="156" y="98"/>
                </a:cubicBezTo>
                <a:cubicBezTo>
                  <a:pt x="155" y="98"/>
                  <a:pt x="155" y="98"/>
                  <a:pt x="154" y="98"/>
                </a:cubicBezTo>
                <a:cubicBezTo>
                  <a:pt x="154" y="100"/>
                  <a:pt x="154" y="98"/>
                  <a:pt x="153" y="99"/>
                </a:cubicBezTo>
                <a:close/>
                <a:moveTo>
                  <a:pt x="160" y="120"/>
                </a:moveTo>
                <a:cubicBezTo>
                  <a:pt x="160" y="120"/>
                  <a:pt x="160" y="121"/>
                  <a:pt x="161" y="120"/>
                </a:cubicBezTo>
                <a:cubicBezTo>
                  <a:pt x="162" y="119"/>
                  <a:pt x="165" y="116"/>
                  <a:pt x="163" y="117"/>
                </a:cubicBezTo>
                <a:cubicBezTo>
                  <a:pt x="163" y="117"/>
                  <a:pt x="162" y="119"/>
                  <a:pt x="160" y="120"/>
                </a:cubicBezTo>
                <a:close/>
                <a:moveTo>
                  <a:pt x="150" y="106"/>
                </a:moveTo>
                <a:cubicBezTo>
                  <a:pt x="148" y="108"/>
                  <a:pt x="154" y="103"/>
                  <a:pt x="151" y="106"/>
                </a:cubicBezTo>
                <a:cubicBezTo>
                  <a:pt x="154" y="104"/>
                  <a:pt x="154" y="104"/>
                  <a:pt x="154" y="104"/>
                </a:cubicBezTo>
                <a:cubicBezTo>
                  <a:pt x="154" y="103"/>
                  <a:pt x="153" y="104"/>
                  <a:pt x="154" y="103"/>
                </a:cubicBezTo>
                <a:cubicBezTo>
                  <a:pt x="151" y="105"/>
                  <a:pt x="151" y="105"/>
                  <a:pt x="150" y="106"/>
                </a:cubicBezTo>
                <a:close/>
                <a:moveTo>
                  <a:pt x="146" y="105"/>
                </a:moveTo>
                <a:cubicBezTo>
                  <a:pt x="142" y="108"/>
                  <a:pt x="147" y="106"/>
                  <a:pt x="145" y="108"/>
                </a:cubicBezTo>
                <a:cubicBezTo>
                  <a:pt x="147" y="106"/>
                  <a:pt x="146" y="106"/>
                  <a:pt x="149" y="104"/>
                </a:cubicBezTo>
                <a:cubicBezTo>
                  <a:pt x="148" y="104"/>
                  <a:pt x="149" y="103"/>
                  <a:pt x="149" y="103"/>
                </a:cubicBezTo>
                <a:cubicBezTo>
                  <a:pt x="145" y="105"/>
                  <a:pt x="149" y="103"/>
                  <a:pt x="146" y="106"/>
                </a:cubicBezTo>
                <a:cubicBezTo>
                  <a:pt x="146" y="105"/>
                  <a:pt x="147" y="104"/>
                  <a:pt x="146" y="105"/>
                </a:cubicBezTo>
                <a:close/>
                <a:moveTo>
                  <a:pt x="153" y="120"/>
                </a:moveTo>
                <a:cubicBezTo>
                  <a:pt x="156" y="118"/>
                  <a:pt x="154" y="119"/>
                  <a:pt x="157" y="116"/>
                </a:cubicBezTo>
                <a:cubicBezTo>
                  <a:pt x="156" y="117"/>
                  <a:pt x="154" y="118"/>
                  <a:pt x="152" y="119"/>
                </a:cubicBezTo>
                <a:cubicBezTo>
                  <a:pt x="154" y="119"/>
                  <a:pt x="151" y="121"/>
                  <a:pt x="149" y="122"/>
                </a:cubicBezTo>
                <a:cubicBezTo>
                  <a:pt x="148" y="124"/>
                  <a:pt x="152" y="120"/>
                  <a:pt x="151" y="122"/>
                </a:cubicBezTo>
                <a:cubicBezTo>
                  <a:pt x="153" y="120"/>
                  <a:pt x="153" y="119"/>
                  <a:pt x="154" y="119"/>
                </a:cubicBezTo>
                <a:cubicBezTo>
                  <a:pt x="154" y="119"/>
                  <a:pt x="153" y="120"/>
                  <a:pt x="153" y="120"/>
                </a:cubicBezTo>
                <a:close/>
                <a:moveTo>
                  <a:pt x="136" y="117"/>
                </a:moveTo>
                <a:cubicBezTo>
                  <a:pt x="139" y="115"/>
                  <a:pt x="135" y="118"/>
                  <a:pt x="135" y="118"/>
                </a:cubicBezTo>
                <a:cubicBezTo>
                  <a:pt x="138" y="116"/>
                  <a:pt x="140" y="115"/>
                  <a:pt x="142" y="113"/>
                </a:cubicBezTo>
                <a:cubicBezTo>
                  <a:pt x="142" y="112"/>
                  <a:pt x="147" y="109"/>
                  <a:pt x="148" y="107"/>
                </a:cubicBezTo>
                <a:cubicBezTo>
                  <a:pt x="147" y="108"/>
                  <a:pt x="146" y="108"/>
                  <a:pt x="146" y="108"/>
                </a:cubicBezTo>
                <a:cubicBezTo>
                  <a:pt x="144" y="109"/>
                  <a:pt x="144" y="110"/>
                  <a:pt x="142" y="111"/>
                </a:cubicBezTo>
                <a:cubicBezTo>
                  <a:pt x="141" y="113"/>
                  <a:pt x="142" y="113"/>
                  <a:pt x="141" y="113"/>
                </a:cubicBezTo>
                <a:cubicBezTo>
                  <a:pt x="140" y="113"/>
                  <a:pt x="136" y="116"/>
                  <a:pt x="136" y="117"/>
                </a:cubicBezTo>
                <a:close/>
                <a:moveTo>
                  <a:pt x="153" y="123"/>
                </a:moveTo>
                <a:cubicBezTo>
                  <a:pt x="154" y="123"/>
                  <a:pt x="157" y="120"/>
                  <a:pt x="156" y="120"/>
                </a:cubicBezTo>
                <a:cubicBezTo>
                  <a:pt x="155" y="121"/>
                  <a:pt x="152" y="123"/>
                  <a:pt x="153" y="123"/>
                </a:cubicBezTo>
                <a:close/>
                <a:moveTo>
                  <a:pt x="137" y="109"/>
                </a:moveTo>
                <a:cubicBezTo>
                  <a:pt x="139" y="108"/>
                  <a:pt x="141" y="106"/>
                  <a:pt x="141" y="106"/>
                </a:cubicBezTo>
                <a:cubicBezTo>
                  <a:pt x="139" y="107"/>
                  <a:pt x="137" y="109"/>
                  <a:pt x="137" y="109"/>
                </a:cubicBezTo>
                <a:close/>
                <a:moveTo>
                  <a:pt x="136" y="114"/>
                </a:moveTo>
                <a:cubicBezTo>
                  <a:pt x="138" y="114"/>
                  <a:pt x="137" y="113"/>
                  <a:pt x="137" y="115"/>
                </a:cubicBezTo>
                <a:cubicBezTo>
                  <a:pt x="138" y="114"/>
                  <a:pt x="138" y="113"/>
                  <a:pt x="141" y="111"/>
                </a:cubicBezTo>
                <a:cubicBezTo>
                  <a:pt x="142" y="110"/>
                  <a:pt x="141" y="111"/>
                  <a:pt x="140" y="111"/>
                </a:cubicBezTo>
                <a:cubicBezTo>
                  <a:pt x="141" y="110"/>
                  <a:pt x="142" y="110"/>
                  <a:pt x="143" y="109"/>
                </a:cubicBezTo>
                <a:cubicBezTo>
                  <a:pt x="143" y="109"/>
                  <a:pt x="144" y="108"/>
                  <a:pt x="143" y="108"/>
                </a:cubicBezTo>
                <a:cubicBezTo>
                  <a:pt x="141" y="111"/>
                  <a:pt x="139" y="111"/>
                  <a:pt x="136" y="114"/>
                </a:cubicBezTo>
                <a:close/>
                <a:moveTo>
                  <a:pt x="142" y="117"/>
                </a:moveTo>
                <a:cubicBezTo>
                  <a:pt x="140" y="118"/>
                  <a:pt x="142" y="116"/>
                  <a:pt x="144" y="115"/>
                </a:cubicBezTo>
                <a:cubicBezTo>
                  <a:pt x="144" y="114"/>
                  <a:pt x="142" y="115"/>
                  <a:pt x="141" y="116"/>
                </a:cubicBezTo>
                <a:cubicBezTo>
                  <a:pt x="141" y="116"/>
                  <a:pt x="141" y="117"/>
                  <a:pt x="140" y="117"/>
                </a:cubicBezTo>
                <a:cubicBezTo>
                  <a:pt x="137" y="118"/>
                  <a:pt x="139" y="119"/>
                  <a:pt x="136" y="120"/>
                </a:cubicBezTo>
                <a:cubicBezTo>
                  <a:pt x="136" y="121"/>
                  <a:pt x="133" y="123"/>
                  <a:pt x="132" y="124"/>
                </a:cubicBezTo>
                <a:cubicBezTo>
                  <a:pt x="133" y="124"/>
                  <a:pt x="131" y="125"/>
                  <a:pt x="131" y="126"/>
                </a:cubicBezTo>
                <a:cubicBezTo>
                  <a:pt x="133" y="124"/>
                  <a:pt x="135" y="122"/>
                  <a:pt x="134" y="124"/>
                </a:cubicBezTo>
                <a:cubicBezTo>
                  <a:pt x="135" y="124"/>
                  <a:pt x="139" y="121"/>
                  <a:pt x="138" y="121"/>
                </a:cubicBezTo>
                <a:cubicBezTo>
                  <a:pt x="137" y="121"/>
                  <a:pt x="135" y="124"/>
                  <a:pt x="135" y="123"/>
                </a:cubicBezTo>
                <a:cubicBezTo>
                  <a:pt x="136" y="122"/>
                  <a:pt x="135" y="122"/>
                  <a:pt x="137" y="121"/>
                </a:cubicBezTo>
                <a:cubicBezTo>
                  <a:pt x="139" y="119"/>
                  <a:pt x="142" y="117"/>
                  <a:pt x="142" y="117"/>
                </a:cubicBezTo>
                <a:close/>
                <a:moveTo>
                  <a:pt x="143" y="118"/>
                </a:moveTo>
                <a:cubicBezTo>
                  <a:pt x="141" y="119"/>
                  <a:pt x="141" y="119"/>
                  <a:pt x="141" y="119"/>
                </a:cubicBezTo>
                <a:cubicBezTo>
                  <a:pt x="140" y="120"/>
                  <a:pt x="140" y="120"/>
                  <a:pt x="141" y="121"/>
                </a:cubicBezTo>
                <a:cubicBezTo>
                  <a:pt x="143" y="119"/>
                  <a:pt x="142" y="119"/>
                  <a:pt x="143" y="118"/>
                </a:cubicBezTo>
                <a:cubicBezTo>
                  <a:pt x="143" y="119"/>
                  <a:pt x="144" y="118"/>
                  <a:pt x="145" y="117"/>
                </a:cubicBezTo>
                <a:cubicBezTo>
                  <a:pt x="143" y="118"/>
                  <a:pt x="144" y="117"/>
                  <a:pt x="143" y="118"/>
                </a:cubicBezTo>
                <a:close/>
                <a:moveTo>
                  <a:pt x="146" y="128"/>
                </a:moveTo>
                <a:cubicBezTo>
                  <a:pt x="147" y="128"/>
                  <a:pt x="145" y="129"/>
                  <a:pt x="145" y="130"/>
                </a:cubicBezTo>
                <a:cubicBezTo>
                  <a:pt x="146" y="129"/>
                  <a:pt x="146" y="129"/>
                  <a:pt x="148" y="128"/>
                </a:cubicBezTo>
                <a:cubicBezTo>
                  <a:pt x="147" y="128"/>
                  <a:pt x="147" y="127"/>
                  <a:pt x="148" y="127"/>
                </a:cubicBezTo>
                <a:cubicBezTo>
                  <a:pt x="147" y="127"/>
                  <a:pt x="146" y="128"/>
                  <a:pt x="146" y="128"/>
                </a:cubicBezTo>
                <a:close/>
                <a:moveTo>
                  <a:pt x="133" y="117"/>
                </a:moveTo>
                <a:cubicBezTo>
                  <a:pt x="133" y="118"/>
                  <a:pt x="134" y="117"/>
                  <a:pt x="135" y="117"/>
                </a:cubicBezTo>
                <a:cubicBezTo>
                  <a:pt x="136" y="116"/>
                  <a:pt x="137" y="115"/>
                  <a:pt x="137" y="115"/>
                </a:cubicBezTo>
                <a:cubicBezTo>
                  <a:pt x="136" y="116"/>
                  <a:pt x="135" y="115"/>
                  <a:pt x="133" y="117"/>
                </a:cubicBezTo>
                <a:close/>
                <a:moveTo>
                  <a:pt x="144" y="129"/>
                </a:moveTo>
                <a:cubicBezTo>
                  <a:pt x="143" y="129"/>
                  <a:pt x="141" y="129"/>
                  <a:pt x="139" y="132"/>
                </a:cubicBezTo>
                <a:cubicBezTo>
                  <a:pt x="139" y="133"/>
                  <a:pt x="145" y="129"/>
                  <a:pt x="146" y="127"/>
                </a:cubicBezTo>
                <a:cubicBezTo>
                  <a:pt x="145" y="128"/>
                  <a:pt x="144" y="128"/>
                  <a:pt x="144" y="129"/>
                </a:cubicBezTo>
                <a:close/>
                <a:moveTo>
                  <a:pt x="133" y="117"/>
                </a:moveTo>
                <a:cubicBezTo>
                  <a:pt x="132" y="118"/>
                  <a:pt x="132" y="117"/>
                  <a:pt x="131" y="118"/>
                </a:cubicBezTo>
                <a:cubicBezTo>
                  <a:pt x="131" y="119"/>
                  <a:pt x="133" y="117"/>
                  <a:pt x="135" y="116"/>
                </a:cubicBezTo>
                <a:cubicBezTo>
                  <a:pt x="134" y="116"/>
                  <a:pt x="136" y="114"/>
                  <a:pt x="134" y="115"/>
                </a:cubicBezTo>
                <a:cubicBezTo>
                  <a:pt x="134" y="116"/>
                  <a:pt x="134" y="116"/>
                  <a:pt x="133" y="117"/>
                </a:cubicBezTo>
                <a:close/>
                <a:moveTo>
                  <a:pt x="138" y="122"/>
                </a:moveTo>
                <a:cubicBezTo>
                  <a:pt x="137" y="123"/>
                  <a:pt x="137" y="123"/>
                  <a:pt x="139" y="122"/>
                </a:cubicBezTo>
                <a:cubicBezTo>
                  <a:pt x="140" y="121"/>
                  <a:pt x="140" y="120"/>
                  <a:pt x="138" y="122"/>
                </a:cubicBezTo>
                <a:close/>
                <a:moveTo>
                  <a:pt x="139" y="137"/>
                </a:moveTo>
                <a:cubicBezTo>
                  <a:pt x="141" y="135"/>
                  <a:pt x="141" y="137"/>
                  <a:pt x="139" y="138"/>
                </a:cubicBezTo>
                <a:cubicBezTo>
                  <a:pt x="140" y="137"/>
                  <a:pt x="141" y="137"/>
                  <a:pt x="142" y="136"/>
                </a:cubicBezTo>
                <a:cubicBezTo>
                  <a:pt x="142" y="135"/>
                  <a:pt x="142" y="135"/>
                  <a:pt x="142" y="135"/>
                </a:cubicBezTo>
                <a:cubicBezTo>
                  <a:pt x="142" y="135"/>
                  <a:pt x="143" y="134"/>
                  <a:pt x="144" y="134"/>
                </a:cubicBezTo>
                <a:cubicBezTo>
                  <a:pt x="142" y="136"/>
                  <a:pt x="138" y="139"/>
                  <a:pt x="138" y="140"/>
                </a:cubicBezTo>
                <a:cubicBezTo>
                  <a:pt x="138" y="140"/>
                  <a:pt x="137" y="141"/>
                  <a:pt x="136" y="141"/>
                </a:cubicBezTo>
                <a:cubicBezTo>
                  <a:pt x="138" y="140"/>
                  <a:pt x="138" y="139"/>
                  <a:pt x="139" y="138"/>
                </a:cubicBezTo>
                <a:cubicBezTo>
                  <a:pt x="139" y="137"/>
                  <a:pt x="136" y="138"/>
                  <a:pt x="133" y="141"/>
                </a:cubicBezTo>
                <a:cubicBezTo>
                  <a:pt x="134" y="141"/>
                  <a:pt x="136" y="139"/>
                  <a:pt x="137" y="139"/>
                </a:cubicBezTo>
                <a:cubicBezTo>
                  <a:pt x="137" y="139"/>
                  <a:pt x="138" y="139"/>
                  <a:pt x="138" y="139"/>
                </a:cubicBezTo>
                <a:cubicBezTo>
                  <a:pt x="135" y="142"/>
                  <a:pt x="132" y="145"/>
                  <a:pt x="132" y="146"/>
                </a:cubicBezTo>
                <a:cubicBezTo>
                  <a:pt x="133" y="145"/>
                  <a:pt x="135" y="144"/>
                  <a:pt x="135" y="143"/>
                </a:cubicBezTo>
                <a:cubicBezTo>
                  <a:pt x="134" y="144"/>
                  <a:pt x="134" y="144"/>
                  <a:pt x="134" y="144"/>
                </a:cubicBezTo>
                <a:cubicBezTo>
                  <a:pt x="135" y="144"/>
                  <a:pt x="136" y="142"/>
                  <a:pt x="136" y="142"/>
                </a:cubicBezTo>
                <a:cubicBezTo>
                  <a:pt x="137" y="142"/>
                  <a:pt x="134" y="145"/>
                  <a:pt x="137" y="143"/>
                </a:cubicBezTo>
                <a:cubicBezTo>
                  <a:pt x="136" y="142"/>
                  <a:pt x="139" y="141"/>
                  <a:pt x="140" y="141"/>
                </a:cubicBezTo>
                <a:cubicBezTo>
                  <a:pt x="139" y="140"/>
                  <a:pt x="141" y="139"/>
                  <a:pt x="141" y="139"/>
                </a:cubicBezTo>
                <a:cubicBezTo>
                  <a:pt x="140" y="139"/>
                  <a:pt x="140" y="139"/>
                  <a:pt x="141" y="138"/>
                </a:cubicBezTo>
                <a:cubicBezTo>
                  <a:pt x="144" y="136"/>
                  <a:pt x="146" y="134"/>
                  <a:pt x="148" y="133"/>
                </a:cubicBezTo>
                <a:cubicBezTo>
                  <a:pt x="147" y="133"/>
                  <a:pt x="143" y="135"/>
                  <a:pt x="146" y="132"/>
                </a:cubicBezTo>
                <a:cubicBezTo>
                  <a:pt x="143" y="133"/>
                  <a:pt x="141" y="134"/>
                  <a:pt x="139" y="137"/>
                </a:cubicBezTo>
                <a:close/>
                <a:moveTo>
                  <a:pt x="142" y="131"/>
                </a:moveTo>
                <a:cubicBezTo>
                  <a:pt x="142" y="131"/>
                  <a:pt x="143" y="132"/>
                  <a:pt x="144" y="130"/>
                </a:cubicBezTo>
                <a:cubicBezTo>
                  <a:pt x="144" y="130"/>
                  <a:pt x="144" y="130"/>
                  <a:pt x="144" y="129"/>
                </a:cubicBezTo>
                <a:cubicBezTo>
                  <a:pt x="144" y="130"/>
                  <a:pt x="143" y="130"/>
                  <a:pt x="142" y="131"/>
                </a:cubicBezTo>
                <a:close/>
                <a:moveTo>
                  <a:pt x="142" y="143"/>
                </a:moveTo>
                <a:cubicBezTo>
                  <a:pt x="142" y="143"/>
                  <a:pt x="145" y="140"/>
                  <a:pt x="145" y="142"/>
                </a:cubicBezTo>
                <a:cubicBezTo>
                  <a:pt x="147" y="140"/>
                  <a:pt x="149" y="139"/>
                  <a:pt x="150" y="138"/>
                </a:cubicBezTo>
                <a:cubicBezTo>
                  <a:pt x="148" y="139"/>
                  <a:pt x="147" y="140"/>
                  <a:pt x="146" y="140"/>
                </a:cubicBezTo>
                <a:cubicBezTo>
                  <a:pt x="147" y="139"/>
                  <a:pt x="147" y="139"/>
                  <a:pt x="148" y="138"/>
                </a:cubicBezTo>
                <a:cubicBezTo>
                  <a:pt x="147" y="139"/>
                  <a:pt x="150" y="137"/>
                  <a:pt x="150" y="137"/>
                </a:cubicBezTo>
                <a:cubicBezTo>
                  <a:pt x="148" y="138"/>
                  <a:pt x="142" y="142"/>
                  <a:pt x="142" y="143"/>
                </a:cubicBezTo>
                <a:close/>
                <a:moveTo>
                  <a:pt x="125" y="125"/>
                </a:moveTo>
                <a:cubicBezTo>
                  <a:pt x="126" y="125"/>
                  <a:pt x="128" y="123"/>
                  <a:pt x="128" y="124"/>
                </a:cubicBezTo>
                <a:cubicBezTo>
                  <a:pt x="126" y="126"/>
                  <a:pt x="124" y="127"/>
                  <a:pt x="124" y="128"/>
                </a:cubicBezTo>
                <a:cubicBezTo>
                  <a:pt x="129" y="124"/>
                  <a:pt x="129" y="124"/>
                  <a:pt x="129" y="124"/>
                </a:cubicBezTo>
                <a:cubicBezTo>
                  <a:pt x="128" y="123"/>
                  <a:pt x="132" y="121"/>
                  <a:pt x="131" y="120"/>
                </a:cubicBezTo>
                <a:cubicBezTo>
                  <a:pt x="129" y="122"/>
                  <a:pt x="127" y="123"/>
                  <a:pt x="125" y="125"/>
                </a:cubicBezTo>
                <a:close/>
                <a:moveTo>
                  <a:pt x="131" y="122"/>
                </a:moveTo>
                <a:cubicBezTo>
                  <a:pt x="132" y="122"/>
                  <a:pt x="131" y="122"/>
                  <a:pt x="131" y="123"/>
                </a:cubicBezTo>
                <a:cubicBezTo>
                  <a:pt x="132" y="122"/>
                  <a:pt x="132" y="121"/>
                  <a:pt x="133" y="120"/>
                </a:cubicBezTo>
                <a:cubicBezTo>
                  <a:pt x="134" y="120"/>
                  <a:pt x="134" y="120"/>
                  <a:pt x="134" y="120"/>
                </a:cubicBezTo>
                <a:cubicBezTo>
                  <a:pt x="133" y="120"/>
                  <a:pt x="135" y="117"/>
                  <a:pt x="131" y="119"/>
                </a:cubicBezTo>
                <a:cubicBezTo>
                  <a:pt x="131" y="120"/>
                  <a:pt x="134" y="119"/>
                  <a:pt x="131" y="122"/>
                </a:cubicBezTo>
                <a:close/>
                <a:moveTo>
                  <a:pt x="139" y="130"/>
                </a:moveTo>
                <a:cubicBezTo>
                  <a:pt x="138" y="132"/>
                  <a:pt x="142" y="129"/>
                  <a:pt x="142" y="129"/>
                </a:cubicBezTo>
                <a:lnTo>
                  <a:pt x="139" y="130"/>
                </a:lnTo>
                <a:close/>
                <a:moveTo>
                  <a:pt x="133" y="129"/>
                </a:moveTo>
                <a:cubicBezTo>
                  <a:pt x="135" y="127"/>
                  <a:pt x="136" y="126"/>
                  <a:pt x="135" y="126"/>
                </a:cubicBezTo>
                <a:cubicBezTo>
                  <a:pt x="133" y="128"/>
                  <a:pt x="132" y="129"/>
                  <a:pt x="133" y="129"/>
                </a:cubicBezTo>
                <a:close/>
                <a:moveTo>
                  <a:pt x="129" y="121"/>
                </a:moveTo>
                <a:cubicBezTo>
                  <a:pt x="128" y="120"/>
                  <a:pt x="126" y="121"/>
                  <a:pt x="124" y="124"/>
                </a:cubicBezTo>
                <a:cubicBezTo>
                  <a:pt x="125" y="123"/>
                  <a:pt x="125" y="123"/>
                  <a:pt x="124" y="124"/>
                </a:cubicBezTo>
                <a:cubicBezTo>
                  <a:pt x="123" y="124"/>
                  <a:pt x="121" y="127"/>
                  <a:pt x="120" y="128"/>
                </a:cubicBezTo>
                <a:cubicBezTo>
                  <a:pt x="121" y="128"/>
                  <a:pt x="121" y="128"/>
                  <a:pt x="120" y="130"/>
                </a:cubicBezTo>
                <a:cubicBezTo>
                  <a:pt x="121" y="129"/>
                  <a:pt x="121" y="129"/>
                  <a:pt x="121" y="129"/>
                </a:cubicBezTo>
                <a:cubicBezTo>
                  <a:pt x="125" y="126"/>
                  <a:pt x="124" y="125"/>
                  <a:pt x="128" y="123"/>
                </a:cubicBezTo>
                <a:cubicBezTo>
                  <a:pt x="127" y="122"/>
                  <a:pt x="126" y="123"/>
                  <a:pt x="129" y="121"/>
                </a:cubicBezTo>
                <a:close/>
                <a:moveTo>
                  <a:pt x="129" y="131"/>
                </a:moveTo>
                <a:cubicBezTo>
                  <a:pt x="130" y="130"/>
                  <a:pt x="133" y="127"/>
                  <a:pt x="134" y="126"/>
                </a:cubicBezTo>
                <a:cubicBezTo>
                  <a:pt x="131" y="128"/>
                  <a:pt x="130" y="130"/>
                  <a:pt x="129" y="131"/>
                </a:cubicBezTo>
                <a:close/>
                <a:moveTo>
                  <a:pt x="133" y="136"/>
                </a:moveTo>
                <a:cubicBezTo>
                  <a:pt x="135" y="136"/>
                  <a:pt x="137" y="136"/>
                  <a:pt x="139" y="133"/>
                </a:cubicBezTo>
                <a:cubicBezTo>
                  <a:pt x="136" y="135"/>
                  <a:pt x="136" y="134"/>
                  <a:pt x="133" y="136"/>
                </a:cubicBezTo>
                <a:close/>
                <a:moveTo>
                  <a:pt x="124" y="131"/>
                </a:moveTo>
                <a:cubicBezTo>
                  <a:pt x="125" y="131"/>
                  <a:pt x="125" y="131"/>
                  <a:pt x="124" y="132"/>
                </a:cubicBezTo>
                <a:cubicBezTo>
                  <a:pt x="126" y="131"/>
                  <a:pt x="131" y="127"/>
                  <a:pt x="128" y="128"/>
                </a:cubicBezTo>
                <a:cubicBezTo>
                  <a:pt x="128" y="129"/>
                  <a:pt x="126" y="130"/>
                  <a:pt x="124" y="131"/>
                </a:cubicBezTo>
                <a:close/>
                <a:moveTo>
                  <a:pt x="121" y="127"/>
                </a:moveTo>
                <a:cubicBezTo>
                  <a:pt x="121" y="126"/>
                  <a:pt x="121" y="125"/>
                  <a:pt x="123" y="124"/>
                </a:cubicBezTo>
                <a:cubicBezTo>
                  <a:pt x="120" y="126"/>
                  <a:pt x="117" y="127"/>
                  <a:pt x="117" y="128"/>
                </a:cubicBezTo>
                <a:cubicBezTo>
                  <a:pt x="118" y="128"/>
                  <a:pt x="120" y="126"/>
                  <a:pt x="121" y="126"/>
                </a:cubicBezTo>
                <a:cubicBezTo>
                  <a:pt x="120" y="126"/>
                  <a:pt x="119" y="128"/>
                  <a:pt x="121" y="127"/>
                </a:cubicBezTo>
                <a:close/>
                <a:moveTo>
                  <a:pt x="120" y="131"/>
                </a:moveTo>
                <a:cubicBezTo>
                  <a:pt x="121" y="131"/>
                  <a:pt x="122" y="131"/>
                  <a:pt x="124" y="129"/>
                </a:cubicBezTo>
                <a:cubicBezTo>
                  <a:pt x="124" y="128"/>
                  <a:pt x="121" y="130"/>
                  <a:pt x="120" y="131"/>
                </a:cubicBezTo>
                <a:close/>
                <a:moveTo>
                  <a:pt x="119" y="140"/>
                </a:moveTo>
                <a:cubicBezTo>
                  <a:pt x="121" y="139"/>
                  <a:pt x="122" y="137"/>
                  <a:pt x="124" y="135"/>
                </a:cubicBezTo>
                <a:cubicBezTo>
                  <a:pt x="124" y="134"/>
                  <a:pt x="124" y="134"/>
                  <a:pt x="124" y="134"/>
                </a:cubicBezTo>
                <a:cubicBezTo>
                  <a:pt x="121" y="137"/>
                  <a:pt x="119" y="139"/>
                  <a:pt x="119" y="140"/>
                </a:cubicBezTo>
                <a:close/>
                <a:moveTo>
                  <a:pt x="117" y="131"/>
                </a:moveTo>
                <a:cubicBezTo>
                  <a:pt x="119" y="130"/>
                  <a:pt x="117" y="130"/>
                  <a:pt x="118" y="129"/>
                </a:cubicBezTo>
                <a:cubicBezTo>
                  <a:pt x="116" y="131"/>
                  <a:pt x="116" y="131"/>
                  <a:pt x="117" y="131"/>
                </a:cubicBezTo>
                <a:close/>
                <a:moveTo>
                  <a:pt x="112" y="133"/>
                </a:moveTo>
                <a:cubicBezTo>
                  <a:pt x="112" y="134"/>
                  <a:pt x="114" y="132"/>
                  <a:pt x="113" y="133"/>
                </a:cubicBezTo>
                <a:cubicBezTo>
                  <a:pt x="117" y="130"/>
                  <a:pt x="114" y="131"/>
                  <a:pt x="112" y="133"/>
                </a:cubicBezTo>
                <a:close/>
                <a:moveTo>
                  <a:pt x="117" y="138"/>
                </a:moveTo>
                <a:cubicBezTo>
                  <a:pt x="116" y="140"/>
                  <a:pt x="113" y="143"/>
                  <a:pt x="114" y="143"/>
                </a:cubicBezTo>
                <a:cubicBezTo>
                  <a:pt x="117" y="140"/>
                  <a:pt x="116" y="140"/>
                  <a:pt x="119" y="137"/>
                </a:cubicBezTo>
                <a:cubicBezTo>
                  <a:pt x="118" y="138"/>
                  <a:pt x="118" y="137"/>
                  <a:pt x="117" y="138"/>
                </a:cubicBezTo>
                <a:close/>
                <a:moveTo>
                  <a:pt x="114" y="157"/>
                </a:moveTo>
                <a:cubicBezTo>
                  <a:pt x="112" y="158"/>
                  <a:pt x="113" y="158"/>
                  <a:pt x="111" y="158"/>
                </a:cubicBezTo>
                <a:cubicBezTo>
                  <a:pt x="113" y="158"/>
                  <a:pt x="109" y="161"/>
                  <a:pt x="109" y="161"/>
                </a:cubicBezTo>
                <a:cubicBezTo>
                  <a:pt x="111" y="159"/>
                  <a:pt x="109" y="160"/>
                  <a:pt x="108" y="161"/>
                </a:cubicBezTo>
                <a:cubicBezTo>
                  <a:pt x="108" y="162"/>
                  <a:pt x="107" y="163"/>
                  <a:pt x="107" y="164"/>
                </a:cubicBezTo>
                <a:cubicBezTo>
                  <a:pt x="105" y="166"/>
                  <a:pt x="105" y="164"/>
                  <a:pt x="102" y="167"/>
                </a:cubicBezTo>
                <a:cubicBezTo>
                  <a:pt x="102" y="169"/>
                  <a:pt x="103" y="167"/>
                  <a:pt x="104" y="167"/>
                </a:cubicBezTo>
                <a:cubicBezTo>
                  <a:pt x="103" y="168"/>
                  <a:pt x="102" y="168"/>
                  <a:pt x="101" y="169"/>
                </a:cubicBezTo>
                <a:cubicBezTo>
                  <a:pt x="103" y="169"/>
                  <a:pt x="106" y="166"/>
                  <a:pt x="107" y="164"/>
                </a:cubicBezTo>
                <a:cubicBezTo>
                  <a:pt x="106" y="167"/>
                  <a:pt x="101" y="172"/>
                  <a:pt x="99" y="173"/>
                </a:cubicBezTo>
                <a:cubicBezTo>
                  <a:pt x="99" y="173"/>
                  <a:pt x="99" y="175"/>
                  <a:pt x="98" y="175"/>
                </a:cubicBezTo>
                <a:cubicBezTo>
                  <a:pt x="98" y="175"/>
                  <a:pt x="99" y="175"/>
                  <a:pt x="98" y="175"/>
                </a:cubicBezTo>
                <a:cubicBezTo>
                  <a:pt x="99" y="175"/>
                  <a:pt x="98" y="175"/>
                  <a:pt x="99" y="175"/>
                </a:cubicBezTo>
                <a:cubicBezTo>
                  <a:pt x="99" y="175"/>
                  <a:pt x="100" y="174"/>
                  <a:pt x="100" y="174"/>
                </a:cubicBezTo>
                <a:cubicBezTo>
                  <a:pt x="100" y="174"/>
                  <a:pt x="100" y="174"/>
                  <a:pt x="100" y="174"/>
                </a:cubicBezTo>
                <a:cubicBezTo>
                  <a:pt x="101" y="172"/>
                  <a:pt x="101" y="172"/>
                  <a:pt x="101" y="172"/>
                </a:cubicBezTo>
                <a:cubicBezTo>
                  <a:pt x="102" y="172"/>
                  <a:pt x="103" y="171"/>
                  <a:pt x="104" y="170"/>
                </a:cubicBezTo>
                <a:cubicBezTo>
                  <a:pt x="103" y="170"/>
                  <a:pt x="106" y="168"/>
                  <a:pt x="106" y="167"/>
                </a:cubicBezTo>
                <a:cubicBezTo>
                  <a:pt x="108" y="166"/>
                  <a:pt x="114" y="158"/>
                  <a:pt x="117" y="157"/>
                </a:cubicBezTo>
                <a:cubicBezTo>
                  <a:pt x="117" y="157"/>
                  <a:pt x="116" y="157"/>
                  <a:pt x="117" y="156"/>
                </a:cubicBezTo>
                <a:cubicBezTo>
                  <a:pt x="119" y="155"/>
                  <a:pt x="120" y="153"/>
                  <a:pt x="123" y="151"/>
                </a:cubicBezTo>
                <a:cubicBezTo>
                  <a:pt x="122" y="150"/>
                  <a:pt x="125" y="150"/>
                  <a:pt x="126" y="148"/>
                </a:cubicBezTo>
                <a:cubicBezTo>
                  <a:pt x="126" y="148"/>
                  <a:pt x="127" y="147"/>
                  <a:pt x="126" y="147"/>
                </a:cubicBezTo>
                <a:cubicBezTo>
                  <a:pt x="123" y="150"/>
                  <a:pt x="122" y="148"/>
                  <a:pt x="120" y="151"/>
                </a:cubicBezTo>
                <a:cubicBezTo>
                  <a:pt x="121" y="150"/>
                  <a:pt x="120" y="153"/>
                  <a:pt x="119" y="153"/>
                </a:cubicBezTo>
                <a:cubicBezTo>
                  <a:pt x="119" y="152"/>
                  <a:pt x="117" y="155"/>
                  <a:pt x="116" y="155"/>
                </a:cubicBezTo>
                <a:cubicBezTo>
                  <a:pt x="117" y="154"/>
                  <a:pt x="118" y="153"/>
                  <a:pt x="118" y="152"/>
                </a:cubicBezTo>
                <a:cubicBezTo>
                  <a:pt x="117" y="154"/>
                  <a:pt x="116" y="154"/>
                  <a:pt x="116" y="154"/>
                </a:cubicBezTo>
                <a:cubicBezTo>
                  <a:pt x="116" y="154"/>
                  <a:pt x="117" y="153"/>
                  <a:pt x="117" y="153"/>
                </a:cubicBezTo>
                <a:cubicBezTo>
                  <a:pt x="115" y="155"/>
                  <a:pt x="115" y="155"/>
                  <a:pt x="114" y="157"/>
                </a:cubicBezTo>
                <a:close/>
                <a:moveTo>
                  <a:pt x="119" y="151"/>
                </a:moveTo>
                <a:cubicBezTo>
                  <a:pt x="120" y="150"/>
                  <a:pt x="121" y="149"/>
                  <a:pt x="121" y="148"/>
                </a:cubicBezTo>
                <a:cubicBezTo>
                  <a:pt x="120" y="149"/>
                  <a:pt x="119" y="149"/>
                  <a:pt x="118" y="151"/>
                </a:cubicBezTo>
                <a:cubicBezTo>
                  <a:pt x="118" y="152"/>
                  <a:pt x="119" y="150"/>
                  <a:pt x="120" y="150"/>
                </a:cubicBezTo>
                <a:cubicBezTo>
                  <a:pt x="119" y="151"/>
                  <a:pt x="118" y="152"/>
                  <a:pt x="119" y="151"/>
                </a:cubicBezTo>
                <a:close/>
                <a:moveTo>
                  <a:pt x="124" y="159"/>
                </a:moveTo>
                <a:cubicBezTo>
                  <a:pt x="125" y="159"/>
                  <a:pt x="128" y="159"/>
                  <a:pt x="128" y="157"/>
                </a:cubicBezTo>
                <a:cubicBezTo>
                  <a:pt x="125" y="160"/>
                  <a:pt x="127" y="156"/>
                  <a:pt x="124" y="159"/>
                </a:cubicBezTo>
                <a:close/>
                <a:moveTo>
                  <a:pt x="112" y="142"/>
                </a:moveTo>
                <a:cubicBezTo>
                  <a:pt x="110" y="143"/>
                  <a:pt x="109" y="144"/>
                  <a:pt x="109" y="145"/>
                </a:cubicBezTo>
                <a:cubicBezTo>
                  <a:pt x="110" y="145"/>
                  <a:pt x="111" y="143"/>
                  <a:pt x="112" y="142"/>
                </a:cubicBezTo>
                <a:cubicBezTo>
                  <a:pt x="112" y="143"/>
                  <a:pt x="112" y="143"/>
                  <a:pt x="113" y="142"/>
                </a:cubicBezTo>
                <a:cubicBezTo>
                  <a:pt x="113" y="142"/>
                  <a:pt x="112" y="142"/>
                  <a:pt x="112" y="142"/>
                </a:cubicBezTo>
                <a:close/>
                <a:moveTo>
                  <a:pt x="114" y="170"/>
                </a:moveTo>
                <a:cubicBezTo>
                  <a:pt x="115" y="170"/>
                  <a:pt x="118" y="166"/>
                  <a:pt x="117" y="166"/>
                </a:cubicBezTo>
                <a:cubicBezTo>
                  <a:pt x="115" y="168"/>
                  <a:pt x="116" y="167"/>
                  <a:pt x="114" y="170"/>
                </a:cubicBezTo>
                <a:close/>
                <a:moveTo>
                  <a:pt x="88" y="182"/>
                </a:moveTo>
                <a:cubicBezTo>
                  <a:pt x="88" y="182"/>
                  <a:pt x="89" y="182"/>
                  <a:pt x="89" y="181"/>
                </a:cubicBezTo>
                <a:cubicBezTo>
                  <a:pt x="88" y="181"/>
                  <a:pt x="88" y="182"/>
                  <a:pt x="88" y="182"/>
                </a:cubicBezTo>
                <a:close/>
                <a:moveTo>
                  <a:pt x="108" y="144"/>
                </a:moveTo>
                <a:cubicBezTo>
                  <a:pt x="106" y="144"/>
                  <a:pt x="109" y="142"/>
                  <a:pt x="108" y="142"/>
                </a:cubicBezTo>
                <a:cubicBezTo>
                  <a:pt x="107" y="142"/>
                  <a:pt x="103" y="145"/>
                  <a:pt x="103" y="145"/>
                </a:cubicBezTo>
                <a:cubicBezTo>
                  <a:pt x="105" y="144"/>
                  <a:pt x="106" y="145"/>
                  <a:pt x="107" y="144"/>
                </a:cubicBezTo>
                <a:cubicBezTo>
                  <a:pt x="109" y="143"/>
                  <a:pt x="109" y="143"/>
                  <a:pt x="110" y="141"/>
                </a:cubicBezTo>
                <a:cubicBezTo>
                  <a:pt x="110" y="141"/>
                  <a:pt x="110" y="141"/>
                  <a:pt x="110" y="141"/>
                </a:cubicBezTo>
                <a:cubicBezTo>
                  <a:pt x="107" y="143"/>
                  <a:pt x="110" y="142"/>
                  <a:pt x="108" y="144"/>
                </a:cubicBezTo>
                <a:close/>
                <a:moveTo>
                  <a:pt x="802" y="247"/>
                </a:moveTo>
                <a:cubicBezTo>
                  <a:pt x="799" y="242"/>
                  <a:pt x="799" y="242"/>
                  <a:pt x="799" y="242"/>
                </a:cubicBezTo>
                <a:cubicBezTo>
                  <a:pt x="798" y="242"/>
                  <a:pt x="801" y="247"/>
                  <a:pt x="801" y="246"/>
                </a:cubicBezTo>
                <a:cubicBezTo>
                  <a:pt x="801" y="247"/>
                  <a:pt x="801" y="247"/>
                  <a:pt x="801" y="247"/>
                </a:cubicBezTo>
                <a:cubicBezTo>
                  <a:pt x="800" y="244"/>
                  <a:pt x="802" y="246"/>
                  <a:pt x="802" y="247"/>
                </a:cubicBezTo>
                <a:close/>
                <a:moveTo>
                  <a:pt x="596" y="44"/>
                </a:moveTo>
                <a:cubicBezTo>
                  <a:pt x="592" y="42"/>
                  <a:pt x="592" y="42"/>
                  <a:pt x="592" y="42"/>
                </a:cubicBezTo>
                <a:cubicBezTo>
                  <a:pt x="592" y="43"/>
                  <a:pt x="593" y="43"/>
                  <a:pt x="594" y="44"/>
                </a:cubicBezTo>
                <a:cubicBezTo>
                  <a:pt x="591" y="43"/>
                  <a:pt x="597" y="45"/>
                  <a:pt x="596" y="44"/>
                </a:cubicBezTo>
                <a:close/>
                <a:moveTo>
                  <a:pt x="493" y="9"/>
                </a:moveTo>
                <a:cubicBezTo>
                  <a:pt x="495" y="10"/>
                  <a:pt x="500" y="11"/>
                  <a:pt x="502" y="11"/>
                </a:cubicBezTo>
                <a:cubicBezTo>
                  <a:pt x="500" y="10"/>
                  <a:pt x="492" y="9"/>
                  <a:pt x="493" y="9"/>
                </a:cubicBezTo>
                <a:close/>
                <a:moveTo>
                  <a:pt x="467" y="5"/>
                </a:moveTo>
                <a:cubicBezTo>
                  <a:pt x="469" y="5"/>
                  <a:pt x="477" y="7"/>
                  <a:pt x="475" y="6"/>
                </a:cubicBezTo>
                <a:cubicBezTo>
                  <a:pt x="473" y="6"/>
                  <a:pt x="466" y="4"/>
                  <a:pt x="466" y="5"/>
                </a:cubicBezTo>
                <a:cubicBezTo>
                  <a:pt x="467" y="6"/>
                  <a:pt x="469" y="7"/>
                  <a:pt x="470" y="6"/>
                </a:cubicBezTo>
                <a:cubicBezTo>
                  <a:pt x="469" y="6"/>
                  <a:pt x="468" y="6"/>
                  <a:pt x="467" y="5"/>
                </a:cubicBezTo>
                <a:close/>
                <a:moveTo>
                  <a:pt x="411" y="0"/>
                </a:moveTo>
                <a:cubicBezTo>
                  <a:pt x="410" y="0"/>
                  <a:pt x="406" y="0"/>
                  <a:pt x="404" y="1"/>
                </a:cubicBezTo>
                <a:cubicBezTo>
                  <a:pt x="407" y="1"/>
                  <a:pt x="411" y="1"/>
                  <a:pt x="414" y="1"/>
                </a:cubicBezTo>
                <a:cubicBezTo>
                  <a:pt x="413" y="1"/>
                  <a:pt x="411" y="1"/>
                  <a:pt x="412" y="1"/>
                </a:cubicBezTo>
                <a:cubicBezTo>
                  <a:pt x="413" y="1"/>
                  <a:pt x="417" y="0"/>
                  <a:pt x="415" y="0"/>
                </a:cubicBezTo>
                <a:cubicBezTo>
                  <a:pt x="415" y="1"/>
                  <a:pt x="413" y="0"/>
                  <a:pt x="411" y="0"/>
                </a:cubicBezTo>
                <a:close/>
                <a:moveTo>
                  <a:pt x="394" y="50"/>
                </a:moveTo>
                <a:cubicBezTo>
                  <a:pt x="394" y="49"/>
                  <a:pt x="401" y="50"/>
                  <a:pt x="399" y="50"/>
                </a:cubicBezTo>
                <a:cubicBezTo>
                  <a:pt x="399" y="49"/>
                  <a:pt x="391" y="49"/>
                  <a:pt x="394" y="50"/>
                </a:cubicBezTo>
                <a:close/>
                <a:moveTo>
                  <a:pt x="388" y="50"/>
                </a:moveTo>
                <a:cubicBezTo>
                  <a:pt x="389" y="50"/>
                  <a:pt x="391" y="51"/>
                  <a:pt x="393" y="50"/>
                </a:cubicBezTo>
                <a:cubicBezTo>
                  <a:pt x="384" y="50"/>
                  <a:pt x="379" y="50"/>
                  <a:pt x="376" y="50"/>
                </a:cubicBezTo>
                <a:cubicBezTo>
                  <a:pt x="379" y="50"/>
                  <a:pt x="373" y="51"/>
                  <a:pt x="376" y="51"/>
                </a:cubicBezTo>
                <a:cubicBezTo>
                  <a:pt x="378" y="50"/>
                  <a:pt x="383" y="51"/>
                  <a:pt x="382" y="50"/>
                </a:cubicBezTo>
                <a:cubicBezTo>
                  <a:pt x="383" y="50"/>
                  <a:pt x="386" y="50"/>
                  <a:pt x="388" y="50"/>
                </a:cubicBezTo>
                <a:close/>
                <a:moveTo>
                  <a:pt x="350" y="7"/>
                </a:moveTo>
                <a:cubicBezTo>
                  <a:pt x="351" y="6"/>
                  <a:pt x="358" y="6"/>
                  <a:pt x="359" y="6"/>
                </a:cubicBezTo>
                <a:cubicBezTo>
                  <a:pt x="355" y="6"/>
                  <a:pt x="351" y="7"/>
                  <a:pt x="349" y="7"/>
                </a:cubicBezTo>
                <a:cubicBezTo>
                  <a:pt x="350" y="7"/>
                  <a:pt x="350" y="7"/>
                  <a:pt x="350" y="7"/>
                </a:cubicBezTo>
                <a:cubicBezTo>
                  <a:pt x="350" y="7"/>
                  <a:pt x="349" y="7"/>
                  <a:pt x="350" y="7"/>
                </a:cubicBezTo>
                <a:close/>
                <a:moveTo>
                  <a:pt x="350" y="8"/>
                </a:moveTo>
                <a:cubicBezTo>
                  <a:pt x="350" y="8"/>
                  <a:pt x="350" y="8"/>
                  <a:pt x="351" y="7"/>
                </a:cubicBezTo>
                <a:cubicBezTo>
                  <a:pt x="348" y="8"/>
                  <a:pt x="348" y="7"/>
                  <a:pt x="347" y="7"/>
                </a:cubicBezTo>
                <a:cubicBezTo>
                  <a:pt x="346" y="8"/>
                  <a:pt x="345" y="8"/>
                  <a:pt x="343" y="8"/>
                </a:cubicBezTo>
                <a:cubicBezTo>
                  <a:pt x="342" y="8"/>
                  <a:pt x="336" y="8"/>
                  <a:pt x="335" y="9"/>
                </a:cubicBezTo>
                <a:cubicBezTo>
                  <a:pt x="336" y="9"/>
                  <a:pt x="337" y="9"/>
                  <a:pt x="337" y="9"/>
                </a:cubicBezTo>
                <a:cubicBezTo>
                  <a:pt x="334" y="10"/>
                  <a:pt x="330" y="9"/>
                  <a:pt x="327" y="11"/>
                </a:cubicBezTo>
                <a:cubicBezTo>
                  <a:pt x="331" y="11"/>
                  <a:pt x="333" y="10"/>
                  <a:pt x="336" y="10"/>
                </a:cubicBezTo>
                <a:cubicBezTo>
                  <a:pt x="336" y="9"/>
                  <a:pt x="337" y="9"/>
                  <a:pt x="339" y="9"/>
                </a:cubicBezTo>
                <a:cubicBezTo>
                  <a:pt x="339" y="9"/>
                  <a:pt x="336" y="9"/>
                  <a:pt x="337" y="10"/>
                </a:cubicBezTo>
                <a:cubicBezTo>
                  <a:pt x="342" y="9"/>
                  <a:pt x="350" y="9"/>
                  <a:pt x="351" y="8"/>
                </a:cubicBezTo>
                <a:cubicBezTo>
                  <a:pt x="350" y="8"/>
                  <a:pt x="350" y="8"/>
                  <a:pt x="350" y="8"/>
                </a:cubicBezTo>
                <a:close/>
                <a:moveTo>
                  <a:pt x="314" y="14"/>
                </a:moveTo>
                <a:cubicBezTo>
                  <a:pt x="315" y="14"/>
                  <a:pt x="322" y="13"/>
                  <a:pt x="320" y="13"/>
                </a:cubicBezTo>
                <a:cubicBezTo>
                  <a:pt x="317" y="14"/>
                  <a:pt x="316" y="13"/>
                  <a:pt x="314" y="14"/>
                </a:cubicBezTo>
                <a:close/>
                <a:moveTo>
                  <a:pt x="241" y="77"/>
                </a:moveTo>
                <a:cubicBezTo>
                  <a:pt x="240" y="77"/>
                  <a:pt x="241" y="75"/>
                  <a:pt x="240" y="76"/>
                </a:cubicBezTo>
                <a:cubicBezTo>
                  <a:pt x="240" y="76"/>
                  <a:pt x="238" y="77"/>
                  <a:pt x="238" y="77"/>
                </a:cubicBezTo>
                <a:cubicBezTo>
                  <a:pt x="238" y="77"/>
                  <a:pt x="238" y="77"/>
                  <a:pt x="237" y="77"/>
                </a:cubicBezTo>
                <a:cubicBezTo>
                  <a:pt x="237" y="78"/>
                  <a:pt x="238" y="77"/>
                  <a:pt x="238" y="77"/>
                </a:cubicBezTo>
                <a:cubicBezTo>
                  <a:pt x="236" y="79"/>
                  <a:pt x="236" y="78"/>
                  <a:pt x="235" y="79"/>
                </a:cubicBezTo>
                <a:cubicBezTo>
                  <a:pt x="236" y="79"/>
                  <a:pt x="240" y="77"/>
                  <a:pt x="241" y="77"/>
                </a:cubicBezTo>
                <a:close/>
                <a:moveTo>
                  <a:pt x="232" y="80"/>
                </a:moveTo>
                <a:cubicBezTo>
                  <a:pt x="232" y="81"/>
                  <a:pt x="233" y="81"/>
                  <a:pt x="228" y="83"/>
                </a:cubicBezTo>
                <a:cubicBezTo>
                  <a:pt x="231" y="83"/>
                  <a:pt x="236" y="79"/>
                  <a:pt x="241" y="77"/>
                </a:cubicBezTo>
                <a:cubicBezTo>
                  <a:pt x="238" y="78"/>
                  <a:pt x="235" y="79"/>
                  <a:pt x="232" y="80"/>
                </a:cubicBezTo>
                <a:close/>
                <a:moveTo>
                  <a:pt x="222" y="84"/>
                </a:moveTo>
                <a:cubicBezTo>
                  <a:pt x="220" y="86"/>
                  <a:pt x="220" y="87"/>
                  <a:pt x="223" y="86"/>
                </a:cubicBezTo>
                <a:cubicBezTo>
                  <a:pt x="221" y="87"/>
                  <a:pt x="219" y="89"/>
                  <a:pt x="217" y="89"/>
                </a:cubicBezTo>
                <a:cubicBezTo>
                  <a:pt x="217" y="88"/>
                  <a:pt x="219" y="88"/>
                  <a:pt x="219" y="87"/>
                </a:cubicBezTo>
                <a:cubicBezTo>
                  <a:pt x="217" y="88"/>
                  <a:pt x="213" y="90"/>
                  <a:pt x="213" y="91"/>
                </a:cubicBezTo>
                <a:cubicBezTo>
                  <a:pt x="218" y="88"/>
                  <a:pt x="214" y="91"/>
                  <a:pt x="215" y="91"/>
                </a:cubicBezTo>
                <a:cubicBezTo>
                  <a:pt x="219" y="89"/>
                  <a:pt x="219" y="89"/>
                  <a:pt x="219" y="89"/>
                </a:cubicBezTo>
                <a:cubicBezTo>
                  <a:pt x="219" y="88"/>
                  <a:pt x="224" y="86"/>
                  <a:pt x="226" y="84"/>
                </a:cubicBezTo>
                <a:cubicBezTo>
                  <a:pt x="222" y="86"/>
                  <a:pt x="223" y="85"/>
                  <a:pt x="222" y="84"/>
                </a:cubicBezTo>
                <a:close/>
                <a:moveTo>
                  <a:pt x="214" y="101"/>
                </a:moveTo>
                <a:cubicBezTo>
                  <a:pt x="214" y="103"/>
                  <a:pt x="210" y="104"/>
                  <a:pt x="207" y="106"/>
                </a:cubicBezTo>
                <a:cubicBezTo>
                  <a:pt x="211" y="104"/>
                  <a:pt x="216" y="101"/>
                  <a:pt x="220" y="99"/>
                </a:cubicBezTo>
                <a:cubicBezTo>
                  <a:pt x="219" y="99"/>
                  <a:pt x="215" y="102"/>
                  <a:pt x="215" y="101"/>
                </a:cubicBezTo>
                <a:cubicBezTo>
                  <a:pt x="219" y="99"/>
                  <a:pt x="223" y="98"/>
                  <a:pt x="226" y="95"/>
                </a:cubicBezTo>
                <a:cubicBezTo>
                  <a:pt x="223" y="97"/>
                  <a:pt x="219" y="98"/>
                  <a:pt x="214" y="101"/>
                </a:cubicBezTo>
                <a:close/>
                <a:moveTo>
                  <a:pt x="211" y="86"/>
                </a:moveTo>
                <a:cubicBezTo>
                  <a:pt x="213" y="83"/>
                  <a:pt x="216" y="83"/>
                  <a:pt x="217" y="81"/>
                </a:cubicBezTo>
                <a:cubicBezTo>
                  <a:pt x="214" y="83"/>
                  <a:pt x="214" y="82"/>
                  <a:pt x="210" y="84"/>
                </a:cubicBezTo>
                <a:cubicBezTo>
                  <a:pt x="210" y="85"/>
                  <a:pt x="208" y="86"/>
                  <a:pt x="211" y="86"/>
                </a:cubicBezTo>
                <a:close/>
                <a:moveTo>
                  <a:pt x="210" y="82"/>
                </a:moveTo>
                <a:cubicBezTo>
                  <a:pt x="211" y="82"/>
                  <a:pt x="207" y="83"/>
                  <a:pt x="208" y="84"/>
                </a:cubicBezTo>
                <a:cubicBezTo>
                  <a:pt x="211" y="83"/>
                  <a:pt x="211" y="82"/>
                  <a:pt x="213" y="80"/>
                </a:cubicBezTo>
                <a:cubicBezTo>
                  <a:pt x="214" y="80"/>
                  <a:pt x="214" y="81"/>
                  <a:pt x="215" y="80"/>
                </a:cubicBezTo>
                <a:cubicBezTo>
                  <a:pt x="216" y="79"/>
                  <a:pt x="212" y="81"/>
                  <a:pt x="210" y="82"/>
                </a:cubicBezTo>
                <a:close/>
                <a:moveTo>
                  <a:pt x="203" y="100"/>
                </a:moveTo>
                <a:cubicBezTo>
                  <a:pt x="201" y="100"/>
                  <a:pt x="199" y="102"/>
                  <a:pt x="199" y="102"/>
                </a:cubicBezTo>
                <a:cubicBezTo>
                  <a:pt x="201" y="100"/>
                  <a:pt x="205" y="97"/>
                  <a:pt x="207" y="96"/>
                </a:cubicBezTo>
                <a:cubicBezTo>
                  <a:pt x="207" y="96"/>
                  <a:pt x="213" y="92"/>
                  <a:pt x="212" y="92"/>
                </a:cubicBezTo>
                <a:cubicBezTo>
                  <a:pt x="211" y="93"/>
                  <a:pt x="207" y="95"/>
                  <a:pt x="207" y="96"/>
                </a:cubicBezTo>
                <a:cubicBezTo>
                  <a:pt x="204" y="97"/>
                  <a:pt x="201" y="100"/>
                  <a:pt x="197" y="101"/>
                </a:cubicBezTo>
                <a:cubicBezTo>
                  <a:pt x="197" y="102"/>
                  <a:pt x="198" y="101"/>
                  <a:pt x="196" y="103"/>
                </a:cubicBezTo>
                <a:cubicBezTo>
                  <a:pt x="192" y="104"/>
                  <a:pt x="183" y="110"/>
                  <a:pt x="180" y="114"/>
                </a:cubicBezTo>
                <a:cubicBezTo>
                  <a:pt x="175" y="115"/>
                  <a:pt x="167" y="123"/>
                  <a:pt x="160" y="128"/>
                </a:cubicBezTo>
                <a:cubicBezTo>
                  <a:pt x="161" y="128"/>
                  <a:pt x="163" y="127"/>
                  <a:pt x="161" y="129"/>
                </a:cubicBezTo>
                <a:cubicBezTo>
                  <a:pt x="164" y="127"/>
                  <a:pt x="163" y="126"/>
                  <a:pt x="165" y="125"/>
                </a:cubicBezTo>
                <a:cubicBezTo>
                  <a:pt x="166" y="125"/>
                  <a:pt x="167" y="124"/>
                  <a:pt x="165" y="127"/>
                </a:cubicBezTo>
                <a:cubicBezTo>
                  <a:pt x="167" y="125"/>
                  <a:pt x="166" y="126"/>
                  <a:pt x="168" y="125"/>
                </a:cubicBezTo>
                <a:cubicBezTo>
                  <a:pt x="168" y="124"/>
                  <a:pt x="169" y="122"/>
                  <a:pt x="167" y="123"/>
                </a:cubicBezTo>
                <a:cubicBezTo>
                  <a:pt x="172" y="119"/>
                  <a:pt x="174" y="119"/>
                  <a:pt x="177" y="116"/>
                </a:cubicBezTo>
                <a:cubicBezTo>
                  <a:pt x="176" y="117"/>
                  <a:pt x="178" y="116"/>
                  <a:pt x="179" y="115"/>
                </a:cubicBezTo>
                <a:cubicBezTo>
                  <a:pt x="179" y="115"/>
                  <a:pt x="178" y="115"/>
                  <a:pt x="179" y="114"/>
                </a:cubicBezTo>
                <a:cubicBezTo>
                  <a:pt x="183" y="113"/>
                  <a:pt x="189" y="107"/>
                  <a:pt x="193" y="105"/>
                </a:cubicBezTo>
                <a:cubicBezTo>
                  <a:pt x="193" y="105"/>
                  <a:pt x="192" y="105"/>
                  <a:pt x="194" y="104"/>
                </a:cubicBezTo>
                <a:cubicBezTo>
                  <a:pt x="193" y="106"/>
                  <a:pt x="196" y="103"/>
                  <a:pt x="198" y="102"/>
                </a:cubicBezTo>
                <a:cubicBezTo>
                  <a:pt x="198" y="103"/>
                  <a:pt x="189" y="108"/>
                  <a:pt x="194" y="106"/>
                </a:cubicBezTo>
                <a:cubicBezTo>
                  <a:pt x="192" y="107"/>
                  <a:pt x="190" y="108"/>
                  <a:pt x="190" y="108"/>
                </a:cubicBezTo>
                <a:cubicBezTo>
                  <a:pt x="194" y="106"/>
                  <a:pt x="190" y="109"/>
                  <a:pt x="189" y="110"/>
                </a:cubicBezTo>
                <a:cubicBezTo>
                  <a:pt x="194" y="107"/>
                  <a:pt x="196" y="106"/>
                  <a:pt x="200" y="103"/>
                </a:cubicBezTo>
                <a:cubicBezTo>
                  <a:pt x="201" y="103"/>
                  <a:pt x="200" y="103"/>
                  <a:pt x="201" y="102"/>
                </a:cubicBezTo>
                <a:cubicBezTo>
                  <a:pt x="202" y="102"/>
                  <a:pt x="205" y="100"/>
                  <a:pt x="205" y="99"/>
                </a:cubicBezTo>
                <a:cubicBezTo>
                  <a:pt x="207" y="98"/>
                  <a:pt x="210" y="96"/>
                  <a:pt x="210" y="97"/>
                </a:cubicBezTo>
                <a:cubicBezTo>
                  <a:pt x="212" y="96"/>
                  <a:pt x="213" y="96"/>
                  <a:pt x="213" y="95"/>
                </a:cubicBezTo>
                <a:cubicBezTo>
                  <a:pt x="211" y="96"/>
                  <a:pt x="215" y="94"/>
                  <a:pt x="214" y="94"/>
                </a:cubicBezTo>
                <a:cubicBezTo>
                  <a:pt x="213" y="95"/>
                  <a:pt x="213" y="94"/>
                  <a:pt x="211" y="95"/>
                </a:cubicBezTo>
                <a:cubicBezTo>
                  <a:pt x="211" y="96"/>
                  <a:pt x="207" y="98"/>
                  <a:pt x="205" y="99"/>
                </a:cubicBezTo>
                <a:cubicBezTo>
                  <a:pt x="205" y="99"/>
                  <a:pt x="202" y="101"/>
                  <a:pt x="202" y="101"/>
                </a:cubicBezTo>
                <a:cubicBezTo>
                  <a:pt x="200" y="101"/>
                  <a:pt x="205" y="99"/>
                  <a:pt x="203" y="100"/>
                </a:cubicBezTo>
                <a:close/>
                <a:moveTo>
                  <a:pt x="201" y="82"/>
                </a:moveTo>
                <a:cubicBezTo>
                  <a:pt x="203" y="81"/>
                  <a:pt x="203" y="82"/>
                  <a:pt x="205" y="81"/>
                </a:cubicBezTo>
                <a:cubicBezTo>
                  <a:pt x="205" y="80"/>
                  <a:pt x="206" y="80"/>
                  <a:pt x="205" y="79"/>
                </a:cubicBezTo>
                <a:cubicBezTo>
                  <a:pt x="203" y="80"/>
                  <a:pt x="202" y="81"/>
                  <a:pt x="201" y="82"/>
                </a:cubicBezTo>
                <a:close/>
                <a:moveTo>
                  <a:pt x="192" y="82"/>
                </a:moveTo>
                <a:cubicBezTo>
                  <a:pt x="192" y="81"/>
                  <a:pt x="194" y="80"/>
                  <a:pt x="194" y="80"/>
                </a:cubicBezTo>
                <a:cubicBezTo>
                  <a:pt x="192" y="80"/>
                  <a:pt x="187" y="84"/>
                  <a:pt x="190" y="83"/>
                </a:cubicBezTo>
                <a:cubicBezTo>
                  <a:pt x="192" y="81"/>
                  <a:pt x="191" y="83"/>
                  <a:pt x="191" y="83"/>
                </a:cubicBezTo>
                <a:cubicBezTo>
                  <a:pt x="192" y="83"/>
                  <a:pt x="194" y="82"/>
                  <a:pt x="195" y="81"/>
                </a:cubicBezTo>
                <a:cubicBezTo>
                  <a:pt x="195" y="81"/>
                  <a:pt x="195" y="82"/>
                  <a:pt x="195" y="82"/>
                </a:cubicBezTo>
                <a:cubicBezTo>
                  <a:pt x="197" y="81"/>
                  <a:pt x="197" y="81"/>
                  <a:pt x="197" y="81"/>
                </a:cubicBezTo>
                <a:cubicBezTo>
                  <a:pt x="197" y="80"/>
                  <a:pt x="197" y="80"/>
                  <a:pt x="197" y="80"/>
                </a:cubicBezTo>
                <a:cubicBezTo>
                  <a:pt x="194" y="82"/>
                  <a:pt x="193" y="81"/>
                  <a:pt x="192" y="82"/>
                </a:cubicBezTo>
                <a:close/>
                <a:moveTo>
                  <a:pt x="196" y="84"/>
                </a:moveTo>
                <a:cubicBezTo>
                  <a:pt x="193" y="86"/>
                  <a:pt x="192" y="85"/>
                  <a:pt x="192" y="85"/>
                </a:cubicBezTo>
                <a:cubicBezTo>
                  <a:pt x="192" y="86"/>
                  <a:pt x="191" y="86"/>
                  <a:pt x="191" y="87"/>
                </a:cubicBezTo>
                <a:cubicBezTo>
                  <a:pt x="193" y="86"/>
                  <a:pt x="192" y="87"/>
                  <a:pt x="194" y="87"/>
                </a:cubicBezTo>
                <a:cubicBezTo>
                  <a:pt x="196" y="86"/>
                  <a:pt x="195" y="86"/>
                  <a:pt x="197" y="85"/>
                </a:cubicBezTo>
                <a:cubicBezTo>
                  <a:pt x="198" y="84"/>
                  <a:pt x="195" y="86"/>
                  <a:pt x="195" y="85"/>
                </a:cubicBezTo>
                <a:cubicBezTo>
                  <a:pt x="195" y="85"/>
                  <a:pt x="198" y="82"/>
                  <a:pt x="196" y="83"/>
                </a:cubicBezTo>
                <a:cubicBezTo>
                  <a:pt x="196" y="83"/>
                  <a:pt x="196" y="83"/>
                  <a:pt x="196" y="84"/>
                </a:cubicBezTo>
                <a:close/>
                <a:moveTo>
                  <a:pt x="187" y="104"/>
                </a:moveTo>
                <a:cubicBezTo>
                  <a:pt x="188" y="103"/>
                  <a:pt x="188" y="105"/>
                  <a:pt x="192" y="103"/>
                </a:cubicBezTo>
                <a:cubicBezTo>
                  <a:pt x="192" y="102"/>
                  <a:pt x="190" y="103"/>
                  <a:pt x="190" y="103"/>
                </a:cubicBezTo>
                <a:cubicBezTo>
                  <a:pt x="192" y="102"/>
                  <a:pt x="193" y="101"/>
                  <a:pt x="194" y="99"/>
                </a:cubicBezTo>
                <a:cubicBezTo>
                  <a:pt x="195" y="100"/>
                  <a:pt x="195" y="100"/>
                  <a:pt x="195" y="100"/>
                </a:cubicBezTo>
                <a:cubicBezTo>
                  <a:pt x="197" y="98"/>
                  <a:pt x="198" y="98"/>
                  <a:pt x="201" y="96"/>
                </a:cubicBezTo>
                <a:cubicBezTo>
                  <a:pt x="200" y="96"/>
                  <a:pt x="201" y="94"/>
                  <a:pt x="200" y="95"/>
                </a:cubicBezTo>
                <a:cubicBezTo>
                  <a:pt x="196" y="97"/>
                  <a:pt x="191" y="101"/>
                  <a:pt x="189" y="102"/>
                </a:cubicBezTo>
                <a:cubicBezTo>
                  <a:pt x="188" y="103"/>
                  <a:pt x="191" y="102"/>
                  <a:pt x="188" y="103"/>
                </a:cubicBezTo>
                <a:cubicBezTo>
                  <a:pt x="188" y="103"/>
                  <a:pt x="187" y="104"/>
                  <a:pt x="187" y="104"/>
                </a:cubicBezTo>
                <a:close/>
                <a:moveTo>
                  <a:pt x="198" y="107"/>
                </a:moveTo>
                <a:cubicBezTo>
                  <a:pt x="200" y="106"/>
                  <a:pt x="201" y="105"/>
                  <a:pt x="202" y="105"/>
                </a:cubicBezTo>
                <a:cubicBezTo>
                  <a:pt x="201" y="105"/>
                  <a:pt x="199" y="106"/>
                  <a:pt x="198" y="106"/>
                </a:cubicBezTo>
                <a:cubicBezTo>
                  <a:pt x="200" y="105"/>
                  <a:pt x="200" y="104"/>
                  <a:pt x="202" y="103"/>
                </a:cubicBezTo>
                <a:cubicBezTo>
                  <a:pt x="201" y="104"/>
                  <a:pt x="203" y="102"/>
                  <a:pt x="205" y="102"/>
                </a:cubicBezTo>
                <a:cubicBezTo>
                  <a:pt x="204" y="101"/>
                  <a:pt x="200" y="104"/>
                  <a:pt x="197" y="105"/>
                </a:cubicBezTo>
                <a:cubicBezTo>
                  <a:pt x="199" y="105"/>
                  <a:pt x="196" y="108"/>
                  <a:pt x="198" y="107"/>
                </a:cubicBezTo>
                <a:close/>
                <a:moveTo>
                  <a:pt x="186" y="99"/>
                </a:moveTo>
                <a:cubicBezTo>
                  <a:pt x="183" y="101"/>
                  <a:pt x="173" y="108"/>
                  <a:pt x="182" y="103"/>
                </a:cubicBezTo>
                <a:cubicBezTo>
                  <a:pt x="183" y="101"/>
                  <a:pt x="187" y="99"/>
                  <a:pt x="183" y="102"/>
                </a:cubicBezTo>
                <a:cubicBezTo>
                  <a:pt x="186" y="100"/>
                  <a:pt x="187" y="99"/>
                  <a:pt x="188" y="98"/>
                </a:cubicBezTo>
                <a:cubicBezTo>
                  <a:pt x="187" y="99"/>
                  <a:pt x="187" y="98"/>
                  <a:pt x="186" y="99"/>
                </a:cubicBezTo>
                <a:close/>
                <a:moveTo>
                  <a:pt x="169" y="89"/>
                </a:moveTo>
                <a:cubicBezTo>
                  <a:pt x="171" y="89"/>
                  <a:pt x="178" y="83"/>
                  <a:pt x="174" y="85"/>
                </a:cubicBezTo>
                <a:cubicBezTo>
                  <a:pt x="174" y="86"/>
                  <a:pt x="171" y="88"/>
                  <a:pt x="169" y="89"/>
                </a:cubicBezTo>
                <a:close/>
                <a:moveTo>
                  <a:pt x="182" y="123"/>
                </a:moveTo>
                <a:cubicBezTo>
                  <a:pt x="187" y="120"/>
                  <a:pt x="189" y="118"/>
                  <a:pt x="195" y="114"/>
                </a:cubicBezTo>
                <a:cubicBezTo>
                  <a:pt x="194" y="115"/>
                  <a:pt x="195" y="113"/>
                  <a:pt x="194" y="114"/>
                </a:cubicBezTo>
                <a:cubicBezTo>
                  <a:pt x="194" y="114"/>
                  <a:pt x="191" y="117"/>
                  <a:pt x="189" y="118"/>
                </a:cubicBezTo>
                <a:cubicBezTo>
                  <a:pt x="190" y="117"/>
                  <a:pt x="190" y="117"/>
                  <a:pt x="190" y="116"/>
                </a:cubicBezTo>
                <a:cubicBezTo>
                  <a:pt x="188" y="118"/>
                  <a:pt x="186" y="120"/>
                  <a:pt x="183" y="121"/>
                </a:cubicBezTo>
                <a:cubicBezTo>
                  <a:pt x="184" y="121"/>
                  <a:pt x="184" y="120"/>
                  <a:pt x="183" y="121"/>
                </a:cubicBezTo>
                <a:cubicBezTo>
                  <a:pt x="183" y="121"/>
                  <a:pt x="182" y="123"/>
                  <a:pt x="182" y="123"/>
                </a:cubicBezTo>
                <a:close/>
                <a:moveTo>
                  <a:pt x="178" y="110"/>
                </a:moveTo>
                <a:cubicBezTo>
                  <a:pt x="180" y="109"/>
                  <a:pt x="180" y="109"/>
                  <a:pt x="180" y="109"/>
                </a:cubicBezTo>
                <a:cubicBezTo>
                  <a:pt x="178" y="111"/>
                  <a:pt x="182" y="109"/>
                  <a:pt x="182" y="108"/>
                </a:cubicBezTo>
                <a:cubicBezTo>
                  <a:pt x="181" y="108"/>
                  <a:pt x="179" y="109"/>
                  <a:pt x="178" y="110"/>
                </a:cubicBezTo>
                <a:close/>
                <a:moveTo>
                  <a:pt x="178" y="117"/>
                </a:moveTo>
                <a:cubicBezTo>
                  <a:pt x="177" y="118"/>
                  <a:pt x="176" y="118"/>
                  <a:pt x="175" y="120"/>
                </a:cubicBezTo>
                <a:cubicBezTo>
                  <a:pt x="176" y="119"/>
                  <a:pt x="176" y="119"/>
                  <a:pt x="177" y="119"/>
                </a:cubicBezTo>
                <a:cubicBezTo>
                  <a:pt x="178" y="118"/>
                  <a:pt x="182" y="116"/>
                  <a:pt x="181" y="116"/>
                </a:cubicBezTo>
                <a:cubicBezTo>
                  <a:pt x="177" y="119"/>
                  <a:pt x="181" y="114"/>
                  <a:pt x="178" y="117"/>
                </a:cubicBezTo>
                <a:close/>
                <a:moveTo>
                  <a:pt x="164" y="122"/>
                </a:moveTo>
                <a:cubicBezTo>
                  <a:pt x="169" y="117"/>
                  <a:pt x="172" y="117"/>
                  <a:pt x="177" y="112"/>
                </a:cubicBezTo>
                <a:cubicBezTo>
                  <a:pt x="174" y="114"/>
                  <a:pt x="176" y="112"/>
                  <a:pt x="174" y="113"/>
                </a:cubicBezTo>
                <a:cubicBezTo>
                  <a:pt x="171" y="116"/>
                  <a:pt x="165" y="119"/>
                  <a:pt x="164" y="122"/>
                </a:cubicBezTo>
                <a:close/>
                <a:moveTo>
                  <a:pt x="159" y="111"/>
                </a:moveTo>
                <a:cubicBezTo>
                  <a:pt x="160" y="110"/>
                  <a:pt x="164" y="108"/>
                  <a:pt x="164" y="107"/>
                </a:cubicBezTo>
                <a:cubicBezTo>
                  <a:pt x="162" y="109"/>
                  <a:pt x="158" y="112"/>
                  <a:pt x="159" y="111"/>
                </a:cubicBezTo>
                <a:close/>
                <a:moveTo>
                  <a:pt x="170" y="123"/>
                </a:moveTo>
                <a:cubicBezTo>
                  <a:pt x="172" y="122"/>
                  <a:pt x="175" y="118"/>
                  <a:pt x="172" y="121"/>
                </a:cubicBezTo>
                <a:cubicBezTo>
                  <a:pt x="172" y="121"/>
                  <a:pt x="173" y="120"/>
                  <a:pt x="173" y="121"/>
                </a:cubicBezTo>
                <a:cubicBezTo>
                  <a:pt x="172" y="121"/>
                  <a:pt x="168" y="124"/>
                  <a:pt x="170" y="123"/>
                </a:cubicBezTo>
                <a:close/>
                <a:moveTo>
                  <a:pt x="125" y="113"/>
                </a:moveTo>
                <a:cubicBezTo>
                  <a:pt x="123" y="114"/>
                  <a:pt x="123" y="114"/>
                  <a:pt x="123" y="114"/>
                </a:cubicBezTo>
                <a:cubicBezTo>
                  <a:pt x="123" y="115"/>
                  <a:pt x="122" y="116"/>
                  <a:pt x="123" y="115"/>
                </a:cubicBezTo>
                <a:cubicBezTo>
                  <a:pt x="125" y="114"/>
                  <a:pt x="125" y="114"/>
                  <a:pt x="125" y="113"/>
                </a:cubicBezTo>
                <a:cubicBezTo>
                  <a:pt x="125" y="113"/>
                  <a:pt x="126" y="113"/>
                  <a:pt x="126" y="112"/>
                </a:cubicBezTo>
                <a:cubicBezTo>
                  <a:pt x="125" y="113"/>
                  <a:pt x="125" y="113"/>
                  <a:pt x="125" y="113"/>
                </a:cubicBezTo>
                <a:close/>
                <a:moveTo>
                  <a:pt x="107" y="138"/>
                </a:moveTo>
                <a:cubicBezTo>
                  <a:pt x="106" y="138"/>
                  <a:pt x="106" y="138"/>
                  <a:pt x="105" y="139"/>
                </a:cubicBezTo>
                <a:cubicBezTo>
                  <a:pt x="105" y="138"/>
                  <a:pt x="107" y="136"/>
                  <a:pt x="107" y="136"/>
                </a:cubicBezTo>
                <a:cubicBezTo>
                  <a:pt x="105" y="138"/>
                  <a:pt x="104" y="139"/>
                  <a:pt x="102" y="141"/>
                </a:cubicBezTo>
                <a:cubicBezTo>
                  <a:pt x="104" y="141"/>
                  <a:pt x="106" y="140"/>
                  <a:pt x="108" y="139"/>
                </a:cubicBezTo>
                <a:cubicBezTo>
                  <a:pt x="104" y="141"/>
                  <a:pt x="110" y="134"/>
                  <a:pt x="107" y="137"/>
                </a:cubicBezTo>
                <a:cubicBezTo>
                  <a:pt x="107" y="137"/>
                  <a:pt x="107" y="137"/>
                  <a:pt x="107" y="138"/>
                </a:cubicBezTo>
                <a:close/>
                <a:moveTo>
                  <a:pt x="128" y="160"/>
                </a:moveTo>
                <a:cubicBezTo>
                  <a:pt x="127" y="161"/>
                  <a:pt x="126" y="161"/>
                  <a:pt x="126" y="161"/>
                </a:cubicBezTo>
                <a:cubicBezTo>
                  <a:pt x="125" y="163"/>
                  <a:pt x="128" y="160"/>
                  <a:pt x="128" y="162"/>
                </a:cubicBezTo>
                <a:cubicBezTo>
                  <a:pt x="127" y="163"/>
                  <a:pt x="126" y="164"/>
                  <a:pt x="125" y="164"/>
                </a:cubicBezTo>
                <a:cubicBezTo>
                  <a:pt x="125" y="165"/>
                  <a:pt x="128" y="162"/>
                  <a:pt x="129" y="162"/>
                </a:cubicBezTo>
                <a:cubicBezTo>
                  <a:pt x="128" y="162"/>
                  <a:pt x="127" y="163"/>
                  <a:pt x="127" y="163"/>
                </a:cubicBezTo>
                <a:cubicBezTo>
                  <a:pt x="131" y="161"/>
                  <a:pt x="128" y="162"/>
                  <a:pt x="131" y="159"/>
                </a:cubicBezTo>
                <a:cubicBezTo>
                  <a:pt x="130" y="159"/>
                  <a:pt x="127" y="162"/>
                  <a:pt x="128" y="160"/>
                </a:cubicBezTo>
                <a:close/>
                <a:moveTo>
                  <a:pt x="95" y="148"/>
                </a:moveTo>
                <a:cubicBezTo>
                  <a:pt x="95" y="148"/>
                  <a:pt x="96" y="148"/>
                  <a:pt x="96" y="148"/>
                </a:cubicBezTo>
                <a:cubicBezTo>
                  <a:pt x="94" y="149"/>
                  <a:pt x="94" y="150"/>
                  <a:pt x="94" y="150"/>
                </a:cubicBezTo>
                <a:cubicBezTo>
                  <a:pt x="98" y="147"/>
                  <a:pt x="99" y="145"/>
                  <a:pt x="101" y="143"/>
                </a:cubicBezTo>
                <a:cubicBezTo>
                  <a:pt x="102" y="143"/>
                  <a:pt x="102" y="142"/>
                  <a:pt x="102" y="141"/>
                </a:cubicBezTo>
                <a:cubicBezTo>
                  <a:pt x="100" y="143"/>
                  <a:pt x="97" y="147"/>
                  <a:pt x="95" y="148"/>
                </a:cubicBezTo>
                <a:close/>
                <a:moveTo>
                  <a:pt x="110" y="169"/>
                </a:moveTo>
                <a:cubicBezTo>
                  <a:pt x="110" y="169"/>
                  <a:pt x="111" y="169"/>
                  <a:pt x="111" y="169"/>
                </a:cubicBezTo>
                <a:cubicBezTo>
                  <a:pt x="110" y="170"/>
                  <a:pt x="109" y="171"/>
                  <a:pt x="109" y="171"/>
                </a:cubicBezTo>
                <a:cubicBezTo>
                  <a:pt x="112" y="168"/>
                  <a:pt x="113" y="166"/>
                  <a:pt x="114" y="165"/>
                </a:cubicBezTo>
                <a:cubicBezTo>
                  <a:pt x="114" y="165"/>
                  <a:pt x="114" y="165"/>
                  <a:pt x="114" y="165"/>
                </a:cubicBezTo>
                <a:cubicBezTo>
                  <a:pt x="112" y="167"/>
                  <a:pt x="111" y="169"/>
                  <a:pt x="110" y="169"/>
                </a:cubicBezTo>
                <a:close/>
                <a:moveTo>
                  <a:pt x="91" y="154"/>
                </a:moveTo>
                <a:cubicBezTo>
                  <a:pt x="92" y="155"/>
                  <a:pt x="92" y="155"/>
                  <a:pt x="92" y="155"/>
                </a:cubicBezTo>
                <a:cubicBezTo>
                  <a:pt x="94" y="153"/>
                  <a:pt x="93" y="153"/>
                  <a:pt x="94" y="152"/>
                </a:cubicBezTo>
                <a:cubicBezTo>
                  <a:pt x="94" y="152"/>
                  <a:pt x="94" y="152"/>
                  <a:pt x="95" y="152"/>
                </a:cubicBezTo>
                <a:cubicBezTo>
                  <a:pt x="95" y="152"/>
                  <a:pt x="95" y="151"/>
                  <a:pt x="95" y="151"/>
                </a:cubicBezTo>
                <a:cubicBezTo>
                  <a:pt x="94" y="151"/>
                  <a:pt x="94" y="151"/>
                  <a:pt x="94" y="152"/>
                </a:cubicBezTo>
                <a:cubicBezTo>
                  <a:pt x="93" y="153"/>
                  <a:pt x="93" y="153"/>
                  <a:pt x="91" y="154"/>
                </a:cubicBezTo>
                <a:close/>
                <a:moveTo>
                  <a:pt x="92" y="162"/>
                </a:moveTo>
                <a:cubicBezTo>
                  <a:pt x="94" y="162"/>
                  <a:pt x="97" y="157"/>
                  <a:pt x="99" y="155"/>
                </a:cubicBezTo>
                <a:cubicBezTo>
                  <a:pt x="96" y="158"/>
                  <a:pt x="95" y="159"/>
                  <a:pt x="92" y="162"/>
                </a:cubicBezTo>
                <a:close/>
                <a:moveTo>
                  <a:pt x="88" y="161"/>
                </a:moveTo>
                <a:cubicBezTo>
                  <a:pt x="87" y="161"/>
                  <a:pt x="87" y="161"/>
                  <a:pt x="87" y="161"/>
                </a:cubicBezTo>
                <a:cubicBezTo>
                  <a:pt x="87" y="161"/>
                  <a:pt x="87" y="161"/>
                  <a:pt x="87" y="161"/>
                </a:cubicBezTo>
                <a:cubicBezTo>
                  <a:pt x="87" y="162"/>
                  <a:pt x="87" y="162"/>
                  <a:pt x="87" y="162"/>
                </a:cubicBezTo>
                <a:cubicBezTo>
                  <a:pt x="87" y="162"/>
                  <a:pt x="87" y="162"/>
                  <a:pt x="87" y="162"/>
                </a:cubicBezTo>
                <a:cubicBezTo>
                  <a:pt x="87" y="162"/>
                  <a:pt x="87" y="163"/>
                  <a:pt x="87" y="163"/>
                </a:cubicBezTo>
                <a:cubicBezTo>
                  <a:pt x="87" y="163"/>
                  <a:pt x="87" y="162"/>
                  <a:pt x="87" y="162"/>
                </a:cubicBezTo>
                <a:cubicBezTo>
                  <a:pt x="87" y="162"/>
                  <a:pt x="87" y="162"/>
                  <a:pt x="88" y="161"/>
                </a:cubicBezTo>
                <a:cubicBezTo>
                  <a:pt x="89" y="160"/>
                  <a:pt x="89" y="160"/>
                  <a:pt x="89" y="160"/>
                </a:cubicBezTo>
                <a:cubicBezTo>
                  <a:pt x="88" y="162"/>
                  <a:pt x="90" y="159"/>
                  <a:pt x="91" y="158"/>
                </a:cubicBezTo>
                <a:cubicBezTo>
                  <a:pt x="91" y="157"/>
                  <a:pt x="93" y="157"/>
                  <a:pt x="94" y="156"/>
                </a:cubicBezTo>
                <a:cubicBezTo>
                  <a:pt x="92" y="156"/>
                  <a:pt x="90" y="158"/>
                  <a:pt x="88" y="161"/>
                </a:cubicBezTo>
                <a:close/>
                <a:moveTo>
                  <a:pt x="106" y="176"/>
                </a:moveTo>
                <a:cubicBezTo>
                  <a:pt x="106" y="177"/>
                  <a:pt x="105" y="177"/>
                  <a:pt x="105" y="178"/>
                </a:cubicBezTo>
                <a:cubicBezTo>
                  <a:pt x="104" y="178"/>
                  <a:pt x="104" y="178"/>
                  <a:pt x="104" y="178"/>
                </a:cubicBezTo>
                <a:cubicBezTo>
                  <a:pt x="104" y="179"/>
                  <a:pt x="103" y="179"/>
                  <a:pt x="103" y="180"/>
                </a:cubicBezTo>
                <a:cubicBezTo>
                  <a:pt x="104" y="179"/>
                  <a:pt x="104" y="180"/>
                  <a:pt x="104" y="179"/>
                </a:cubicBezTo>
                <a:cubicBezTo>
                  <a:pt x="105" y="179"/>
                  <a:pt x="105" y="180"/>
                  <a:pt x="106" y="179"/>
                </a:cubicBezTo>
                <a:cubicBezTo>
                  <a:pt x="105" y="179"/>
                  <a:pt x="105" y="179"/>
                  <a:pt x="105" y="179"/>
                </a:cubicBezTo>
                <a:cubicBezTo>
                  <a:pt x="105" y="178"/>
                  <a:pt x="105" y="179"/>
                  <a:pt x="106" y="178"/>
                </a:cubicBezTo>
                <a:cubicBezTo>
                  <a:pt x="105" y="179"/>
                  <a:pt x="108" y="175"/>
                  <a:pt x="108" y="175"/>
                </a:cubicBezTo>
                <a:cubicBezTo>
                  <a:pt x="108" y="175"/>
                  <a:pt x="108" y="175"/>
                  <a:pt x="109" y="175"/>
                </a:cubicBezTo>
                <a:cubicBezTo>
                  <a:pt x="108" y="175"/>
                  <a:pt x="107" y="175"/>
                  <a:pt x="106" y="176"/>
                </a:cubicBezTo>
                <a:close/>
                <a:moveTo>
                  <a:pt x="109" y="180"/>
                </a:moveTo>
                <a:cubicBezTo>
                  <a:pt x="108" y="180"/>
                  <a:pt x="108" y="180"/>
                  <a:pt x="108" y="180"/>
                </a:cubicBezTo>
                <a:cubicBezTo>
                  <a:pt x="108" y="181"/>
                  <a:pt x="108" y="181"/>
                  <a:pt x="108" y="181"/>
                </a:cubicBezTo>
                <a:cubicBezTo>
                  <a:pt x="107" y="181"/>
                  <a:pt x="107" y="181"/>
                  <a:pt x="107" y="181"/>
                </a:cubicBezTo>
                <a:cubicBezTo>
                  <a:pt x="107" y="181"/>
                  <a:pt x="107" y="181"/>
                  <a:pt x="107" y="181"/>
                </a:cubicBezTo>
                <a:cubicBezTo>
                  <a:pt x="106" y="182"/>
                  <a:pt x="106" y="183"/>
                  <a:pt x="105" y="184"/>
                </a:cubicBezTo>
                <a:cubicBezTo>
                  <a:pt x="106" y="184"/>
                  <a:pt x="107" y="183"/>
                  <a:pt x="107" y="182"/>
                </a:cubicBezTo>
                <a:cubicBezTo>
                  <a:pt x="108" y="182"/>
                  <a:pt x="108" y="182"/>
                  <a:pt x="108" y="182"/>
                </a:cubicBezTo>
                <a:cubicBezTo>
                  <a:pt x="108" y="182"/>
                  <a:pt x="108" y="182"/>
                  <a:pt x="110" y="180"/>
                </a:cubicBezTo>
                <a:cubicBezTo>
                  <a:pt x="110" y="180"/>
                  <a:pt x="109" y="180"/>
                  <a:pt x="109" y="180"/>
                </a:cubicBezTo>
                <a:close/>
                <a:moveTo>
                  <a:pt x="88" y="171"/>
                </a:moveTo>
                <a:cubicBezTo>
                  <a:pt x="89" y="170"/>
                  <a:pt x="88" y="170"/>
                  <a:pt x="88" y="170"/>
                </a:cubicBezTo>
                <a:cubicBezTo>
                  <a:pt x="89" y="171"/>
                  <a:pt x="90" y="169"/>
                  <a:pt x="90" y="169"/>
                </a:cubicBezTo>
                <a:cubicBezTo>
                  <a:pt x="90" y="169"/>
                  <a:pt x="90" y="168"/>
                  <a:pt x="89" y="169"/>
                </a:cubicBezTo>
                <a:cubicBezTo>
                  <a:pt x="89" y="169"/>
                  <a:pt x="88" y="170"/>
                  <a:pt x="88" y="171"/>
                </a:cubicBezTo>
                <a:close/>
                <a:moveTo>
                  <a:pt x="98" y="180"/>
                </a:moveTo>
                <a:cubicBezTo>
                  <a:pt x="99" y="179"/>
                  <a:pt x="99" y="180"/>
                  <a:pt x="100" y="180"/>
                </a:cubicBezTo>
                <a:cubicBezTo>
                  <a:pt x="99" y="179"/>
                  <a:pt x="98" y="179"/>
                  <a:pt x="98" y="180"/>
                </a:cubicBezTo>
                <a:close/>
                <a:moveTo>
                  <a:pt x="102" y="183"/>
                </a:moveTo>
                <a:cubicBezTo>
                  <a:pt x="102" y="182"/>
                  <a:pt x="101" y="182"/>
                  <a:pt x="102" y="182"/>
                </a:cubicBezTo>
                <a:cubicBezTo>
                  <a:pt x="102" y="182"/>
                  <a:pt x="102" y="183"/>
                  <a:pt x="102" y="182"/>
                </a:cubicBezTo>
                <a:cubicBezTo>
                  <a:pt x="102" y="182"/>
                  <a:pt x="101" y="182"/>
                  <a:pt x="101" y="182"/>
                </a:cubicBezTo>
                <a:cubicBezTo>
                  <a:pt x="102" y="182"/>
                  <a:pt x="101" y="183"/>
                  <a:pt x="102" y="183"/>
                </a:cubicBezTo>
                <a:close/>
                <a:moveTo>
                  <a:pt x="102" y="191"/>
                </a:moveTo>
                <a:cubicBezTo>
                  <a:pt x="102" y="191"/>
                  <a:pt x="104" y="189"/>
                  <a:pt x="104" y="188"/>
                </a:cubicBezTo>
                <a:cubicBezTo>
                  <a:pt x="103" y="187"/>
                  <a:pt x="103" y="186"/>
                  <a:pt x="102" y="187"/>
                </a:cubicBezTo>
                <a:cubicBezTo>
                  <a:pt x="104" y="188"/>
                  <a:pt x="101" y="190"/>
                  <a:pt x="102" y="191"/>
                </a:cubicBezTo>
                <a:close/>
                <a:moveTo>
                  <a:pt x="100" y="187"/>
                </a:moveTo>
                <a:cubicBezTo>
                  <a:pt x="100" y="187"/>
                  <a:pt x="99" y="187"/>
                  <a:pt x="100" y="187"/>
                </a:cubicBezTo>
                <a:cubicBezTo>
                  <a:pt x="100" y="187"/>
                  <a:pt x="101" y="187"/>
                  <a:pt x="101" y="187"/>
                </a:cubicBezTo>
                <a:cubicBezTo>
                  <a:pt x="100" y="187"/>
                  <a:pt x="100" y="187"/>
                  <a:pt x="100" y="187"/>
                </a:cubicBezTo>
                <a:close/>
                <a:moveTo>
                  <a:pt x="99" y="192"/>
                </a:moveTo>
                <a:cubicBezTo>
                  <a:pt x="97" y="193"/>
                  <a:pt x="94" y="197"/>
                  <a:pt x="94" y="198"/>
                </a:cubicBezTo>
                <a:cubicBezTo>
                  <a:pt x="95" y="197"/>
                  <a:pt x="96" y="196"/>
                  <a:pt x="97" y="194"/>
                </a:cubicBezTo>
                <a:cubicBezTo>
                  <a:pt x="97" y="195"/>
                  <a:pt x="97" y="195"/>
                  <a:pt x="97" y="194"/>
                </a:cubicBezTo>
                <a:cubicBezTo>
                  <a:pt x="98" y="192"/>
                  <a:pt x="101" y="192"/>
                  <a:pt x="102" y="189"/>
                </a:cubicBezTo>
                <a:cubicBezTo>
                  <a:pt x="101" y="189"/>
                  <a:pt x="101" y="190"/>
                  <a:pt x="101" y="190"/>
                </a:cubicBezTo>
                <a:cubicBezTo>
                  <a:pt x="100" y="189"/>
                  <a:pt x="102" y="189"/>
                  <a:pt x="102" y="188"/>
                </a:cubicBezTo>
                <a:cubicBezTo>
                  <a:pt x="100" y="189"/>
                  <a:pt x="100" y="191"/>
                  <a:pt x="98" y="191"/>
                </a:cubicBezTo>
                <a:cubicBezTo>
                  <a:pt x="99" y="191"/>
                  <a:pt x="99" y="192"/>
                  <a:pt x="99" y="192"/>
                </a:cubicBezTo>
                <a:close/>
                <a:moveTo>
                  <a:pt x="95" y="191"/>
                </a:moveTo>
                <a:cubicBezTo>
                  <a:pt x="96" y="191"/>
                  <a:pt x="95" y="192"/>
                  <a:pt x="96" y="192"/>
                </a:cubicBezTo>
                <a:cubicBezTo>
                  <a:pt x="96" y="191"/>
                  <a:pt x="98" y="191"/>
                  <a:pt x="97" y="190"/>
                </a:cubicBezTo>
                <a:cubicBezTo>
                  <a:pt x="98" y="190"/>
                  <a:pt x="98" y="189"/>
                  <a:pt x="98" y="189"/>
                </a:cubicBezTo>
                <a:cubicBezTo>
                  <a:pt x="98" y="189"/>
                  <a:pt x="97" y="189"/>
                  <a:pt x="98" y="189"/>
                </a:cubicBezTo>
                <a:cubicBezTo>
                  <a:pt x="98" y="189"/>
                  <a:pt x="99" y="189"/>
                  <a:pt x="100" y="188"/>
                </a:cubicBezTo>
                <a:cubicBezTo>
                  <a:pt x="99" y="187"/>
                  <a:pt x="99" y="187"/>
                  <a:pt x="99" y="187"/>
                </a:cubicBezTo>
                <a:cubicBezTo>
                  <a:pt x="98" y="187"/>
                  <a:pt x="99" y="188"/>
                  <a:pt x="98" y="188"/>
                </a:cubicBezTo>
                <a:cubicBezTo>
                  <a:pt x="98" y="187"/>
                  <a:pt x="96" y="189"/>
                  <a:pt x="97" y="190"/>
                </a:cubicBezTo>
                <a:cubicBezTo>
                  <a:pt x="96" y="190"/>
                  <a:pt x="96" y="190"/>
                  <a:pt x="96" y="190"/>
                </a:cubicBezTo>
                <a:cubicBezTo>
                  <a:pt x="96" y="190"/>
                  <a:pt x="97" y="190"/>
                  <a:pt x="96" y="191"/>
                </a:cubicBezTo>
                <a:cubicBezTo>
                  <a:pt x="96" y="190"/>
                  <a:pt x="96" y="190"/>
                  <a:pt x="96" y="190"/>
                </a:cubicBezTo>
                <a:cubicBezTo>
                  <a:pt x="96" y="191"/>
                  <a:pt x="96" y="191"/>
                  <a:pt x="95" y="191"/>
                </a:cubicBezTo>
                <a:close/>
                <a:moveTo>
                  <a:pt x="85" y="191"/>
                </a:moveTo>
                <a:cubicBezTo>
                  <a:pt x="85" y="194"/>
                  <a:pt x="82" y="195"/>
                  <a:pt x="81" y="197"/>
                </a:cubicBezTo>
                <a:cubicBezTo>
                  <a:pt x="82" y="198"/>
                  <a:pt x="82" y="197"/>
                  <a:pt x="82" y="197"/>
                </a:cubicBezTo>
                <a:cubicBezTo>
                  <a:pt x="84" y="195"/>
                  <a:pt x="85" y="193"/>
                  <a:pt x="87" y="192"/>
                </a:cubicBezTo>
                <a:cubicBezTo>
                  <a:pt x="87" y="192"/>
                  <a:pt x="87" y="193"/>
                  <a:pt x="88" y="193"/>
                </a:cubicBezTo>
                <a:cubicBezTo>
                  <a:pt x="88" y="193"/>
                  <a:pt x="89" y="191"/>
                  <a:pt x="90" y="191"/>
                </a:cubicBezTo>
                <a:cubicBezTo>
                  <a:pt x="89" y="190"/>
                  <a:pt x="89" y="190"/>
                  <a:pt x="89" y="190"/>
                </a:cubicBezTo>
                <a:cubicBezTo>
                  <a:pt x="89" y="191"/>
                  <a:pt x="88" y="193"/>
                  <a:pt x="87" y="192"/>
                </a:cubicBezTo>
                <a:cubicBezTo>
                  <a:pt x="87" y="191"/>
                  <a:pt x="88" y="190"/>
                  <a:pt x="89" y="189"/>
                </a:cubicBezTo>
                <a:cubicBezTo>
                  <a:pt x="88" y="189"/>
                  <a:pt x="88" y="188"/>
                  <a:pt x="87" y="189"/>
                </a:cubicBezTo>
                <a:cubicBezTo>
                  <a:pt x="88" y="189"/>
                  <a:pt x="87" y="190"/>
                  <a:pt x="88" y="190"/>
                </a:cubicBezTo>
                <a:cubicBezTo>
                  <a:pt x="87" y="190"/>
                  <a:pt x="88" y="190"/>
                  <a:pt x="87" y="190"/>
                </a:cubicBezTo>
                <a:cubicBezTo>
                  <a:pt x="86" y="190"/>
                  <a:pt x="86" y="192"/>
                  <a:pt x="85" y="191"/>
                </a:cubicBezTo>
                <a:cubicBezTo>
                  <a:pt x="86" y="191"/>
                  <a:pt x="86" y="191"/>
                  <a:pt x="86" y="191"/>
                </a:cubicBezTo>
                <a:cubicBezTo>
                  <a:pt x="85" y="191"/>
                  <a:pt x="86" y="191"/>
                  <a:pt x="85" y="191"/>
                </a:cubicBezTo>
                <a:close/>
                <a:moveTo>
                  <a:pt x="94" y="201"/>
                </a:moveTo>
                <a:cubicBezTo>
                  <a:pt x="95" y="200"/>
                  <a:pt x="94" y="199"/>
                  <a:pt x="95" y="200"/>
                </a:cubicBezTo>
                <a:cubicBezTo>
                  <a:pt x="95" y="199"/>
                  <a:pt x="95" y="199"/>
                  <a:pt x="96" y="199"/>
                </a:cubicBezTo>
                <a:cubicBezTo>
                  <a:pt x="94" y="198"/>
                  <a:pt x="94" y="200"/>
                  <a:pt x="94" y="201"/>
                </a:cubicBezTo>
                <a:close/>
                <a:moveTo>
                  <a:pt x="93" y="198"/>
                </a:moveTo>
                <a:cubicBezTo>
                  <a:pt x="93" y="199"/>
                  <a:pt x="93" y="199"/>
                  <a:pt x="92" y="199"/>
                </a:cubicBezTo>
                <a:cubicBezTo>
                  <a:pt x="93" y="200"/>
                  <a:pt x="91" y="200"/>
                  <a:pt x="92" y="200"/>
                </a:cubicBezTo>
                <a:cubicBezTo>
                  <a:pt x="92" y="199"/>
                  <a:pt x="94" y="199"/>
                  <a:pt x="93" y="198"/>
                </a:cubicBezTo>
                <a:close/>
                <a:moveTo>
                  <a:pt x="91" y="201"/>
                </a:moveTo>
                <a:cubicBezTo>
                  <a:pt x="91" y="202"/>
                  <a:pt x="91" y="201"/>
                  <a:pt x="90" y="201"/>
                </a:cubicBezTo>
                <a:cubicBezTo>
                  <a:pt x="90" y="202"/>
                  <a:pt x="91" y="202"/>
                  <a:pt x="91" y="202"/>
                </a:cubicBezTo>
                <a:cubicBezTo>
                  <a:pt x="91" y="202"/>
                  <a:pt x="91" y="202"/>
                  <a:pt x="91" y="203"/>
                </a:cubicBezTo>
                <a:cubicBezTo>
                  <a:pt x="91" y="202"/>
                  <a:pt x="92" y="202"/>
                  <a:pt x="91" y="202"/>
                </a:cubicBezTo>
                <a:cubicBezTo>
                  <a:pt x="92" y="201"/>
                  <a:pt x="92" y="202"/>
                  <a:pt x="92" y="201"/>
                </a:cubicBezTo>
                <a:cubicBezTo>
                  <a:pt x="92" y="201"/>
                  <a:pt x="92" y="201"/>
                  <a:pt x="92" y="201"/>
                </a:cubicBezTo>
                <a:cubicBezTo>
                  <a:pt x="92" y="200"/>
                  <a:pt x="92" y="201"/>
                  <a:pt x="93" y="201"/>
                </a:cubicBezTo>
                <a:cubicBezTo>
                  <a:pt x="93" y="200"/>
                  <a:pt x="93" y="200"/>
                  <a:pt x="93" y="200"/>
                </a:cubicBezTo>
                <a:cubicBezTo>
                  <a:pt x="92" y="199"/>
                  <a:pt x="92" y="201"/>
                  <a:pt x="91" y="201"/>
                </a:cubicBezTo>
                <a:close/>
                <a:moveTo>
                  <a:pt x="87" y="202"/>
                </a:moveTo>
                <a:cubicBezTo>
                  <a:pt x="87" y="203"/>
                  <a:pt x="86" y="204"/>
                  <a:pt x="86" y="205"/>
                </a:cubicBezTo>
                <a:cubicBezTo>
                  <a:pt x="88" y="203"/>
                  <a:pt x="89" y="204"/>
                  <a:pt x="90" y="205"/>
                </a:cubicBezTo>
                <a:cubicBezTo>
                  <a:pt x="89" y="204"/>
                  <a:pt x="90" y="204"/>
                  <a:pt x="90" y="204"/>
                </a:cubicBezTo>
                <a:cubicBezTo>
                  <a:pt x="90" y="204"/>
                  <a:pt x="89" y="204"/>
                  <a:pt x="89" y="203"/>
                </a:cubicBezTo>
                <a:cubicBezTo>
                  <a:pt x="89" y="204"/>
                  <a:pt x="89" y="203"/>
                  <a:pt x="88" y="203"/>
                </a:cubicBezTo>
                <a:cubicBezTo>
                  <a:pt x="88" y="203"/>
                  <a:pt x="88" y="203"/>
                  <a:pt x="88" y="203"/>
                </a:cubicBezTo>
                <a:cubicBezTo>
                  <a:pt x="88" y="203"/>
                  <a:pt x="88" y="203"/>
                  <a:pt x="88" y="203"/>
                </a:cubicBezTo>
                <a:cubicBezTo>
                  <a:pt x="88" y="203"/>
                  <a:pt x="88" y="202"/>
                  <a:pt x="89" y="202"/>
                </a:cubicBezTo>
                <a:cubicBezTo>
                  <a:pt x="87" y="202"/>
                  <a:pt x="88" y="201"/>
                  <a:pt x="87" y="202"/>
                </a:cubicBezTo>
                <a:close/>
                <a:moveTo>
                  <a:pt x="64" y="186"/>
                </a:moveTo>
                <a:cubicBezTo>
                  <a:pt x="65" y="186"/>
                  <a:pt x="65" y="186"/>
                  <a:pt x="65" y="186"/>
                </a:cubicBezTo>
                <a:cubicBezTo>
                  <a:pt x="65" y="186"/>
                  <a:pt x="65" y="186"/>
                  <a:pt x="65" y="186"/>
                </a:cubicBezTo>
                <a:cubicBezTo>
                  <a:pt x="65" y="186"/>
                  <a:pt x="65" y="186"/>
                  <a:pt x="65" y="186"/>
                </a:cubicBezTo>
                <a:cubicBezTo>
                  <a:pt x="65" y="186"/>
                  <a:pt x="65" y="186"/>
                  <a:pt x="65" y="186"/>
                </a:cubicBezTo>
                <a:cubicBezTo>
                  <a:pt x="65" y="186"/>
                  <a:pt x="64" y="186"/>
                  <a:pt x="64" y="186"/>
                </a:cubicBezTo>
                <a:close/>
                <a:moveTo>
                  <a:pt x="86" y="208"/>
                </a:moveTo>
                <a:cubicBezTo>
                  <a:pt x="86" y="208"/>
                  <a:pt x="86" y="207"/>
                  <a:pt x="86" y="207"/>
                </a:cubicBezTo>
                <a:cubicBezTo>
                  <a:pt x="85" y="207"/>
                  <a:pt x="87" y="207"/>
                  <a:pt x="87" y="206"/>
                </a:cubicBezTo>
                <a:cubicBezTo>
                  <a:pt x="86" y="206"/>
                  <a:pt x="85" y="208"/>
                  <a:pt x="86" y="208"/>
                </a:cubicBezTo>
                <a:close/>
                <a:moveTo>
                  <a:pt x="84" y="206"/>
                </a:moveTo>
                <a:cubicBezTo>
                  <a:pt x="84" y="206"/>
                  <a:pt x="84" y="207"/>
                  <a:pt x="85" y="206"/>
                </a:cubicBezTo>
                <a:cubicBezTo>
                  <a:pt x="84" y="206"/>
                  <a:pt x="84" y="205"/>
                  <a:pt x="84" y="206"/>
                </a:cubicBezTo>
                <a:cubicBezTo>
                  <a:pt x="84" y="206"/>
                  <a:pt x="83" y="205"/>
                  <a:pt x="84" y="206"/>
                </a:cubicBezTo>
                <a:close/>
                <a:moveTo>
                  <a:pt x="79" y="215"/>
                </a:moveTo>
                <a:cubicBezTo>
                  <a:pt x="79" y="215"/>
                  <a:pt x="79" y="215"/>
                  <a:pt x="80" y="215"/>
                </a:cubicBezTo>
                <a:cubicBezTo>
                  <a:pt x="80" y="214"/>
                  <a:pt x="82" y="213"/>
                  <a:pt x="81" y="212"/>
                </a:cubicBezTo>
                <a:cubicBezTo>
                  <a:pt x="81" y="212"/>
                  <a:pt x="81" y="212"/>
                  <a:pt x="81" y="212"/>
                </a:cubicBezTo>
                <a:cubicBezTo>
                  <a:pt x="81" y="212"/>
                  <a:pt x="80" y="212"/>
                  <a:pt x="80" y="212"/>
                </a:cubicBezTo>
                <a:cubicBezTo>
                  <a:pt x="81" y="212"/>
                  <a:pt x="81" y="212"/>
                  <a:pt x="81" y="213"/>
                </a:cubicBezTo>
                <a:cubicBezTo>
                  <a:pt x="80" y="212"/>
                  <a:pt x="80" y="213"/>
                  <a:pt x="80" y="212"/>
                </a:cubicBezTo>
                <a:cubicBezTo>
                  <a:pt x="79" y="212"/>
                  <a:pt x="79" y="212"/>
                  <a:pt x="79" y="213"/>
                </a:cubicBezTo>
                <a:cubicBezTo>
                  <a:pt x="79" y="214"/>
                  <a:pt x="77" y="216"/>
                  <a:pt x="76" y="217"/>
                </a:cubicBezTo>
                <a:cubicBezTo>
                  <a:pt x="77" y="217"/>
                  <a:pt x="77" y="216"/>
                  <a:pt x="77" y="217"/>
                </a:cubicBezTo>
                <a:cubicBezTo>
                  <a:pt x="77" y="217"/>
                  <a:pt x="77" y="217"/>
                  <a:pt x="77" y="217"/>
                </a:cubicBezTo>
                <a:cubicBezTo>
                  <a:pt x="77" y="217"/>
                  <a:pt x="78" y="216"/>
                  <a:pt x="79" y="216"/>
                </a:cubicBezTo>
                <a:cubicBezTo>
                  <a:pt x="78" y="216"/>
                  <a:pt x="78" y="215"/>
                  <a:pt x="78" y="215"/>
                </a:cubicBezTo>
                <a:cubicBezTo>
                  <a:pt x="79" y="215"/>
                  <a:pt x="78" y="215"/>
                  <a:pt x="79" y="215"/>
                </a:cubicBezTo>
                <a:cubicBezTo>
                  <a:pt x="79" y="215"/>
                  <a:pt x="79" y="215"/>
                  <a:pt x="79" y="215"/>
                </a:cubicBezTo>
                <a:close/>
                <a:moveTo>
                  <a:pt x="74" y="207"/>
                </a:moveTo>
                <a:cubicBezTo>
                  <a:pt x="73" y="207"/>
                  <a:pt x="73" y="208"/>
                  <a:pt x="72" y="207"/>
                </a:cubicBezTo>
                <a:cubicBezTo>
                  <a:pt x="71" y="209"/>
                  <a:pt x="70" y="210"/>
                  <a:pt x="69" y="210"/>
                </a:cubicBezTo>
                <a:cubicBezTo>
                  <a:pt x="68" y="211"/>
                  <a:pt x="69" y="210"/>
                  <a:pt x="69" y="211"/>
                </a:cubicBezTo>
                <a:cubicBezTo>
                  <a:pt x="68" y="211"/>
                  <a:pt x="69" y="212"/>
                  <a:pt x="68" y="212"/>
                </a:cubicBezTo>
                <a:cubicBezTo>
                  <a:pt x="69" y="212"/>
                  <a:pt x="69" y="211"/>
                  <a:pt x="68" y="211"/>
                </a:cubicBezTo>
                <a:cubicBezTo>
                  <a:pt x="68" y="212"/>
                  <a:pt x="67" y="212"/>
                  <a:pt x="68" y="213"/>
                </a:cubicBezTo>
                <a:cubicBezTo>
                  <a:pt x="68" y="213"/>
                  <a:pt x="68" y="213"/>
                  <a:pt x="68" y="213"/>
                </a:cubicBezTo>
                <a:cubicBezTo>
                  <a:pt x="69" y="212"/>
                  <a:pt x="69" y="213"/>
                  <a:pt x="69" y="214"/>
                </a:cubicBezTo>
                <a:cubicBezTo>
                  <a:pt x="70" y="213"/>
                  <a:pt x="70" y="211"/>
                  <a:pt x="71" y="211"/>
                </a:cubicBezTo>
                <a:cubicBezTo>
                  <a:pt x="70" y="211"/>
                  <a:pt x="70" y="212"/>
                  <a:pt x="70" y="212"/>
                </a:cubicBezTo>
                <a:cubicBezTo>
                  <a:pt x="71" y="212"/>
                  <a:pt x="71" y="212"/>
                  <a:pt x="71" y="212"/>
                </a:cubicBezTo>
                <a:cubicBezTo>
                  <a:pt x="71" y="213"/>
                  <a:pt x="70" y="213"/>
                  <a:pt x="71" y="214"/>
                </a:cubicBezTo>
                <a:cubicBezTo>
                  <a:pt x="69" y="213"/>
                  <a:pt x="70" y="215"/>
                  <a:pt x="69" y="216"/>
                </a:cubicBezTo>
                <a:cubicBezTo>
                  <a:pt x="68" y="217"/>
                  <a:pt x="66" y="218"/>
                  <a:pt x="67" y="219"/>
                </a:cubicBezTo>
                <a:cubicBezTo>
                  <a:pt x="65" y="219"/>
                  <a:pt x="64" y="222"/>
                  <a:pt x="62" y="223"/>
                </a:cubicBezTo>
                <a:cubicBezTo>
                  <a:pt x="63" y="223"/>
                  <a:pt x="62" y="223"/>
                  <a:pt x="63" y="223"/>
                </a:cubicBezTo>
                <a:cubicBezTo>
                  <a:pt x="63" y="223"/>
                  <a:pt x="62" y="225"/>
                  <a:pt x="63" y="225"/>
                </a:cubicBezTo>
                <a:cubicBezTo>
                  <a:pt x="63" y="224"/>
                  <a:pt x="63" y="223"/>
                  <a:pt x="64" y="223"/>
                </a:cubicBezTo>
                <a:cubicBezTo>
                  <a:pt x="64" y="221"/>
                  <a:pt x="67" y="221"/>
                  <a:pt x="67" y="219"/>
                </a:cubicBezTo>
                <a:cubicBezTo>
                  <a:pt x="68" y="218"/>
                  <a:pt x="68" y="218"/>
                  <a:pt x="69" y="217"/>
                </a:cubicBezTo>
                <a:cubicBezTo>
                  <a:pt x="69" y="217"/>
                  <a:pt x="68" y="217"/>
                  <a:pt x="69" y="216"/>
                </a:cubicBezTo>
                <a:cubicBezTo>
                  <a:pt x="70" y="217"/>
                  <a:pt x="69" y="216"/>
                  <a:pt x="69" y="216"/>
                </a:cubicBezTo>
                <a:cubicBezTo>
                  <a:pt x="70" y="216"/>
                  <a:pt x="73" y="213"/>
                  <a:pt x="72" y="212"/>
                </a:cubicBezTo>
                <a:cubicBezTo>
                  <a:pt x="73" y="212"/>
                  <a:pt x="73" y="212"/>
                  <a:pt x="73" y="212"/>
                </a:cubicBezTo>
                <a:cubicBezTo>
                  <a:pt x="73" y="211"/>
                  <a:pt x="73" y="210"/>
                  <a:pt x="72" y="210"/>
                </a:cubicBezTo>
                <a:cubicBezTo>
                  <a:pt x="73" y="210"/>
                  <a:pt x="73" y="210"/>
                  <a:pt x="73" y="211"/>
                </a:cubicBezTo>
                <a:cubicBezTo>
                  <a:pt x="72" y="210"/>
                  <a:pt x="72" y="211"/>
                  <a:pt x="72" y="211"/>
                </a:cubicBezTo>
                <a:cubicBezTo>
                  <a:pt x="72" y="210"/>
                  <a:pt x="72" y="209"/>
                  <a:pt x="72" y="209"/>
                </a:cubicBezTo>
                <a:cubicBezTo>
                  <a:pt x="72" y="210"/>
                  <a:pt x="71" y="210"/>
                  <a:pt x="71" y="210"/>
                </a:cubicBezTo>
                <a:cubicBezTo>
                  <a:pt x="72" y="210"/>
                  <a:pt x="71" y="209"/>
                  <a:pt x="72" y="209"/>
                </a:cubicBezTo>
                <a:cubicBezTo>
                  <a:pt x="73" y="209"/>
                  <a:pt x="72" y="207"/>
                  <a:pt x="74" y="208"/>
                </a:cubicBezTo>
                <a:cubicBezTo>
                  <a:pt x="74" y="208"/>
                  <a:pt x="74" y="207"/>
                  <a:pt x="74" y="207"/>
                </a:cubicBezTo>
                <a:close/>
                <a:moveTo>
                  <a:pt x="64" y="211"/>
                </a:moveTo>
                <a:cubicBezTo>
                  <a:pt x="66" y="211"/>
                  <a:pt x="67" y="206"/>
                  <a:pt x="68" y="207"/>
                </a:cubicBezTo>
                <a:cubicBezTo>
                  <a:pt x="68" y="206"/>
                  <a:pt x="70" y="205"/>
                  <a:pt x="69" y="204"/>
                </a:cubicBezTo>
                <a:cubicBezTo>
                  <a:pt x="68" y="206"/>
                  <a:pt x="66" y="208"/>
                  <a:pt x="64" y="211"/>
                </a:cubicBezTo>
                <a:close/>
                <a:moveTo>
                  <a:pt x="73" y="215"/>
                </a:moveTo>
                <a:cubicBezTo>
                  <a:pt x="73" y="215"/>
                  <a:pt x="74" y="214"/>
                  <a:pt x="73" y="214"/>
                </a:cubicBezTo>
                <a:cubicBezTo>
                  <a:pt x="73" y="215"/>
                  <a:pt x="72" y="214"/>
                  <a:pt x="72" y="215"/>
                </a:cubicBezTo>
                <a:cubicBezTo>
                  <a:pt x="72" y="215"/>
                  <a:pt x="71" y="215"/>
                  <a:pt x="71" y="217"/>
                </a:cubicBezTo>
                <a:cubicBezTo>
                  <a:pt x="71" y="217"/>
                  <a:pt x="71" y="217"/>
                  <a:pt x="71" y="217"/>
                </a:cubicBezTo>
                <a:cubicBezTo>
                  <a:pt x="72" y="217"/>
                  <a:pt x="73" y="215"/>
                  <a:pt x="74" y="216"/>
                </a:cubicBezTo>
                <a:cubicBezTo>
                  <a:pt x="74" y="216"/>
                  <a:pt x="74" y="215"/>
                  <a:pt x="75" y="215"/>
                </a:cubicBezTo>
                <a:cubicBezTo>
                  <a:pt x="74" y="214"/>
                  <a:pt x="74" y="214"/>
                  <a:pt x="74" y="213"/>
                </a:cubicBezTo>
                <a:cubicBezTo>
                  <a:pt x="75" y="213"/>
                  <a:pt x="75" y="212"/>
                  <a:pt x="76" y="212"/>
                </a:cubicBezTo>
                <a:cubicBezTo>
                  <a:pt x="75" y="212"/>
                  <a:pt x="76" y="211"/>
                  <a:pt x="76" y="211"/>
                </a:cubicBezTo>
                <a:cubicBezTo>
                  <a:pt x="75" y="211"/>
                  <a:pt x="74" y="213"/>
                  <a:pt x="73" y="214"/>
                </a:cubicBezTo>
                <a:cubicBezTo>
                  <a:pt x="74" y="214"/>
                  <a:pt x="74" y="215"/>
                  <a:pt x="73" y="215"/>
                </a:cubicBezTo>
                <a:close/>
                <a:moveTo>
                  <a:pt x="74" y="210"/>
                </a:moveTo>
                <a:cubicBezTo>
                  <a:pt x="74" y="210"/>
                  <a:pt x="74" y="210"/>
                  <a:pt x="74" y="210"/>
                </a:cubicBezTo>
                <a:cubicBezTo>
                  <a:pt x="75" y="211"/>
                  <a:pt x="75" y="211"/>
                  <a:pt x="75" y="211"/>
                </a:cubicBezTo>
                <a:cubicBezTo>
                  <a:pt x="75" y="210"/>
                  <a:pt x="75" y="210"/>
                  <a:pt x="75" y="210"/>
                </a:cubicBezTo>
                <a:cubicBezTo>
                  <a:pt x="75" y="210"/>
                  <a:pt x="75" y="210"/>
                  <a:pt x="75" y="210"/>
                </a:cubicBezTo>
                <a:cubicBezTo>
                  <a:pt x="75" y="210"/>
                  <a:pt x="74" y="210"/>
                  <a:pt x="74" y="210"/>
                </a:cubicBezTo>
                <a:close/>
                <a:moveTo>
                  <a:pt x="48" y="194"/>
                </a:moveTo>
                <a:cubicBezTo>
                  <a:pt x="47" y="194"/>
                  <a:pt x="49" y="193"/>
                  <a:pt x="48" y="193"/>
                </a:cubicBezTo>
                <a:cubicBezTo>
                  <a:pt x="47" y="193"/>
                  <a:pt x="47" y="195"/>
                  <a:pt x="48" y="194"/>
                </a:cubicBezTo>
                <a:close/>
                <a:moveTo>
                  <a:pt x="75" y="220"/>
                </a:moveTo>
                <a:cubicBezTo>
                  <a:pt x="76" y="219"/>
                  <a:pt x="77" y="219"/>
                  <a:pt x="77" y="217"/>
                </a:cubicBezTo>
                <a:cubicBezTo>
                  <a:pt x="76" y="218"/>
                  <a:pt x="75" y="219"/>
                  <a:pt x="75" y="220"/>
                </a:cubicBezTo>
                <a:close/>
                <a:moveTo>
                  <a:pt x="39" y="198"/>
                </a:moveTo>
                <a:cubicBezTo>
                  <a:pt x="39" y="199"/>
                  <a:pt x="39" y="198"/>
                  <a:pt x="39" y="199"/>
                </a:cubicBezTo>
                <a:cubicBezTo>
                  <a:pt x="40" y="199"/>
                  <a:pt x="40" y="198"/>
                  <a:pt x="40" y="198"/>
                </a:cubicBezTo>
                <a:cubicBezTo>
                  <a:pt x="40" y="198"/>
                  <a:pt x="39" y="198"/>
                  <a:pt x="39" y="198"/>
                </a:cubicBezTo>
                <a:close/>
                <a:moveTo>
                  <a:pt x="67" y="230"/>
                </a:moveTo>
                <a:cubicBezTo>
                  <a:pt x="68" y="230"/>
                  <a:pt x="68" y="229"/>
                  <a:pt x="67" y="229"/>
                </a:cubicBezTo>
                <a:cubicBezTo>
                  <a:pt x="67" y="229"/>
                  <a:pt x="66" y="229"/>
                  <a:pt x="67" y="230"/>
                </a:cubicBezTo>
                <a:cubicBezTo>
                  <a:pt x="67" y="230"/>
                  <a:pt x="67" y="230"/>
                  <a:pt x="67" y="230"/>
                </a:cubicBezTo>
                <a:cubicBezTo>
                  <a:pt x="68" y="230"/>
                  <a:pt x="71" y="228"/>
                  <a:pt x="70" y="227"/>
                </a:cubicBezTo>
                <a:cubicBezTo>
                  <a:pt x="70" y="228"/>
                  <a:pt x="69" y="228"/>
                  <a:pt x="68" y="228"/>
                </a:cubicBezTo>
                <a:cubicBezTo>
                  <a:pt x="68" y="228"/>
                  <a:pt x="67" y="228"/>
                  <a:pt x="68" y="227"/>
                </a:cubicBezTo>
                <a:cubicBezTo>
                  <a:pt x="67" y="228"/>
                  <a:pt x="67" y="229"/>
                  <a:pt x="68" y="229"/>
                </a:cubicBezTo>
                <a:cubicBezTo>
                  <a:pt x="68" y="229"/>
                  <a:pt x="68" y="229"/>
                  <a:pt x="68" y="230"/>
                </a:cubicBezTo>
                <a:cubicBezTo>
                  <a:pt x="68" y="229"/>
                  <a:pt x="67" y="230"/>
                  <a:pt x="67" y="230"/>
                </a:cubicBezTo>
                <a:close/>
                <a:moveTo>
                  <a:pt x="57" y="232"/>
                </a:moveTo>
                <a:cubicBezTo>
                  <a:pt x="56" y="231"/>
                  <a:pt x="57" y="233"/>
                  <a:pt x="56" y="233"/>
                </a:cubicBezTo>
                <a:cubicBezTo>
                  <a:pt x="56" y="233"/>
                  <a:pt x="57" y="233"/>
                  <a:pt x="57" y="232"/>
                </a:cubicBezTo>
                <a:cubicBezTo>
                  <a:pt x="57" y="231"/>
                  <a:pt x="60" y="229"/>
                  <a:pt x="61" y="228"/>
                </a:cubicBezTo>
                <a:cubicBezTo>
                  <a:pt x="60" y="228"/>
                  <a:pt x="60" y="227"/>
                  <a:pt x="60" y="227"/>
                </a:cubicBezTo>
                <a:cubicBezTo>
                  <a:pt x="61" y="227"/>
                  <a:pt x="62" y="226"/>
                  <a:pt x="62" y="226"/>
                </a:cubicBezTo>
                <a:cubicBezTo>
                  <a:pt x="61" y="226"/>
                  <a:pt x="61" y="226"/>
                  <a:pt x="60" y="226"/>
                </a:cubicBezTo>
                <a:cubicBezTo>
                  <a:pt x="61" y="226"/>
                  <a:pt x="61" y="227"/>
                  <a:pt x="61" y="227"/>
                </a:cubicBezTo>
                <a:cubicBezTo>
                  <a:pt x="59" y="228"/>
                  <a:pt x="58" y="230"/>
                  <a:pt x="57" y="232"/>
                </a:cubicBezTo>
                <a:close/>
                <a:moveTo>
                  <a:pt x="66" y="232"/>
                </a:moveTo>
                <a:cubicBezTo>
                  <a:pt x="67" y="232"/>
                  <a:pt x="65" y="232"/>
                  <a:pt x="65" y="231"/>
                </a:cubicBezTo>
                <a:cubicBezTo>
                  <a:pt x="66" y="232"/>
                  <a:pt x="64" y="232"/>
                  <a:pt x="64" y="233"/>
                </a:cubicBezTo>
                <a:cubicBezTo>
                  <a:pt x="65" y="233"/>
                  <a:pt x="65" y="233"/>
                  <a:pt x="66" y="233"/>
                </a:cubicBezTo>
                <a:cubicBezTo>
                  <a:pt x="65" y="232"/>
                  <a:pt x="65" y="233"/>
                  <a:pt x="65" y="233"/>
                </a:cubicBezTo>
                <a:cubicBezTo>
                  <a:pt x="65" y="232"/>
                  <a:pt x="65" y="232"/>
                  <a:pt x="66" y="232"/>
                </a:cubicBezTo>
                <a:cubicBezTo>
                  <a:pt x="66" y="232"/>
                  <a:pt x="66" y="232"/>
                  <a:pt x="66" y="233"/>
                </a:cubicBezTo>
                <a:cubicBezTo>
                  <a:pt x="67" y="232"/>
                  <a:pt x="68" y="232"/>
                  <a:pt x="67" y="231"/>
                </a:cubicBezTo>
                <a:cubicBezTo>
                  <a:pt x="67" y="231"/>
                  <a:pt x="67" y="232"/>
                  <a:pt x="66" y="232"/>
                </a:cubicBezTo>
                <a:close/>
                <a:moveTo>
                  <a:pt x="50" y="233"/>
                </a:moveTo>
                <a:cubicBezTo>
                  <a:pt x="50" y="232"/>
                  <a:pt x="50" y="232"/>
                  <a:pt x="50" y="232"/>
                </a:cubicBezTo>
                <a:cubicBezTo>
                  <a:pt x="49" y="233"/>
                  <a:pt x="49" y="233"/>
                  <a:pt x="49" y="233"/>
                </a:cubicBezTo>
                <a:cubicBezTo>
                  <a:pt x="49" y="233"/>
                  <a:pt x="49" y="233"/>
                  <a:pt x="49" y="233"/>
                </a:cubicBezTo>
                <a:cubicBezTo>
                  <a:pt x="48" y="233"/>
                  <a:pt x="48" y="234"/>
                  <a:pt x="47" y="235"/>
                </a:cubicBezTo>
                <a:cubicBezTo>
                  <a:pt x="48" y="233"/>
                  <a:pt x="49" y="231"/>
                  <a:pt x="50" y="229"/>
                </a:cubicBezTo>
                <a:cubicBezTo>
                  <a:pt x="52" y="228"/>
                  <a:pt x="53" y="226"/>
                  <a:pt x="55" y="224"/>
                </a:cubicBezTo>
                <a:cubicBezTo>
                  <a:pt x="55" y="225"/>
                  <a:pt x="54" y="226"/>
                  <a:pt x="53" y="227"/>
                </a:cubicBezTo>
                <a:cubicBezTo>
                  <a:pt x="52" y="228"/>
                  <a:pt x="53" y="228"/>
                  <a:pt x="52" y="229"/>
                </a:cubicBezTo>
                <a:cubicBezTo>
                  <a:pt x="52" y="229"/>
                  <a:pt x="52" y="230"/>
                  <a:pt x="52" y="229"/>
                </a:cubicBezTo>
                <a:cubicBezTo>
                  <a:pt x="52" y="231"/>
                  <a:pt x="50" y="232"/>
                  <a:pt x="50" y="233"/>
                </a:cubicBezTo>
                <a:close/>
                <a:moveTo>
                  <a:pt x="51" y="231"/>
                </a:moveTo>
                <a:cubicBezTo>
                  <a:pt x="51" y="231"/>
                  <a:pt x="50" y="231"/>
                  <a:pt x="50" y="231"/>
                </a:cubicBezTo>
                <a:cubicBezTo>
                  <a:pt x="50" y="232"/>
                  <a:pt x="50" y="232"/>
                  <a:pt x="51" y="231"/>
                </a:cubicBezTo>
                <a:close/>
                <a:moveTo>
                  <a:pt x="47" y="227"/>
                </a:moveTo>
                <a:cubicBezTo>
                  <a:pt x="47" y="226"/>
                  <a:pt x="48" y="225"/>
                  <a:pt x="48" y="225"/>
                </a:cubicBezTo>
                <a:cubicBezTo>
                  <a:pt x="47" y="225"/>
                  <a:pt x="47" y="225"/>
                  <a:pt x="47" y="225"/>
                </a:cubicBezTo>
                <a:cubicBezTo>
                  <a:pt x="48" y="226"/>
                  <a:pt x="46" y="226"/>
                  <a:pt x="47" y="227"/>
                </a:cubicBezTo>
                <a:close/>
                <a:moveTo>
                  <a:pt x="64" y="239"/>
                </a:moveTo>
                <a:cubicBezTo>
                  <a:pt x="64" y="238"/>
                  <a:pt x="65" y="238"/>
                  <a:pt x="64" y="238"/>
                </a:cubicBezTo>
                <a:cubicBezTo>
                  <a:pt x="64" y="238"/>
                  <a:pt x="64" y="238"/>
                  <a:pt x="64" y="238"/>
                </a:cubicBezTo>
                <a:cubicBezTo>
                  <a:pt x="65" y="238"/>
                  <a:pt x="63" y="239"/>
                  <a:pt x="64" y="239"/>
                </a:cubicBezTo>
                <a:close/>
                <a:moveTo>
                  <a:pt x="54" y="231"/>
                </a:moveTo>
                <a:cubicBezTo>
                  <a:pt x="53" y="232"/>
                  <a:pt x="53" y="232"/>
                  <a:pt x="53" y="232"/>
                </a:cubicBezTo>
                <a:cubicBezTo>
                  <a:pt x="53" y="231"/>
                  <a:pt x="53" y="231"/>
                  <a:pt x="53" y="231"/>
                </a:cubicBezTo>
                <a:cubicBezTo>
                  <a:pt x="53" y="231"/>
                  <a:pt x="52" y="231"/>
                  <a:pt x="52" y="231"/>
                </a:cubicBezTo>
                <a:cubicBezTo>
                  <a:pt x="52" y="232"/>
                  <a:pt x="53" y="232"/>
                  <a:pt x="52" y="232"/>
                </a:cubicBezTo>
                <a:cubicBezTo>
                  <a:pt x="51" y="232"/>
                  <a:pt x="51" y="234"/>
                  <a:pt x="50" y="235"/>
                </a:cubicBezTo>
                <a:cubicBezTo>
                  <a:pt x="50" y="235"/>
                  <a:pt x="51" y="236"/>
                  <a:pt x="51" y="235"/>
                </a:cubicBezTo>
                <a:cubicBezTo>
                  <a:pt x="52" y="235"/>
                  <a:pt x="50" y="235"/>
                  <a:pt x="51" y="235"/>
                </a:cubicBezTo>
                <a:cubicBezTo>
                  <a:pt x="51" y="235"/>
                  <a:pt x="52" y="235"/>
                  <a:pt x="52" y="234"/>
                </a:cubicBezTo>
                <a:cubicBezTo>
                  <a:pt x="51" y="234"/>
                  <a:pt x="51" y="234"/>
                  <a:pt x="51" y="233"/>
                </a:cubicBezTo>
                <a:cubicBezTo>
                  <a:pt x="52" y="233"/>
                  <a:pt x="52" y="232"/>
                  <a:pt x="53" y="232"/>
                </a:cubicBezTo>
                <a:cubicBezTo>
                  <a:pt x="53" y="232"/>
                  <a:pt x="53" y="233"/>
                  <a:pt x="53" y="233"/>
                </a:cubicBezTo>
                <a:cubicBezTo>
                  <a:pt x="54" y="232"/>
                  <a:pt x="54" y="231"/>
                  <a:pt x="53" y="231"/>
                </a:cubicBezTo>
                <a:cubicBezTo>
                  <a:pt x="53" y="231"/>
                  <a:pt x="54" y="231"/>
                  <a:pt x="54" y="231"/>
                </a:cubicBezTo>
                <a:close/>
                <a:moveTo>
                  <a:pt x="53" y="236"/>
                </a:moveTo>
                <a:cubicBezTo>
                  <a:pt x="54" y="237"/>
                  <a:pt x="51" y="238"/>
                  <a:pt x="52" y="239"/>
                </a:cubicBezTo>
                <a:cubicBezTo>
                  <a:pt x="53" y="237"/>
                  <a:pt x="55" y="235"/>
                  <a:pt x="56" y="233"/>
                </a:cubicBezTo>
                <a:cubicBezTo>
                  <a:pt x="55" y="234"/>
                  <a:pt x="55" y="235"/>
                  <a:pt x="54" y="235"/>
                </a:cubicBezTo>
                <a:cubicBezTo>
                  <a:pt x="54" y="236"/>
                  <a:pt x="54" y="236"/>
                  <a:pt x="54" y="235"/>
                </a:cubicBezTo>
                <a:cubicBezTo>
                  <a:pt x="54" y="236"/>
                  <a:pt x="53" y="237"/>
                  <a:pt x="53" y="236"/>
                </a:cubicBezTo>
                <a:close/>
                <a:moveTo>
                  <a:pt x="59" y="240"/>
                </a:moveTo>
                <a:cubicBezTo>
                  <a:pt x="59" y="240"/>
                  <a:pt x="60" y="240"/>
                  <a:pt x="60" y="240"/>
                </a:cubicBezTo>
                <a:cubicBezTo>
                  <a:pt x="60" y="239"/>
                  <a:pt x="60" y="240"/>
                  <a:pt x="59" y="239"/>
                </a:cubicBezTo>
                <a:cubicBezTo>
                  <a:pt x="60" y="239"/>
                  <a:pt x="59" y="239"/>
                  <a:pt x="59" y="239"/>
                </a:cubicBezTo>
                <a:cubicBezTo>
                  <a:pt x="60" y="240"/>
                  <a:pt x="59" y="240"/>
                  <a:pt x="59" y="240"/>
                </a:cubicBezTo>
                <a:close/>
                <a:moveTo>
                  <a:pt x="46" y="234"/>
                </a:moveTo>
                <a:cubicBezTo>
                  <a:pt x="47" y="234"/>
                  <a:pt x="47" y="233"/>
                  <a:pt x="47" y="233"/>
                </a:cubicBezTo>
                <a:cubicBezTo>
                  <a:pt x="46" y="234"/>
                  <a:pt x="46" y="232"/>
                  <a:pt x="46" y="233"/>
                </a:cubicBezTo>
                <a:cubicBezTo>
                  <a:pt x="46" y="233"/>
                  <a:pt x="46" y="233"/>
                  <a:pt x="46" y="233"/>
                </a:cubicBezTo>
                <a:cubicBezTo>
                  <a:pt x="46" y="233"/>
                  <a:pt x="46" y="234"/>
                  <a:pt x="46" y="234"/>
                </a:cubicBezTo>
                <a:close/>
                <a:moveTo>
                  <a:pt x="48" y="236"/>
                </a:moveTo>
                <a:cubicBezTo>
                  <a:pt x="48" y="237"/>
                  <a:pt x="49" y="237"/>
                  <a:pt x="49" y="238"/>
                </a:cubicBezTo>
                <a:cubicBezTo>
                  <a:pt x="49" y="237"/>
                  <a:pt x="51" y="237"/>
                  <a:pt x="51" y="236"/>
                </a:cubicBezTo>
                <a:cubicBezTo>
                  <a:pt x="50" y="236"/>
                  <a:pt x="50" y="236"/>
                  <a:pt x="49" y="237"/>
                </a:cubicBezTo>
                <a:cubicBezTo>
                  <a:pt x="49" y="236"/>
                  <a:pt x="50" y="236"/>
                  <a:pt x="49" y="235"/>
                </a:cubicBezTo>
                <a:cubicBezTo>
                  <a:pt x="49" y="236"/>
                  <a:pt x="49" y="236"/>
                  <a:pt x="48" y="236"/>
                </a:cubicBezTo>
                <a:close/>
                <a:moveTo>
                  <a:pt x="24" y="224"/>
                </a:moveTo>
                <a:cubicBezTo>
                  <a:pt x="24" y="223"/>
                  <a:pt x="24" y="224"/>
                  <a:pt x="25" y="223"/>
                </a:cubicBezTo>
                <a:cubicBezTo>
                  <a:pt x="24" y="223"/>
                  <a:pt x="24" y="223"/>
                  <a:pt x="23" y="223"/>
                </a:cubicBezTo>
                <a:cubicBezTo>
                  <a:pt x="24" y="224"/>
                  <a:pt x="24" y="223"/>
                  <a:pt x="24" y="224"/>
                </a:cubicBezTo>
                <a:cubicBezTo>
                  <a:pt x="24" y="224"/>
                  <a:pt x="24" y="224"/>
                  <a:pt x="24" y="224"/>
                </a:cubicBezTo>
                <a:close/>
                <a:moveTo>
                  <a:pt x="17" y="230"/>
                </a:moveTo>
                <a:cubicBezTo>
                  <a:pt x="18" y="228"/>
                  <a:pt x="19" y="228"/>
                  <a:pt x="19" y="227"/>
                </a:cubicBezTo>
                <a:cubicBezTo>
                  <a:pt x="19" y="227"/>
                  <a:pt x="16" y="229"/>
                  <a:pt x="17" y="230"/>
                </a:cubicBezTo>
                <a:close/>
                <a:moveTo>
                  <a:pt x="45" y="246"/>
                </a:moveTo>
                <a:cubicBezTo>
                  <a:pt x="45" y="246"/>
                  <a:pt x="46" y="247"/>
                  <a:pt x="46" y="247"/>
                </a:cubicBezTo>
                <a:cubicBezTo>
                  <a:pt x="45" y="247"/>
                  <a:pt x="45" y="248"/>
                  <a:pt x="45" y="248"/>
                </a:cubicBezTo>
                <a:cubicBezTo>
                  <a:pt x="46" y="248"/>
                  <a:pt x="46" y="247"/>
                  <a:pt x="47" y="247"/>
                </a:cubicBezTo>
                <a:cubicBezTo>
                  <a:pt x="47" y="247"/>
                  <a:pt x="47" y="247"/>
                  <a:pt x="47" y="247"/>
                </a:cubicBezTo>
                <a:cubicBezTo>
                  <a:pt x="46" y="247"/>
                  <a:pt x="46" y="245"/>
                  <a:pt x="45" y="246"/>
                </a:cubicBezTo>
                <a:close/>
                <a:moveTo>
                  <a:pt x="19" y="231"/>
                </a:moveTo>
                <a:cubicBezTo>
                  <a:pt x="19" y="231"/>
                  <a:pt x="18" y="231"/>
                  <a:pt x="18" y="231"/>
                </a:cubicBezTo>
                <a:cubicBezTo>
                  <a:pt x="19" y="232"/>
                  <a:pt x="19" y="230"/>
                  <a:pt x="18" y="230"/>
                </a:cubicBezTo>
                <a:cubicBezTo>
                  <a:pt x="18" y="231"/>
                  <a:pt x="19" y="230"/>
                  <a:pt x="19" y="231"/>
                </a:cubicBezTo>
                <a:close/>
                <a:moveTo>
                  <a:pt x="18" y="232"/>
                </a:moveTo>
                <a:cubicBezTo>
                  <a:pt x="18" y="234"/>
                  <a:pt x="17" y="234"/>
                  <a:pt x="17" y="235"/>
                </a:cubicBezTo>
                <a:cubicBezTo>
                  <a:pt x="17" y="235"/>
                  <a:pt x="17" y="234"/>
                  <a:pt x="18" y="234"/>
                </a:cubicBezTo>
                <a:cubicBezTo>
                  <a:pt x="18" y="233"/>
                  <a:pt x="19" y="232"/>
                  <a:pt x="18" y="232"/>
                </a:cubicBezTo>
                <a:cubicBezTo>
                  <a:pt x="17" y="232"/>
                  <a:pt x="18" y="233"/>
                  <a:pt x="18" y="232"/>
                </a:cubicBezTo>
                <a:close/>
                <a:moveTo>
                  <a:pt x="4" y="256"/>
                </a:moveTo>
                <a:cubicBezTo>
                  <a:pt x="5" y="255"/>
                  <a:pt x="5" y="254"/>
                  <a:pt x="6" y="253"/>
                </a:cubicBezTo>
                <a:cubicBezTo>
                  <a:pt x="5" y="254"/>
                  <a:pt x="4" y="255"/>
                  <a:pt x="4" y="256"/>
                </a:cubicBezTo>
                <a:close/>
                <a:moveTo>
                  <a:pt x="5" y="258"/>
                </a:moveTo>
                <a:cubicBezTo>
                  <a:pt x="6" y="257"/>
                  <a:pt x="6" y="258"/>
                  <a:pt x="6" y="257"/>
                </a:cubicBezTo>
                <a:cubicBezTo>
                  <a:pt x="6" y="257"/>
                  <a:pt x="6" y="256"/>
                  <a:pt x="6" y="257"/>
                </a:cubicBezTo>
                <a:cubicBezTo>
                  <a:pt x="6" y="257"/>
                  <a:pt x="6" y="257"/>
                  <a:pt x="6" y="257"/>
                </a:cubicBezTo>
                <a:cubicBezTo>
                  <a:pt x="5" y="257"/>
                  <a:pt x="5" y="257"/>
                  <a:pt x="5" y="258"/>
                </a:cubicBezTo>
                <a:close/>
                <a:moveTo>
                  <a:pt x="810" y="264"/>
                </a:moveTo>
                <a:cubicBezTo>
                  <a:pt x="810" y="263"/>
                  <a:pt x="808" y="261"/>
                  <a:pt x="809" y="261"/>
                </a:cubicBezTo>
                <a:cubicBezTo>
                  <a:pt x="810" y="263"/>
                  <a:pt x="809" y="259"/>
                  <a:pt x="809" y="258"/>
                </a:cubicBezTo>
                <a:cubicBezTo>
                  <a:pt x="810" y="258"/>
                  <a:pt x="811" y="261"/>
                  <a:pt x="811" y="261"/>
                </a:cubicBezTo>
                <a:cubicBezTo>
                  <a:pt x="809" y="256"/>
                  <a:pt x="809" y="255"/>
                  <a:pt x="807" y="251"/>
                </a:cubicBezTo>
                <a:cubicBezTo>
                  <a:pt x="808" y="254"/>
                  <a:pt x="807" y="252"/>
                  <a:pt x="806" y="253"/>
                </a:cubicBezTo>
                <a:cubicBezTo>
                  <a:pt x="806" y="253"/>
                  <a:pt x="807" y="260"/>
                  <a:pt x="805" y="261"/>
                </a:cubicBezTo>
                <a:cubicBezTo>
                  <a:pt x="805" y="261"/>
                  <a:pt x="804" y="259"/>
                  <a:pt x="804" y="259"/>
                </a:cubicBezTo>
                <a:cubicBezTo>
                  <a:pt x="803" y="261"/>
                  <a:pt x="804" y="266"/>
                  <a:pt x="801" y="262"/>
                </a:cubicBezTo>
                <a:cubicBezTo>
                  <a:pt x="805" y="271"/>
                  <a:pt x="805" y="267"/>
                  <a:pt x="806" y="266"/>
                </a:cubicBezTo>
                <a:cubicBezTo>
                  <a:pt x="806" y="266"/>
                  <a:pt x="810" y="269"/>
                  <a:pt x="808" y="265"/>
                </a:cubicBezTo>
                <a:cubicBezTo>
                  <a:pt x="809" y="266"/>
                  <a:pt x="810" y="269"/>
                  <a:pt x="810" y="268"/>
                </a:cubicBezTo>
                <a:cubicBezTo>
                  <a:pt x="811" y="267"/>
                  <a:pt x="808" y="263"/>
                  <a:pt x="810" y="264"/>
                </a:cubicBezTo>
                <a:close/>
                <a:moveTo>
                  <a:pt x="440" y="4"/>
                </a:moveTo>
                <a:cubicBezTo>
                  <a:pt x="437" y="3"/>
                  <a:pt x="437" y="4"/>
                  <a:pt x="434" y="4"/>
                </a:cubicBezTo>
                <a:cubicBezTo>
                  <a:pt x="434" y="3"/>
                  <a:pt x="433" y="3"/>
                  <a:pt x="433" y="3"/>
                </a:cubicBezTo>
                <a:cubicBezTo>
                  <a:pt x="435" y="3"/>
                  <a:pt x="437" y="3"/>
                  <a:pt x="438" y="2"/>
                </a:cubicBezTo>
                <a:cubicBezTo>
                  <a:pt x="434" y="2"/>
                  <a:pt x="429" y="3"/>
                  <a:pt x="425" y="3"/>
                </a:cubicBezTo>
                <a:cubicBezTo>
                  <a:pt x="428" y="3"/>
                  <a:pt x="433" y="4"/>
                  <a:pt x="437" y="4"/>
                </a:cubicBezTo>
                <a:cubicBezTo>
                  <a:pt x="436" y="4"/>
                  <a:pt x="434" y="4"/>
                  <a:pt x="434" y="4"/>
                </a:cubicBezTo>
                <a:cubicBezTo>
                  <a:pt x="439" y="4"/>
                  <a:pt x="441" y="4"/>
                  <a:pt x="443" y="5"/>
                </a:cubicBezTo>
                <a:cubicBezTo>
                  <a:pt x="442" y="4"/>
                  <a:pt x="446" y="5"/>
                  <a:pt x="446" y="5"/>
                </a:cubicBezTo>
                <a:cubicBezTo>
                  <a:pt x="444" y="4"/>
                  <a:pt x="444" y="5"/>
                  <a:pt x="440" y="4"/>
                </a:cubicBezTo>
                <a:close/>
                <a:moveTo>
                  <a:pt x="399" y="5"/>
                </a:moveTo>
                <a:cubicBezTo>
                  <a:pt x="398" y="4"/>
                  <a:pt x="401" y="4"/>
                  <a:pt x="398" y="4"/>
                </a:cubicBezTo>
                <a:cubicBezTo>
                  <a:pt x="393" y="5"/>
                  <a:pt x="386" y="4"/>
                  <a:pt x="382" y="5"/>
                </a:cubicBezTo>
                <a:cubicBezTo>
                  <a:pt x="385" y="5"/>
                  <a:pt x="389" y="5"/>
                  <a:pt x="390" y="6"/>
                </a:cubicBezTo>
                <a:cubicBezTo>
                  <a:pt x="395" y="5"/>
                  <a:pt x="398" y="6"/>
                  <a:pt x="400" y="5"/>
                </a:cubicBezTo>
                <a:lnTo>
                  <a:pt x="399" y="5"/>
                </a:lnTo>
                <a:close/>
                <a:moveTo>
                  <a:pt x="142" y="101"/>
                </a:moveTo>
                <a:cubicBezTo>
                  <a:pt x="142" y="102"/>
                  <a:pt x="141" y="103"/>
                  <a:pt x="143" y="102"/>
                </a:cubicBezTo>
                <a:cubicBezTo>
                  <a:pt x="147" y="98"/>
                  <a:pt x="152" y="95"/>
                  <a:pt x="156" y="91"/>
                </a:cubicBezTo>
                <a:cubicBezTo>
                  <a:pt x="154" y="92"/>
                  <a:pt x="153" y="93"/>
                  <a:pt x="152" y="94"/>
                </a:cubicBezTo>
                <a:cubicBezTo>
                  <a:pt x="153" y="93"/>
                  <a:pt x="154" y="92"/>
                  <a:pt x="154" y="91"/>
                </a:cubicBezTo>
                <a:cubicBezTo>
                  <a:pt x="149" y="95"/>
                  <a:pt x="141" y="101"/>
                  <a:pt x="134" y="107"/>
                </a:cubicBezTo>
                <a:cubicBezTo>
                  <a:pt x="135" y="107"/>
                  <a:pt x="140" y="103"/>
                  <a:pt x="142" y="101"/>
                </a:cubicBezTo>
                <a:close/>
                <a:moveTo>
                  <a:pt x="84" y="158"/>
                </a:moveTo>
                <a:cubicBezTo>
                  <a:pt x="84" y="159"/>
                  <a:pt x="84" y="160"/>
                  <a:pt x="83" y="160"/>
                </a:cubicBezTo>
                <a:cubicBezTo>
                  <a:pt x="83" y="161"/>
                  <a:pt x="83" y="162"/>
                  <a:pt x="84" y="161"/>
                </a:cubicBezTo>
                <a:cubicBezTo>
                  <a:pt x="84" y="161"/>
                  <a:pt x="84" y="161"/>
                  <a:pt x="84" y="161"/>
                </a:cubicBezTo>
                <a:cubicBezTo>
                  <a:pt x="84" y="160"/>
                  <a:pt x="84" y="160"/>
                  <a:pt x="84" y="160"/>
                </a:cubicBezTo>
                <a:cubicBezTo>
                  <a:pt x="85" y="160"/>
                  <a:pt x="84" y="161"/>
                  <a:pt x="85" y="161"/>
                </a:cubicBezTo>
                <a:cubicBezTo>
                  <a:pt x="85" y="160"/>
                  <a:pt x="86" y="160"/>
                  <a:pt x="85" y="160"/>
                </a:cubicBezTo>
                <a:cubicBezTo>
                  <a:pt x="85" y="160"/>
                  <a:pt x="85" y="160"/>
                  <a:pt x="85" y="160"/>
                </a:cubicBezTo>
                <a:cubicBezTo>
                  <a:pt x="85" y="160"/>
                  <a:pt x="85" y="159"/>
                  <a:pt x="85" y="159"/>
                </a:cubicBezTo>
                <a:cubicBezTo>
                  <a:pt x="85" y="159"/>
                  <a:pt x="86" y="159"/>
                  <a:pt x="87" y="158"/>
                </a:cubicBezTo>
                <a:cubicBezTo>
                  <a:pt x="85" y="159"/>
                  <a:pt x="86" y="157"/>
                  <a:pt x="84" y="158"/>
                </a:cubicBezTo>
                <a:close/>
                <a:moveTo>
                  <a:pt x="103" y="180"/>
                </a:moveTo>
                <a:cubicBezTo>
                  <a:pt x="102" y="180"/>
                  <a:pt x="102" y="181"/>
                  <a:pt x="102" y="181"/>
                </a:cubicBezTo>
                <a:cubicBezTo>
                  <a:pt x="102" y="181"/>
                  <a:pt x="103" y="181"/>
                  <a:pt x="103" y="181"/>
                </a:cubicBezTo>
                <a:cubicBezTo>
                  <a:pt x="103" y="181"/>
                  <a:pt x="102" y="181"/>
                  <a:pt x="103" y="182"/>
                </a:cubicBezTo>
                <a:cubicBezTo>
                  <a:pt x="103" y="182"/>
                  <a:pt x="103" y="181"/>
                  <a:pt x="104" y="181"/>
                </a:cubicBezTo>
                <a:cubicBezTo>
                  <a:pt x="103" y="182"/>
                  <a:pt x="103" y="182"/>
                  <a:pt x="103" y="183"/>
                </a:cubicBezTo>
                <a:cubicBezTo>
                  <a:pt x="103" y="182"/>
                  <a:pt x="104" y="182"/>
                  <a:pt x="104" y="181"/>
                </a:cubicBezTo>
                <a:cubicBezTo>
                  <a:pt x="103" y="182"/>
                  <a:pt x="104" y="180"/>
                  <a:pt x="103" y="180"/>
                </a:cubicBezTo>
                <a:close/>
                <a:moveTo>
                  <a:pt x="77" y="160"/>
                </a:moveTo>
                <a:cubicBezTo>
                  <a:pt x="79" y="161"/>
                  <a:pt x="79" y="158"/>
                  <a:pt x="80" y="158"/>
                </a:cubicBezTo>
                <a:cubicBezTo>
                  <a:pt x="80" y="157"/>
                  <a:pt x="80" y="157"/>
                  <a:pt x="80" y="157"/>
                </a:cubicBezTo>
                <a:cubicBezTo>
                  <a:pt x="79" y="157"/>
                  <a:pt x="78" y="159"/>
                  <a:pt x="77" y="160"/>
                </a:cubicBezTo>
                <a:close/>
                <a:moveTo>
                  <a:pt x="81" y="163"/>
                </a:moveTo>
                <a:cubicBezTo>
                  <a:pt x="81" y="163"/>
                  <a:pt x="81" y="164"/>
                  <a:pt x="81" y="164"/>
                </a:cubicBezTo>
                <a:cubicBezTo>
                  <a:pt x="81" y="164"/>
                  <a:pt x="80" y="165"/>
                  <a:pt x="80" y="165"/>
                </a:cubicBezTo>
                <a:cubicBezTo>
                  <a:pt x="82" y="164"/>
                  <a:pt x="83" y="163"/>
                  <a:pt x="83" y="162"/>
                </a:cubicBezTo>
                <a:cubicBezTo>
                  <a:pt x="83" y="161"/>
                  <a:pt x="83" y="161"/>
                  <a:pt x="82" y="161"/>
                </a:cubicBezTo>
                <a:cubicBezTo>
                  <a:pt x="81" y="161"/>
                  <a:pt x="82" y="163"/>
                  <a:pt x="81" y="163"/>
                </a:cubicBezTo>
                <a:close/>
                <a:moveTo>
                  <a:pt x="95" y="192"/>
                </a:moveTo>
                <a:cubicBezTo>
                  <a:pt x="95" y="192"/>
                  <a:pt x="95" y="192"/>
                  <a:pt x="94" y="192"/>
                </a:cubicBezTo>
                <a:cubicBezTo>
                  <a:pt x="94" y="192"/>
                  <a:pt x="94" y="193"/>
                  <a:pt x="94" y="193"/>
                </a:cubicBezTo>
                <a:cubicBezTo>
                  <a:pt x="93" y="193"/>
                  <a:pt x="93" y="194"/>
                  <a:pt x="94" y="194"/>
                </a:cubicBezTo>
                <a:cubicBezTo>
                  <a:pt x="93" y="194"/>
                  <a:pt x="91" y="196"/>
                  <a:pt x="91" y="197"/>
                </a:cubicBezTo>
                <a:cubicBezTo>
                  <a:pt x="91" y="197"/>
                  <a:pt x="91" y="197"/>
                  <a:pt x="91" y="197"/>
                </a:cubicBezTo>
                <a:cubicBezTo>
                  <a:pt x="91" y="198"/>
                  <a:pt x="90" y="198"/>
                  <a:pt x="90" y="199"/>
                </a:cubicBezTo>
                <a:cubicBezTo>
                  <a:pt x="91" y="197"/>
                  <a:pt x="92" y="197"/>
                  <a:pt x="93" y="197"/>
                </a:cubicBezTo>
                <a:cubicBezTo>
                  <a:pt x="93" y="197"/>
                  <a:pt x="93" y="197"/>
                  <a:pt x="93" y="196"/>
                </a:cubicBezTo>
                <a:cubicBezTo>
                  <a:pt x="93" y="196"/>
                  <a:pt x="94" y="195"/>
                  <a:pt x="94" y="195"/>
                </a:cubicBezTo>
                <a:cubicBezTo>
                  <a:pt x="94" y="195"/>
                  <a:pt x="94" y="195"/>
                  <a:pt x="94" y="196"/>
                </a:cubicBezTo>
                <a:cubicBezTo>
                  <a:pt x="95" y="194"/>
                  <a:pt x="95" y="192"/>
                  <a:pt x="96" y="193"/>
                </a:cubicBezTo>
                <a:cubicBezTo>
                  <a:pt x="96" y="193"/>
                  <a:pt x="96" y="193"/>
                  <a:pt x="96" y="193"/>
                </a:cubicBezTo>
                <a:cubicBezTo>
                  <a:pt x="97" y="193"/>
                  <a:pt x="97" y="193"/>
                  <a:pt x="97" y="192"/>
                </a:cubicBezTo>
                <a:cubicBezTo>
                  <a:pt x="96" y="193"/>
                  <a:pt x="97" y="192"/>
                  <a:pt x="96" y="192"/>
                </a:cubicBezTo>
                <a:cubicBezTo>
                  <a:pt x="96" y="193"/>
                  <a:pt x="96" y="192"/>
                  <a:pt x="95" y="192"/>
                </a:cubicBezTo>
                <a:close/>
                <a:moveTo>
                  <a:pt x="65" y="175"/>
                </a:moveTo>
                <a:cubicBezTo>
                  <a:pt x="64" y="175"/>
                  <a:pt x="64" y="175"/>
                  <a:pt x="63" y="175"/>
                </a:cubicBezTo>
                <a:cubicBezTo>
                  <a:pt x="63" y="175"/>
                  <a:pt x="63" y="175"/>
                  <a:pt x="63" y="176"/>
                </a:cubicBezTo>
                <a:cubicBezTo>
                  <a:pt x="64" y="176"/>
                  <a:pt x="64" y="176"/>
                  <a:pt x="64" y="177"/>
                </a:cubicBezTo>
                <a:cubicBezTo>
                  <a:pt x="65" y="175"/>
                  <a:pt x="66" y="175"/>
                  <a:pt x="67" y="173"/>
                </a:cubicBezTo>
                <a:cubicBezTo>
                  <a:pt x="65" y="173"/>
                  <a:pt x="66" y="174"/>
                  <a:pt x="65" y="175"/>
                </a:cubicBezTo>
                <a:close/>
                <a:moveTo>
                  <a:pt x="45" y="240"/>
                </a:moveTo>
                <a:cubicBezTo>
                  <a:pt x="46" y="241"/>
                  <a:pt x="46" y="241"/>
                  <a:pt x="46" y="241"/>
                </a:cubicBezTo>
                <a:cubicBezTo>
                  <a:pt x="45" y="241"/>
                  <a:pt x="45" y="242"/>
                  <a:pt x="44" y="243"/>
                </a:cubicBezTo>
                <a:cubicBezTo>
                  <a:pt x="44" y="243"/>
                  <a:pt x="43" y="243"/>
                  <a:pt x="43" y="243"/>
                </a:cubicBezTo>
                <a:cubicBezTo>
                  <a:pt x="43" y="244"/>
                  <a:pt x="43" y="244"/>
                  <a:pt x="42" y="245"/>
                </a:cubicBezTo>
                <a:cubicBezTo>
                  <a:pt x="43" y="245"/>
                  <a:pt x="43" y="245"/>
                  <a:pt x="44" y="244"/>
                </a:cubicBezTo>
                <a:cubicBezTo>
                  <a:pt x="44" y="244"/>
                  <a:pt x="44" y="244"/>
                  <a:pt x="44" y="244"/>
                </a:cubicBezTo>
                <a:cubicBezTo>
                  <a:pt x="44" y="244"/>
                  <a:pt x="45" y="243"/>
                  <a:pt x="45" y="244"/>
                </a:cubicBezTo>
                <a:cubicBezTo>
                  <a:pt x="45" y="241"/>
                  <a:pt x="47" y="241"/>
                  <a:pt x="48" y="239"/>
                </a:cubicBezTo>
                <a:cubicBezTo>
                  <a:pt x="47" y="238"/>
                  <a:pt x="48" y="238"/>
                  <a:pt x="48" y="237"/>
                </a:cubicBezTo>
                <a:cubicBezTo>
                  <a:pt x="47" y="238"/>
                  <a:pt x="47" y="240"/>
                  <a:pt x="45" y="240"/>
                </a:cubicBezTo>
                <a:close/>
                <a:moveTo>
                  <a:pt x="820" y="180"/>
                </a:moveTo>
                <a:cubicBezTo>
                  <a:pt x="820" y="181"/>
                  <a:pt x="820" y="181"/>
                  <a:pt x="820" y="181"/>
                </a:cubicBezTo>
                <a:cubicBezTo>
                  <a:pt x="821" y="181"/>
                  <a:pt x="820" y="180"/>
                  <a:pt x="820" y="180"/>
                </a:cubicBezTo>
                <a:close/>
                <a:moveTo>
                  <a:pt x="866" y="171"/>
                </a:moveTo>
                <a:cubicBezTo>
                  <a:pt x="865" y="171"/>
                  <a:pt x="865" y="172"/>
                  <a:pt x="865" y="172"/>
                </a:cubicBezTo>
                <a:cubicBezTo>
                  <a:pt x="865" y="172"/>
                  <a:pt x="866" y="172"/>
                  <a:pt x="866" y="171"/>
                </a:cubicBezTo>
                <a:close/>
                <a:moveTo>
                  <a:pt x="867" y="170"/>
                </a:moveTo>
                <a:cubicBezTo>
                  <a:pt x="867" y="170"/>
                  <a:pt x="866" y="171"/>
                  <a:pt x="866" y="171"/>
                </a:cubicBezTo>
                <a:cubicBezTo>
                  <a:pt x="867" y="171"/>
                  <a:pt x="867" y="170"/>
                  <a:pt x="867" y="170"/>
                </a:cubicBezTo>
                <a:close/>
                <a:moveTo>
                  <a:pt x="861" y="164"/>
                </a:moveTo>
                <a:cubicBezTo>
                  <a:pt x="861" y="164"/>
                  <a:pt x="861" y="165"/>
                  <a:pt x="861" y="165"/>
                </a:cubicBezTo>
                <a:cubicBezTo>
                  <a:pt x="861" y="164"/>
                  <a:pt x="861" y="164"/>
                  <a:pt x="861" y="164"/>
                </a:cubicBezTo>
                <a:close/>
                <a:moveTo>
                  <a:pt x="868" y="162"/>
                </a:moveTo>
                <a:cubicBezTo>
                  <a:pt x="868" y="163"/>
                  <a:pt x="868" y="163"/>
                  <a:pt x="868" y="164"/>
                </a:cubicBezTo>
                <a:cubicBezTo>
                  <a:pt x="868" y="163"/>
                  <a:pt x="868" y="162"/>
                  <a:pt x="868" y="162"/>
                </a:cubicBezTo>
                <a:close/>
                <a:moveTo>
                  <a:pt x="837" y="147"/>
                </a:moveTo>
                <a:cubicBezTo>
                  <a:pt x="837" y="148"/>
                  <a:pt x="837" y="150"/>
                  <a:pt x="836" y="151"/>
                </a:cubicBezTo>
                <a:cubicBezTo>
                  <a:pt x="837" y="150"/>
                  <a:pt x="837" y="148"/>
                  <a:pt x="837" y="147"/>
                </a:cubicBezTo>
                <a:close/>
                <a:moveTo>
                  <a:pt x="852" y="150"/>
                </a:moveTo>
                <a:cubicBezTo>
                  <a:pt x="852" y="149"/>
                  <a:pt x="852" y="149"/>
                  <a:pt x="852" y="149"/>
                </a:cubicBezTo>
                <a:cubicBezTo>
                  <a:pt x="852" y="148"/>
                  <a:pt x="853" y="145"/>
                  <a:pt x="852" y="146"/>
                </a:cubicBezTo>
                <a:cubicBezTo>
                  <a:pt x="852" y="147"/>
                  <a:pt x="851" y="150"/>
                  <a:pt x="851" y="151"/>
                </a:cubicBezTo>
                <a:cubicBezTo>
                  <a:pt x="852" y="151"/>
                  <a:pt x="852" y="150"/>
                  <a:pt x="852" y="150"/>
                </a:cubicBezTo>
                <a:close/>
                <a:moveTo>
                  <a:pt x="857" y="134"/>
                </a:moveTo>
                <a:cubicBezTo>
                  <a:pt x="857" y="134"/>
                  <a:pt x="857" y="134"/>
                  <a:pt x="857" y="134"/>
                </a:cubicBezTo>
                <a:cubicBezTo>
                  <a:pt x="857" y="135"/>
                  <a:pt x="857" y="135"/>
                  <a:pt x="857" y="135"/>
                </a:cubicBezTo>
                <a:lnTo>
                  <a:pt x="857" y="134"/>
                </a:lnTo>
                <a:close/>
                <a:moveTo>
                  <a:pt x="855" y="121"/>
                </a:moveTo>
                <a:cubicBezTo>
                  <a:pt x="855" y="119"/>
                  <a:pt x="855" y="121"/>
                  <a:pt x="855" y="122"/>
                </a:cubicBezTo>
                <a:cubicBezTo>
                  <a:pt x="854" y="122"/>
                  <a:pt x="855" y="122"/>
                  <a:pt x="855" y="122"/>
                </a:cubicBezTo>
                <a:cubicBezTo>
                  <a:pt x="854" y="123"/>
                  <a:pt x="853" y="126"/>
                  <a:pt x="854" y="127"/>
                </a:cubicBezTo>
                <a:cubicBezTo>
                  <a:pt x="854" y="125"/>
                  <a:pt x="855" y="123"/>
                  <a:pt x="855" y="121"/>
                </a:cubicBezTo>
                <a:close/>
                <a:moveTo>
                  <a:pt x="861" y="127"/>
                </a:moveTo>
                <a:cubicBezTo>
                  <a:pt x="861" y="127"/>
                  <a:pt x="861" y="128"/>
                  <a:pt x="861" y="128"/>
                </a:cubicBezTo>
                <a:cubicBezTo>
                  <a:pt x="862" y="128"/>
                  <a:pt x="862" y="127"/>
                  <a:pt x="861" y="127"/>
                </a:cubicBezTo>
                <a:close/>
                <a:moveTo>
                  <a:pt x="843" y="120"/>
                </a:moveTo>
                <a:cubicBezTo>
                  <a:pt x="843" y="121"/>
                  <a:pt x="842" y="121"/>
                  <a:pt x="842" y="122"/>
                </a:cubicBezTo>
                <a:cubicBezTo>
                  <a:pt x="843" y="121"/>
                  <a:pt x="843" y="120"/>
                  <a:pt x="843" y="120"/>
                </a:cubicBezTo>
                <a:close/>
                <a:moveTo>
                  <a:pt x="859" y="124"/>
                </a:moveTo>
                <a:cubicBezTo>
                  <a:pt x="859" y="125"/>
                  <a:pt x="859" y="126"/>
                  <a:pt x="859" y="126"/>
                </a:cubicBezTo>
                <a:cubicBezTo>
                  <a:pt x="859" y="125"/>
                  <a:pt x="860" y="124"/>
                  <a:pt x="859" y="124"/>
                </a:cubicBezTo>
                <a:close/>
                <a:moveTo>
                  <a:pt x="862" y="124"/>
                </a:moveTo>
                <a:cubicBezTo>
                  <a:pt x="862" y="124"/>
                  <a:pt x="861" y="125"/>
                  <a:pt x="862" y="126"/>
                </a:cubicBezTo>
                <a:cubicBezTo>
                  <a:pt x="862" y="125"/>
                  <a:pt x="862" y="124"/>
                  <a:pt x="862" y="124"/>
                </a:cubicBezTo>
                <a:close/>
                <a:moveTo>
                  <a:pt x="839" y="118"/>
                </a:moveTo>
                <a:cubicBezTo>
                  <a:pt x="839" y="118"/>
                  <a:pt x="839" y="119"/>
                  <a:pt x="839" y="119"/>
                </a:cubicBezTo>
                <a:cubicBezTo>
                  <a:pt x="839" y="119"/>
                  <a:pt x="839" y="118"/>
                  <a:pt x="839" y="118"/>
                </a:cubicBezTo>
                <a:close/>
                <a:moveTo>
                  <a:pt x="844" y="116"/>
                </a:moveTo>
                <a:cubicBezTo>
                  <a:pt x="843" y="117"/>
                  <a:pt x="843" y="119"/>
                  <a:pt x="843" y="119"/>
                </a:cubicBezTo>
                <a:cubicBezTo>
                  <a:pt x="843" y="118"/>
                  <a:pt x="844" y="117"/>
                  <a:pt x="844" y="116"/>
                </a:cubicBezTo>
                <a:close/>
                <a:moveTo>
                  <a:pt x="862" y="120"/>
                </a:moveTo>
                <a:cubicBezTo>
                  <a:pt x="862" y="121"/>
                  <a:pt x="861" y="122"/>
                  <a:pt x="862" y="123"/>
                </a:cubicBezTo>
                <a:cubicBezTo>
                  <a:pt x="862" y="122"/>
                  <a:pt x="863" y="121"/>
                  <a:pt x="862" y="120"/>
                </a:cubicBezTo>
                <a:close/>
                <a:moveTo>
                  <a:pt x="855" y="118"/>
                </a:moveTo>
                <a:cubicBezTo>
                  <a:pt x="855" y="118"/>
                  <a:pt x="855" y="119"/>
                  <a:pt x="855" y="119"/>
                </a:cubicBezTo>
                <a:cubicBezTo>
                  <a:pt x="855" y="119"/>
                  <a:pt x="856" y="118"/>
                  <a:pt x="855" y="118"/>
                </a:cubicBezTo>
                <a:close/>
                <a:moveTo>
                  <a:pt x="858" y="117"/>
                </a:moveTo>
                <a:cubicBezTo>
                  <a:pt x="857" y="117"/>
                  <a:pt x="857" y="118"/>
                  <a:pt x="857" y="118"/>
                </a:cubicBezTo>
                <a:cubicBezTo>
                  <a:pt x="857" y="118"/>
                  <a:pt x="858" y="117"/>
                  <a:pt x="858" y="117"/>
                </a:cubicBezTo>
                <a:close/>
                <a:moveTo>
                  <a:pt x="860" y="116"/>
                </a:moveTo>
                <a:cubicBezTo>
                  <a:pt x="860" y="116"/>
                  <a:pt x="860" y="116"/>
                  <a:pt x="860" y="116"/>
                </a:cubicBezTo>
                <a:cubicBezTo>
                  <a:pt x="859" y="115"/>
                  <a:pt x="859" y="117"/>
                  <a:pt x="859" y="117"/>
                </a:cubicBezTo>
                <a:cubicBezTo>
                  <a:pt x="860" y="117"/>
                  <a:pt x="859" y="117"/>
                  <a:pt x="860" y="116"/>
                </a:cubicBezTo>
                <a:close/>
                <a:moveTo>
                  <a:pt x="849" y="110"/>
                </a:moveTo>
                <a:cubicBezTo>
                  <a:pt x="848" y="113"/>
                  <a:pt x="849" y="111"/>
                  <a:pt x="849" y="110"/>
                </a:cubicBezTo>
                <a:close/>
                <a:moveTo>
                  <a:pt x="845" y="105"/>
                </a:moveTo>
                <a:cubicBezTo>
                  <a:pt x="844" y="106"/>
                  <a:pt x="844" y="106"/>
                  <a:pt x="844" y="107"/>
                </a:cubicBezTo>
                <a:cubicBezTo>
                  <a:pt x="844" y="107"/>
                  <a:pt x="845" y="105"/>
                  <a:pt x="845" y="105"/>
                </a:cubicBezTo>
                <a:close/>
                <a:moveTo>
                  <a:pt x="844" y="105"/>
                </a:moveTo>
                <a:cubicBezTo>
                  <a:pt x="843" y="105"/>
                  <a:pt x="843" y="106"/>
                  <a:pt x="843" y="106"/>
                </a:cubicBezTo>
                <a:lnTo>
                  <a:pt x="844" y="105"/>
                </a:lnTo>
                <a:close/>
                <a:moveTo>
                  <a:pt x="836" y="101"/>
                </a:moveTo>
                <a:cubicBezTo>
                  <a:pt x="836" y="102"/>
                  <a:pt x="836" y="102"/>
                  <a:pt x="836" y="102"/>
                </a:cubicBezTo>
                <a:cubicBezTo>
                  <a:pt x="836" y="102"/>
                  <a:pt x="836" y="101"/>
                  <a:pt x="836" y="101"/>
                </a:cubicBezTo>
                <a:close/>
                <a:moveTo>
                  <a:pt x="838" y="98"/>
                </a:moveTo>
                <a:cubicBezTo>
                  <a:pt x="839" y="95"/>
                  <a:pt x="838" y="96"/>
                  <a:pt x="838" y="98"/>
                </a:cubicBezTo>
                <a:close/>
                <a:moveTo>
                  <a:pt x="828" y="135"/>
                </a:moveTo>
                <a:cubicBezTo>
                  <a:pt x="828" y="136"/>
                  <a:pt x="828" y="137"/>
                  <a:pt x="827" y="137"/>
                </a:cubicBezTo>
                <a:cubicBezTo>
                  <a:pt x="828" y="138"/>
                  <a:pt x="828" y="138"/>
                  <a:pt x="828" y="138"/>
                </a:cubicBezTo>
                <a:cubicBezTo>
                  <a:pt x="828" y="137"/>
                  <a:pt x="829" y="136"/>
                  <a:pt x="828" y="135"/>
                </a:cubicBezTo>
                <a:close/>
                <a:moveTo>
                  <a:pt x="846" y="121"/>
                </a:moveTo>
                <a:cubicBezTo>
                  <a:pt x="847" y="121"/>
                  <a:pt x="846" y="122"/>
                  <a:pt x="846" y="123"/>
                </a:cubicBezTo>
                <a:cubicBezTo>
                  <a:pt x="847" y="121"/>
                  <a:pt x="848" y="117"/>
                  <a:pt x="848" y="115"/>
                </a:cubicBezTo>
                <a:cubicBezTo>
                  <a:pt x="848" y="117"/>
                  <a:pt x="846" y="118"/>
                  <a:pt x="847" y="119"/>
                </a:cubicBezTo>
                <a:cubicBezTo>
                  <a:pt x="847" y="119"/>
                  <a:pt x="847" y="119"/>
                  <a:pt x="847" y="118"/>
                </a:cubicBezTo>
                <a:cubicBezTo>
                  <a:pt x="846" y="119"/>
                  <a:pt x="846" y="120"/>
                  <a:pt x="846" y="121"/>
                </a:cubicBezTo>
                <a:cubicBezTo>
                  <a:pt x="846" y="121"/>
                  <a:pt x="846" y="120"/>
                  <a:pt x="846" y="120"/>
                </a:cubicBezTo>
                <a:cubicBezTo>
                  <a:pt x="846" y="121"/>
                  <a:pt x="845" y="121"/>
                  <a:pt x="845" y="121"/>
                </a:cubicBezTo>
                <a:cubicBezTo>
                  <a:pt x="846" y="122"/>
                  <a:pt x="846" y="121"/>
                  <a:pt x="846" y="121"/>
                </a:cubicBezTo>
                <a:close/>
                <a:moveTo>
                  <a:pt x="860" y="122"/>
                </a:moveTo>
                <a:cubicBezTo>
                  <a:pt x="860" y="122"/>
                  <a:pt x="859" y="123"/>
                  <a:pt x="860" y="123"/>
                </a:cubicBezTo>
                <a:cubicBezTo>
                  <a:pt x="860" y="123"/>
                  <a:pt x="860" y="123"/>
                  <a:pt x="860" y="123"/>
                </a:cubicBezTo>
                <a:cubicBezTo>
                  <a:pt x="859" y="124"/>
                  <a:pt x="860" y="122"/>
                  <a:pt x="860" y="122"/>
                </a:cubicBezTo>
                <a:close/>
                <a:moveTo>
                  <a:pt x="861" y="115"/>
                </a:moveTo>
                <a:cubicBezTo>
                  <a:pt x="861" y="115"/>
                  <a:pt x="861" y="115"/>
                  <a:pt x="861" y="115"/>
                </a:cubicBezTo>
                <a:cubicBezTo>
                  <a:pt x="862" y="117"/>
                  <a:pt x="859" y="120"/>
                  <a:pt x="860" y="122"/>
                </a:cubicBezTo>
                <a:cubicBezTo>
                  <a:pt x="860" y="118"/>
                  <a:pt x="862" y="115"/>
                  <a:pt x="862" y="112"/>
                </a:cubicBezTo>
                <a:cubicBezTo>
                  <a:pt x="862" y="112"/>
                  <a:pt x="862" y="111"/>
                  <a:pt x="862" y="111"/>
                </a:cubicBezTo>
                <a:cubicBezTo>
                  <a:pt x="862" y="110"/>
                  <a:pt x="864" y="107"/>
                  <a:pt x="863" y="106"/>
                </a:cubicBezTo>
                <a:cubicBezTo>
                  <a:pt x="863" y="107"/>
                  <a:pt x="862" y="108"/>
                  <a:pt x="862" y="110"/>
                </a:cubicBezTo>
                <a:cubicBezTo>
                  <a:pt x="861" y="109"/>
                  <a:pt x="861" y="109"/>
                  <a:pt x="861" y="109"/>
                </a:cubicBezTo>
                <a:cubicBezTo>
                  <a:pt x="862" y="111"/>
                  <a:pt x="861" y="114"/>
                  <a:pt x="861" y="115"/>
                </a:cubicBezTo>
                <a:close/>
                <a:moveTo>
                  <a:pt x="842" y="104"/>
                </a:moveTo>
                <a:cubicBezTo>
                  <a:pt x="842" y="105"/>
                  <a:pt x="842" y="105"/>
                  <a:pt x="842" y="106"/>
                </a:cubicBezTo>
                <a:cubicBezTo>
                  <a:pt x="843" y="105"/>
                  <a:pt x="842" y="104"/>
                  <a:pt x="842" y="104"/>
                </a:cubicBezTo>
                <a:close/>
                <a:moveTo>
                  <a:pt x="707" y="252"/>
                </a:moveTo>
                <a:cubicBezTo>
                  <a:pt x="708" y="252"/>
                  <a:pt x="709" y="252"/>
                  <a:pt x="710" y="253"/>
                </a:cubicBezTo>
                <a:cubicBezTo>
                  <a:pt x="710" y="254"/>
                  <a:pt x="709" y="255"/>
                  <a:pt x="710" y="256"/>
                </a:cubicBezTo>
                <a:cubicBezTo>
                  <a:pt x="712" y="257"/>
                  <a:pt x="715" y="253"/>
                  <a:pt x="715" y="256"/>
                </a:cubicBezTo>
                <a:cubicBezTo>
                  <a:pt x="717" y="258"/>
                  <a:pt x="720" y="259"/>
                  <a:pt x="723" y="259"/>
                </a:cubicBezTo>
                <a:cubicBezTo>
                  <a:pt x="725" y="260"/>
                  <a:pt x="726" y="261"/>
                  <a:pt x="728" y="262"/>
                </a:cubicBezTo>
                <a:cubicBezTo>
                  <a:pt x="730" y="262"/>
                  <a:pt x="733" y="262"/>
                  <a:pt x="734" y="263"/>
                </a:cubicBezTo>
                <a:cubicBezTo>
                  <a:pt x="736" y="263"/>
                  <a:pt x="737" y="264"/>
                  <a:pt x="739" y="265"/>
                </a:cubicBezTo>
                <a:cubicBezTo>
                  <a:pt x="744" y="267"/>
                  <a:pt x="749" y="267"/>
                  <a:pt x="753" y="269"/>
                </a:cubicBezTo>
                <a:cubicBezTo>
                  <a:pt x="756" y="269"/>
                  <a:pt x="760" y="271"/>
                  <a:pt x="762" y="272"/>
                </a:cubicBezTo>
                <a:cubicBezTo>
                  <a:pt x="765" y="272"/>
                  <a:pt x="768" y="274"/>
                  <a:pt x="771" y="275"/>
                </a:cubicBezTo>
                <a:cubicBezTo>
                  <a:pt x="772" y="275"/>
                  <a:pt x="774" y="275"/>
                  <a:pt x="776" y="276"/>
                </a:cubicBezTo>
                <a:cubicBezTo>
                  <a:pt x="776" y="276"/>
                  <a:pt x="777" y="276"/>
                  <a:pt x="777" y="276"/>
                </a:cubicBezTo>
                <a:cubicBezTo>
                  <a:pt x="779" y="277"/>
                  <a:pt x="781" y="277"/>
                  <a:pt x="782" y="277"/>
                </a:cubicBezTo>
                <a:cubicBezTo>
                  <a:pt x="784" y="278"/>
                  <a:pt x="785" y="279"/>
                  <a:pt x="787" y="279"/>
                </a:cubicBezTo>
                <a:cubicBezTo>
                  <a:pt x="789" y="280"/>
                  <a:pt x="792" y="281"/>
                  <a:pt x="795" y="281"/>
                </a:cubicBezTo>
                <a:cubicBezTo>
                  <a:pt x="796" y="282"/>
                  <a:pt x="798" y="282"/>
                  <a:pt x="799" y="282"/>
                </a:cubicBezTo>
                <a:cubicBezTo>
                  <a:pt x="800" y="283"/>
                  <a:pt x="800" y="283"/>
                  <a:pt x="801" y="283"/>
                </a:cubicBezTo>
                <a:cubicBezTo>
                  <a:pt x="802" y="283"/>
                  <a:pt x="802" y="283"/>
                  <a:pt x="802" y="283"/>
                </a:cubicBezTo>
                <a:cubicBezTo>
                  <a:pt x="803" y="284"/>
                  <a:pt x="803" y="284"/>
                  <a:pt x="803" y="284"/>
                </a:cubicBezTo>
                <a:cubicBezTo>
                  <a:pt x="803" y="284"/>
                  <a:pt x="803" y="284"/>
                  <a:pt x="803" y="284"/>
                </a:cubicBezTo>
                <a:cubicBezTo>
                  <a:pt x="803" y="284"/>
                  <a:pt x="803" y="284"/>
                  <a:pt x="803" y="284"/>
                </a:cubicBezTo>
                <a:cubicBezTo>
                  <a:pt x="804" y="285"/>
                  <a:pt x="805" y="284"/>
                  <a:pt x="806" y="285"/>
                </a:cubicBezTo>
                <a:cubicBezTo>
                  <a:pt x="807" y="285"/>
                  <a:pt x="808" y="286"/>
                  <a:pt x="809" y="287"/>
                </a:cubicBezTo>
                <a:cubicBezTo>
                  <a:pt x="810" y="286"/>
                  <a:pt x="811" y="287"/>
                  <a:pt x="812" y="288"/>
                </a:cubicBezTo>
                <a:cubicBezTo>
                  <a:pt x="813" y="288"/>
                  <a:pt x="813" y="288"/>
                  <a:pt x="813" y="288"/>
                </a:cubicBezTo>
                <a:cubicBezTo>
                  <a:pt x="813" y="288"/>
                  <a:pt x="813" y="287"/>
                  <a:pt x="813" y="287"/>
                </a:cubicBezTo>
                <a:cubicBezTo>
                  <a:pt x="813" y="287"/>
                  <a:pt x="813" y="287"/>
                  <a:pt x="813" y="286"/>
                </a:cubicBezTo>
                <a:cubicBezTo>
                  <a:pt x="813" y="286"/>
                  <a:pt x="813" y="286"/>
                  <a:pt x="813" y="286"/>
                </a:cubicBezTo>
                <a:cubicBezTo>
                  <a:pt x="813" y="285"/>
                  <a:pt x="813" y="285"/>
                  <a:pt x="813" y="284"/>
                </a:cubicBezTo>
                <a:cubicBezTo>
                  <a:pt x="813" y="282"/>
                  <a:pt x="813" y="282"/>
                  <a:pt x="813" y="282"/>
                </a:cubicBezTo>
                <a:cubicBezTo>
                  <a:pt x="813" y="282"/>
                  <a:pt x="812" y="281"/>
                  <a:pt x="812" y="280"/>
                </a:cubicBezTo>
                <a:cubicBezTo>
                  <a:pt x="812" y="280"/>
                  <a:pt x="813" y="280"/>
                  <a:pt x="813" y="279"/>
                </a:cubicBezTo>
                <a:cubicBezTo>
                  <a:pt x="813" y="279"/>
                  <a:pt x="812" y="279"/>
                  <a:pt x="812" y="279"/>
                </a:cubicBezTo>
                <a:cubicBezTo>
                  <a:pt x="812" y="278"/>
                  <a:pt x="812" y="278"/>
                  <a:pt x="812" y="278"/>
                </a:cubicBezTo>
                <a:cubicBezTo>
                  <a:pt x="812" y="277"/>
                  <a:pt x="812" y="277"/>
                  <a:pt x="812" y="277"/>
                </a:cubicBezTo>
                <a:cubicBezTo>
                  <a:pt x="812" y="276"/>
                  <a:pt x="812" y="276"/>
                  <a:pt x="812" y="275"/>
                </a:cubicBezTo>
                <a:cubicBezTo>
                  <a:pt x="813" y="270"/>
                  <a:pt x="813" y="265"/>
                  <a:pt x="813" y="259"/>
                </a:cubicBezTo>
                <a:cubicBezTo>
                  <a:pt x="813" y="254"/>
                  <a:pt x="813" y="250"/>
                  <a:pt x="813" y="245"/>
                </a:cubicBezTo>
                <a:cubicBezTo>
                  <a:pt x="815" y="226"/>
                  <a:pt x="815" y="226"/>
                  <a:pt x="815" y="226"/>
                </a:cubicBezTo>
                <a:cubicBezTo>
                  <a:pt x="815" y="219"/>
                  <a:pt x="816" y="212"/>
                  <a:pt x="817" y="206"/>
                </a:cubicBezTo>
                <a:cubicBezTo>
                  <a:pt x="817" y="206"/>
                  <a:pt x="818" y="205"/>
                  <a:pt x="818" y="205"/>
                </a:cubicBezTo>
                <a:cubicBezTo>
                  <a:pt x="818" y="204"/>
                  <a:pt x="817" y="204"/>
                  <a:pt x="818" y="204"/>
                </a:cubicBezTo>
                <a:cubicBezTo>
                  <a:pt x="818" y="203"/>
                  <a:pt x="818" y="203"/>
                  <a:pt x="818" y="203"/>
                </a:cubicBezTo>
                <a:cubicBezTo>
                  <a:pt x="819" y="197"/>
                  <a:pt x="820" y="192"/>
                  <a:pt x="822" y="186"/>
                </a:cubicBezTo>
                <a:cubicBezTo>
                  <a:pt x="822" y="185"/>
                  <a:pt x="822" y="186"/>
                  <a:pt x="822" y="186"/>
                </a:cubicBezTo>
                <a:cubicBezTo>
                  <a:pt x="823" y="183"/>
                  <a:pt x="824" y="178"/>
                  <a:pt x="825" y="175"/>
                </a:cubicBezTo>
                <a:cubicBezTo>
                  <a:pt x="825" y="173"/>
                  <a:pt x="825" y="171"/>
                  <a:pt x="826" y="170"/>
                </a:cubicBezTo>
                <a:cubicBezTo>
                  <a:pt x="826" y="169"/>
                  <a:pt x="825" y="169"/>
                  <a:pt x="825" y="169"/>
                </a:cubicBezTo>
                <a:cubicBezTo>
                  <a:pt x="826" y="169"/>
                  <a:pt x="826" y="169"/>
                  <a:pt x="826" y="169"/>
                </a:cubicBezTo>
                <a:cubicBezTo>
                  <a:pt x="826" y="167"/>
                  <a:pt x="826" y="167"/>
                  <a:pt x="826" y="167"/>
                </a:cubicBezTo>
                <a:cubicBezTo>
                  <a:pt x="827" y="164"/>
                  <a:pt x="828" y="160"/>
                  <a:pt x="829" y="156"/>
                </a:cubicBezTo>
                <a:cubicBezTo>
                  <a:pt x="829" y="155"/>
                  <a:pt x="829" y="155"/>
                  <a:pt x="829" y="154"/>
                </a:cubicBezTo>
                <a:cubicBezTo>
                  <a:pt x="830" y="154"/>
                  <a:pt x="830" y="154"/>
                  <a:pt x="829" y="153"/>
                </a:cubicBezTo>
                <a:cubicBezTo>
                  <a:pt x="829" y="153"/>
                  <a:pt x="830" y="151"/>
                  <a:pt x="830" y="152"/>
                </a:cubicBezTo>
                <a:cubicBezTo>
                  <a:pt x="830" y="151"/>
                  <a:pt x="830" y="152"/>
                  <a:pt x="830" y="152"/>
                </a:cubicBezTo>
                <a:cubicBezTo>
                  <a:pt x="831" y="151"/>
                  <a:pt x="831" y="149"/>
                  <a:pt x="831" y="147"/>
                </a:cubicBezTo>
                <a:cubicBezTo>
                  <a:pt x="831" y="146"/>
                  <a:pt x="832" y="144"/>
                  <a:pt x="833" y="142"/>
                </a:cubicBezTo>
                <a:cubicBezTo>
                  <a:pt x="833" y="144"/>
                  <a:pt x="833" y="146"/>
                  <a:pt x="835" y="147"/>
                </a:cubicBezTo>
                <a:cubicBezTo>
                  <a:pt x="836" y="145"/>
                  <a:pt x="836" y="141"/>
                  <a:pt x="837" y="140"/>
                </a:cubicBezTo>
                <a:cubicBezTo>
                  <a:pt x="838" y="135"/>
                  <a:pt x="839" y="130"/>
                  <a:pt x="840" y="125"/>
                </a:cubicBezTo>
                <a:cubicBezTo>
                  <a:pt x="840" y="124"/>
                  <a:pt x="840" y="124"/>
                  <a:pt x="840" y="124"/>
                </a:cubicBezTo>
                <a:cubicBezTo>
                  <a:pt x="842" y="119"/>
                  <a:pt x="842" y="114"/>
                  <a:pt x="844" y="108"/>
                </a:cubicBezTo>
                <a:cubicBezTo>
                  <a:pt x="842" y="119"/>
                  <a:pt x="839" y="128"/>
                  <a:pt x="838" y="138"/>
                </a:cubicBezTo>
                <a:cubicBezTo>
                  <a:pt x="837" y="140"/>
                  <a:pt x="836" y="146"/>
                  <a:pt x="835" y="150"/>
                </a:cubicBezTo>
                <a:cubicBezTo>
                  <a:pt x="835" y="152"/>
                  <a:pt x="836" y="153"/>
                  <a:pt x="838" y="152"/>
                </a:cubicBezTo>
                <a:cubicBezTo>
                  <a:pt x="840" y="150"/>
                  <a:pt x="839" y="147"/>
                  <a:pt x="840" y="145"/>
                </a:cubicBezTo>
                <a:cubicBezTo>
                  <a:pt x="841" y="145"/>
                  <a:pt x="841" y="144"/>
                  <a:pt x="842" y="145"/>
                </a:cubicBezTo>
                <a:cubicBezTo>
                  <a:pt x="842" y="150"/>
                  <a:pt x="840" y="156"/>
                  <a:pt x="840" y="160"/>
                </a:cubicBezTo>
                <a:cubicBezTo>
                  <a:pt x="840" y="161"/>
                  <a:pt x="840" y="162"/>
                  <a:pt x="840" y="163"/>
                </a:cubicBezTo>
                <a:cubicBezTo>
                  <a:pt x="840" y="163"/>
                  <a:pt x="840" y="164"/>
                  <a:pt x="841" y="164"/>
                </a:cubicBezTo>
                <a:cubicBezTo>
                  <a:pt x="841" y="164"/>
                  <a:pt x="841" y="164"/>
                  <a:pt x="842" y="164"/>
                </a:cubicBezTo>
                <a:cubicBezTo>
                  <a:pt x="842" y="159"/>
                  <a:pt x="846" y="156"/>
                  <a:pt x="846" y="151"/>
                </a:cubicBezTo>
                <a:cubicBezTo>
                  <a:pt x="847" y="150"/>
                  <a:pt x="848" y="149"/>
                  <a:pt x="849" y="149"/>
                </a:cubicBezTo>
                <a:cubicBezTo>
                  <a:pt x="849" y="147"/>
                  <a:pt x="850" y="145"/>
                  <a:pt x="850" y="143"/>
                </a:cubicBezTo>
                <a:cubicBezTo>
                  <a:pt x="850" y="142"/>
                  <a:pt x="850" y="142"/>
                  <a:pt x="850" y="142"/>
                </a:cubicBezTo>
                <a:cubicBezTo>
                  <a:pt x="851" y="137"/>
                  <a:pt x="851" y="133"/>
                  <a:pt x="853" y="129"/>
                </a:cubicBezTo>
                <a:cubicBezTo>
                  <a:pt x="853" y="133"/>
                  <a:pt x="852" y="136"/>
                  <a:pt x="851" y="140"/>
                </a:cubicBezTo>
                <a:cubicBezTo>
                  <a:pt x="851" y="140"/>
                  <a:pt x="852" y="141"/>
                  <a:pt x="852" y="141"/>
                </a:cubicBezTo>
                <a:cubicBezTo>
                  <a:pt x="851" y="144"/>
                  <a:pt x="850" y="149"/>
                  <a:pt x="849" y="152"/>
                </a:cubicBezTo>
                <a:cubicBezTo>
                  <a:pt x="850" y="153"/>
                  <a:pt x="851" y="153"/>
                  <a:pt x="851" y="152"/>
                </a:cubicBezTo>
                <a:cubicBezTo>
                  <a:pt x="851" y="152"/>
                  <a:pt x="851" y="153"/>
                  <a:pt x="851" y="153"/>
                </a:cubicBezTo>
                <a:cubicBezTo>
                  <a:pt x="851" y="153"/>
                  <a:pt x="851" y="153"/>
                  <a:pt x="852" y="153"/>
                </a:cubicBezTo>
                <a:cubicBezTo>
                  <a:pt x="851" y="155"/>
                  <a:pt x="851" y="155"/>
                  <a:pt x="851" y="157"/>
                </a:cubicBezTo>
                <a:cubicBezTo>
                  <a:pt x="851" y="158"/>
                  <a:pt x="851" y="158"/>
                  <a:pt x="852" y="158"/>
                </a:cubicBezTo>
                <a:cubicBezTo>
                  <a:pt x="852" y="156"/>
                  <a:pt x="853" y="155"/>
                  <a:pt x="853" y="153"/>
                </a:cubicBezTo>
                <a:cubicBezTo>
                  <a:pt x="853" y="152"/>
                  <a:pt x="853" y="151"/>
                  <a:pt x="853" y="151"/>
                </a:cubicBezTo>
                <a:cubicBezTo>
                  <a:pt x="853" y="150"/>
                  <a:pt x="853" y="150"/>
                  <a:pt x="854" y="150"/>
                </a:cubicBezTo>
                <a:cubicBezTo>
                  <a:pt x="854" y="149"/>
                  <a:pt x="853" y="149"/>
                  <a:pt x="853" y="148"/>
                </a:cubicBezTo>
                <a:cubicBezTo>
                  <a:pt x="853" y="148"/>
                  <a:pt x="854" y="148"/>
                  <a:pt x="854" y="147"/>
                </a:cubicBezTo>
                <a:cubicBezTo>
                  <a:pt x="855" y="145"/>
                  <a:pt x="854" y="143"/>
                  <a:pt x="855" y="141"/>
                </a:cubicBezTo>
                <a:cubicBezTo>
                  <a:pt x="855" y="140"/>
                  <a:pt x="856" y="139"/>
                  <a:pt x="857" y="137"/>
                </a:cubicBezTo>
                <a:cubicBezTo>
                  <a:pt x="857" y="138"/>
                  <a:pt x="856" y="139"/>
                  <a:pt x="856" y="140"/>
                </a:cubicBezTo>
                <a:cubicBezTo>
                  <a:pt x="855" y="144"/>
                  <a:pt x="856" y="148"/>
                  <a:pt x="855" y="151"/>
                </a:cubicBezTo>
                <a:cubicBezTo>
                  <a:pt x="856" y="152"/>
                  <a:pt x="856" y="151"/>
                  <a:pt x="857" y="151"/>
                </a:cubicBezTo>
                <a:cubicBezTo>
                  <a:pt x="857" y="150"/>
                  <a:pt x="857" y="149"/>
                  <a:pt x="857" y="148"/>
                </a:cubicBezTo>
                <a:cubicBezTo>
                  <a:pt x="857" y="148"/>
                  <a:pt x="857" y="149"/>
                  <a:pt x="857" y="148"/>
                </a:cubicBezTo>
                <a:cubicBezTo>
                  <a:pt x="857" y="146"/>
                  <a:pt x="857" y="144"/>
                  <a:pt x="858" y="141"/>
                </a:cubicBezTo>
                <a:cubicBezTo>
                  <a:pt x="858" y="141"/>
                  <a:pt x="858" y="140"/>
                  <a:pt x="859" y="141"/>
                </a:cubicBezTo>
                <a:cubicBezTo>
                  <a:pt x="859" y="140"/>
                  <a:pt x="859" y="140"/>
                  <a:pt x="860" y="140"/>
                </a:cubicBezTo>
                <a:cubicBezTo>
                  <a:pt x="860" y="139"/>
                  <a:pt x="859" y="140"/>
                  <a:pt x="859" y="140"/>
                </a:cubicBezTo>
                <a:cubicBezTo>
                  <a:pt x="860" y="139"/>
                  <a:pt x="859" y="138"/>
                  <a:pt x="860" y="138"/>
                </a:cubicBezTo>
                <a:cubicBezTo>
                  <a:pt x="860" y="134"/>
                  <a:pt x="861" y="132"/>
                  <a:pt x="861" y="128"/>
                </a:cubicBezTo>
                <a:cubicBezTo>
                  <a:pt x="861" y="131"/>
                  <a:pt x="861" y="134"/>
                  <a:pt x="860" y="137"/>
                </a:cubicBezTo>
                <a:cubicBezTo>
                  <a:pt x="860" y="138"/>
                  <a:pt x="861" y="137"/>
                  <a:pt x="861" y="138"/>
                </a:cubicBezTo>
                <a:cubicBezTo>
                  <a:pt x="861" y="139"/>
                  <a:pt x="860" y="139"/>
                  <a:pt x="860" y="140"/>
                </a:cubicBezTo>
                <a:cubicBezTo>
                  <a:pt x="860" y="141"/>
                  <a:pt x="860" y="142"/>
                  <a:pt x="860" y="143"/>
                </a:cubicBezTo>
                <a:cubicBezTo>
                  <a:pt x="860" y="144"/>
                  <a:pt x="859" y="145"/>
                  <a:pt x="859" y="146"/>
                </a:cubicBezTo>
                <a:cubicBezTo>
                  <a:pt x="860" y="147"/>
                  <a:pt x="860" y="148"/>
                  <a:pt x="860" y="149"/>
                </a:cubicBezTo>
                <a:cubicBezTo>
                  <a:pt x="860" y="150"/>
                  <a:pt x="860" y="149"/>
                  <a:pt x="860" y="150"/>
                </a:cubicBezTo>
                <a:cubicBezTo>
                  <a:pt x="861" y="151"/>
                  <a:pt x="861" y="150"/>
                  <a:pt x="862" y="150"/>
                </a:cubicBezTo>
                <a:cubicBezTo>
                  <a:pt x="862" y="151"/>
                  <a:pt x="861" y="150"/>
                  <a:pt x="861" y="151"/>
                </a:cubicBezTo>
                <a:cubicBezTo>
                  <a:pt x="861" y="151"/>
                  <a:pt x="861" y="152"/>
                  <a:pt x="862" y="152"/>
                </a:cubicBezTo>
                <a:cubicBezTo>
                  <a:pt x="861" y="154"/>
                  <a:pt x="861" y="155"/>
                  <a:pt x="861" y="157"/>
                </a:cubicBezTo>
                <a:cubicBezTo>
                  <a:pt x="861" y="157"/>
                  <a:pt x="861" y="156"/>
                  <a:pt x="861" y="157"/>
                </a:cubicBezTo>
                <a:cubicBezTo>
                  <a:pt x="861" y="157"/>
                  <a:pt x="861" y="160"/>
                  <a:pt x="861" y="160"/>
                </a:cubicBezTo>
                <a:cubicBezTo>
                  <a:pt x="861" y="162"/>
                  <a:pt x="861" y="163"/>
                  <a:pt x="860" y="165"/>
                </a:cubicBezTo>
                <a:cubicBezTo>
                  <a:pt x="860" y="166"/>
                  <a:pt x="861" y="165"/>
                  <a:pt x="861" y="166"/>
                </a:cubicBezTo>
                <a:cubicBezTo>
                  <a:pt x="861" y="167"/>
                  <a:pt x="861" y="168"/>
                  <a:pt x="860" y="169"/>
                </a:cubicBezTo>
                <a:cubicBezTo>
                  <a:pt x="861" y="170"/>
                  <a:pt x="861" y="172"/>
                  <a:pt x="860" y="173"/>
                </a:cubicBezTo>
                <a:cubicBezTo>
                  <a:pt x="861" y="173"/>
                  <a:pt x="861" y="172"/>
                  <a:pt x="862" y="172"/>
                </a:cubicBezTo>
                <a:cubicBezTo>
                  <a:pt x="862" y="172"/>
                  <a:pt x="861" y="173"/>
                  <a:pt x="861" y="174"/>
                </a:cubicBezTo>
                <a:cubicBezTo>
                  <a:pt x="861" y="178"/>
                  <a:pt x="862" y="181"/>
                  <a:pt x="861" y="186"/>
                </a:cubicBezTo>
                <a:cubicBezTo>
                  <a:pt x="861" y="187"/>
                  <a:pt x="862" y="187"/>
                  <a:pt x="861" y="188"/>
                </a:cubicBezTo>
                <a:cubicBezTo>
                  <a:pt x="861" y="188"/>
                  <a:pt x="862" y="188"/>
                  <a:pt x="862" y="188"/>
                </a:cubicBezTo>
                <a:cubicBezTo>
                  <a:pt x="862" y="190"/>
                  <a:pt x="860" y="196"/>
                  <a:pt x="862" y="198"/>
                </a:cubicBezTo>
                <a:cubicBezTo>
                  <a:pt x="861" y="198"/>
                  <a:pt x="861" y="197"/>
                  <a:pt x="861" y="198"/>
                </a:cubicBezTo>
                <a:cubicBezTo>
                  <a:pt x="861" y="199"/>
                  <a:pt x="860" y="200"/>
                  <a:pt x="861" y="201"/>
                </a:cubicBezTo>
                <a:cubicBezTo>
                  <a:pt x="861" y="204"/>
                  <a:pt x="860" y="206"/>
                  <a:pt x="861" y="208"/>
                </a:cubicBezTo>
                <a:cubicBezTo>
                  <a:pt x="860" y="209"/>
                  <a:pt x="860" y="210"/>
                  <a:pt x="860" y="210"/>
                </a:cubicBezTo>
                <a:cubicBezTo>
                  <a:pt x="860" y="211"/>
                  <a:pt x="860" y="213"/>
                  <a:pt x="860" y="214"/>
                </a:cubicBezTo>
                <a:cubicBezTo>
                  <a:pt x="859" y="231"/>
                  <a:pt x="857" y="248"/>
                  <a:pt x="857" y="264"/>
                </a:cubicBezTo>
                <a:cubicBezTo>
                  <a:pt x="856" y="268"/>
                  <a:pt x="857" y="273"/>
                  <a:pt x="857" y="277"/>
                </a:cubicBezTo>
                <a:cubicBezTo>
                  <a:pt x="857" y="277"/>
                  <a:pt x="857" y="277"/>
                  <a:pt x="857" y="278"/>
                </a:cubicBezTo>
                <a:cubicBezTo>
                  <a:pt x="857" y="279"/>
                  <a:pt x="857" y="279"/>
                  <a:pt x="857" y="279"/>
                </a:cubicBezTo>
                <a:cubicBezTo>
                  <a:pt x="857" y="280"/>
                  <a:pt x="857" y="281"/>
                  <a:pt x="857" y="282"/>
                </a:cubicBezTo>
                <a:cubicBezTo>
                  <a:pt x="857" y="291"/>
                  <a:pt x="857" y="302"/>
                  <a:pt x="859" y="311"/>
                </a:cubicBezTo>
                <a:cubicBezTo>
                  <a:pt x="858" y="317"/>
                  <a:pt x="860" y="324"/>
                  <a:pt x="860" y="331"/>
                </a:cubicBezTo>
                <a:cubicBezTo>
                  <a:pt x="860" y="334"/>
                  <a:pt x="860" y="336"/>
                  <a:pt x="860" y="339"/>
                </a:cubicBezTo>
                <a:cubicBezTo>
                  <a:pt x="861" y="340"/>
                  <a:pt x="861" y="342"/>
                  <a:pt x="861" y="343"/>
                </a:cubicBezTo>
                <a:cubicBezTo>
                  <a:pt x="861" y="345"/>
                  <a:pt x="861" y="347"/>
                  <a:pt x="861" y="349"/>
                </a:cubicBezTo>
                <a:cubicBezTo>
                  <a:pt x="861" y="350"/>
                  <a:pt x="861" y="350"/>
                  <a:pt x="861" y="350"/>
                </a:cubicBezTo>
                <a:cubicBezTo>
                  <a:pt x="861" y="351"/>
                  <a:pt x="861" y="351"/>
                  <a:pt x="861" y="351"/>
                </a:cubicBezTo>
                <a:cubicBezTo>
                  <a:pt x="861" y="351"/>
                  <a:pt x="861" y="351"/>
                  <a:pt x="861" y="351"/>
                </a:cubicBezTo>
                <a:cubicBezTo>
                  <a:pt x="861" y="351"/>
                  <a:pt x="860" y="350"/>
                  <a:pt x="860" y="350"/>
                </a:cubicBezTo>
                <a:cubicBezTo>
                  <a:pt x="859" y="350"/>
                  <a:pt x="858" y="350"/>
                  <a:pt x="857" y="349"/>
                </a:cubicBezTo>
                <a:cubicBezTo>
                  <a:pt x="854" y="349"/>
                  <a:pt x="853" y="349"/>
                  <a:pt x="851" y="348"/>
                </a:cubicBezTo>
                <a:cubicBezTo>
                  <a:pt x="843" y="346"/>
                  <a:pt x="834" y="342"/>
                  <a:pt x="826" y="340"/>
                </a:cubicBezTo>
                <a:cubicBezTo>
                  <a:pt x="824" y="340"/>
                  <a:pt x="821" y="338"/>
                  <a:pt x="819" y="338"/>
                </a:cubicBezTo>
                <a:cubicBezTo>
                  <a:pt x="818" y="338"/>
                  <a:pt x="817" y="338"/>
                  <a:pt x="816" y="337"/>
                </a:cubicBezTo>
                <a:cubicBezTo>
                  <a:pt x="812" y="336"/>
                  <a:pt x="807" y="334"/>
                  <a:pt x="803" y="334"/>
                </a:cubicBezTo>
                <a:cubicBezTo>
                  <a:pt x="801" y="333"/>
                  <a:pt x="799" y="332"/>
                  <a:pt x="797" y="331"/>
                </a:cubicBezTo>
                <a:cubicBezTo>
                  <a:pt x="794" y="331"/>
                  <a:pt x="792" y="330"/>
                  <a:pt x="790" y="330"/>
                </a:cubicBezTo>
                <a:cubicBezTo>
                  <a:pt x="789" y="329"/>
                  <a:pt x="788" y="329"/>
                  <a:pt x="788" y="329"/>
                </a:cubicBezTo>
                <a:cubicBezTo>
                  <a:pt x="787" y="329"/>
                  <a:pt x="787" y="329"/>
                  <a:pt x="786" y="328"/>
                </a:cubicBezTo>
                <a:cubicBezTo>
                  <a:pt x="783" y="328"/>
                  <a:pt x="779" y="327"/>
                  <a:pt x="776" y="325"/>
                </a:cubicBezTo>
                <a:cubicBezTo>
                  <a:pt x="775" y="325"/>
                  <a:pt x="775" y="325"/>
                  <a:pt x="775" y="326"/>
                </a:cubicBezTo>
                <a:cubicBezTo>
                  <a:pt x="773" y="324"/>
                  <a:pt x="770" y="325"/>
                  <a:pt x="768" y="324"/>
                </a:cubicBezTo>
                <a:cubicBezTo>
                  <a:pt x="767" y="324"/>
                  <a:pt x="767" y="324"/>
                  <a:pt x="767" y="324"/>
                </a:cubicBezTo>
                <a:cubicBezTo>
                  <a:pt x="766" y="323"/>
                  <a:pt x="765" y="323"/>
                  <a:pt x="763" y="323"/>
                </a:cubicBezTo>
                <a:cubicBezTo>
                  <a:pt x="759" y="321"/>
                  <a:pt x="755" y="321"/>
                  <a:pt x="751" y="319"/>
                </a:cubicBezTo>
                <a:cubicBezTo>
                  <a:pt x="749" y="320"/>
                  <a:pt x="746" y="319"/>
                  <a:pt x="744" y="318"/>
                </a:cubicBezTo>
                <a:cubicBezTo>
                  <a:pt x="743" y="318"/>
                  <a:pt x="743" y="319"/>
                  <a:pt x="742" y="318"/>
                </a:cubicBezTo>
                <a:cubicBezTo>
                  <a:pt x="741" y="318"/>
                  <a:pt x="741" y="318"/>
                  <a:pt x="741" y="318"/>
                </a:cubicBezTo>
                <a:cubicBezTo>
                  <a:pt x="740" y="318"/>
                  <a:pt x="740" y="318"/>
                  <a:pt x="739" y="318"/>
                </a:cubicBezTo>
                <a:cubicBezTo>
                  <a:pt x="738" y="317"/>
                  <a:pt x="738" y="317"/>
                  <a:pt x="737" y="316"/>
                </a:cubicBezTo>
                <a:cubicBezTo>
                  <a:pt x="736" y="316"/>
                  <a:pt x="736" y="317"/>
                  <a:pt x="735" y="316"/>
                </a:cubicBezTo>
                <a:cubicBezTo>
                  <a:pt x="734" y="316"/>
                  <a:pt x="733" y="315"/>
                  <a:pt x="733" y="315"/>
                </a:cubicBezTo>
                <a:cubicBezTo>
                  <a:pt x="731" y="315"/>
                  <a:pt x="729" y="316"/>
                  <a:pt x="727" y="314"/>
                </a:cubicBezTo>
                <a:cubicBezTo>
                  <a:pt x="725" y="314"/>
                  <a:pt x="724" y="313"/>
                  <a:pt x="722" y="313"/>
                </a:cubicBezTo>
                <a:cubicBezTo>
                  <a:pt x="721" y="313"/>
                  <a:pt x="720" y="313"/>
                  <a:pt x="719" y="313"/>
                </a:cubicBezTo>
                <a:cubicBezTo>
                  <a:pt x="718" y="313"/>
                  <a:pt x="718" y="313"/>
                  <a:pt x="717" y="313"/>
                </a:cubicBezTo>
                <a:cubicBezTo>
                  <a:pt x="715" y="312"/>
                  <a:pt x="713" y="313"/>
                  <a:pt x="711" y="311"/>
                </a:cubicBezTo>
                <a:cubicBezTo>
                  <a:pt x="708" y="312"/>
                  <a:pt x="703" y="309"/>
                  <a:pt x="701" y="311"/>
                </a:cubicBezTo>
                <a:cubicBezTo>
                  <a:pt x="701" y="312"/>
                  <a:pt x="700" y="313"/>
                  <a:pt x="699" y="313"/>
                </a:cubicBezTo>
                <a:cubicBezTo>
                  <a:pt x="698" y="313"/>
                  <a:pt x="698" y="312"/>
                  <a:pt x="697" y="311"/>
                </a:cubicBezTo>
                <a:cubicBezTo>
                  <a:pt x="696" y="311"/>
                  <a:pt x="693" y="310"/>
                  <a:pt x="692" y="310"/>
                </a:cubicBezTo>
                <a:cubicBezTo>
                  <a:pt x="691" y="310"/>
                  <a:pt x="691" y="311"/>
                  <a:pt x="690" y="311"/>
                </a:cubicBezTo>
                <a:cubicBezTo>
                  <a:pt x="689" y="311"/>
                  <a:pt x="688" y="309"/>
                  <a:pt x="687" y="309"/>
                </a:cubicBezTo>
                <a:cubicBezTo>
                  <a:pt x="686" y="309"/>
                  <a:pt x="685" y="310"/>
                  <a:pt x="684" y="310"/>
                </a:cubicBezTo>
                <a:cubicBezTo>
                  <a:pt x="683" y="309"/>
                  <a:pt x="682" y="308"/>
                  <a:pt x="682" y="307"/>
                </a:cubicBezTo>
                <a:cubicBezTo>
                  <a:pt x="682" y="307"/>
                  <a:pt x="682" y="307"/>
                  <a:pt x="681" y="307"/>
                </a:cubicBezTo>
                <a:cubicBezTo>
                  <a:pt x="680" y="305"/>
                  <a:pt x="677" y="304"/>
                  <a:pt x="674" y="304"/>
                </a:cubicBezTo>
                <a:cubicBezTo>
                  <a:pt x="674" y="303"/>
                  <a:pt x="673" y="303"/>
                  <a:pt x="673" y="303"/>
                </a:cubicBezTo>
                <a:cubicBezTo>
                  <a:pt x="670" y="302"/>
                  <a:pt x="668" y="299"/>
                  <a:pt x="666" y="296"/>
                </a:cubicBezTo>
                <a:cubicBezTo>
                  <a:pt x="666" y="296"/>
                  <a:pt x="665" y="296"/>
                  <a:pt x="665" y="295"/>
                </a:cubicBezTo>
                <a:cubicBezTo>
                  <a:pt x="664" y="294"/>
                  <a:pt x="664" y="293"/>
                  <a:pt x="663" y="292"/>
                </a:cubicBezTo>
                <a:cubicBezTo>
                  <a:pt x="663" y="291"/>
                  <a:pt x="662" y="291"/>
                  <a:pt x="662" y="290"/>
                </a:cubicBezTo>
                <a:cubicBezTo>
                  <a:pt x="662" y="288"/>
                  <a:pt x="661" y="287"/>
                  <a:pt x="660" y="286"/>
                </a:cubicBezTo>
                <a:cubicBezTo>
                  <a:pt x="660" y="285"/>
                  <a:pt x="659" y="284"/>
                  <a:pt x="659" y="283"/>
                </a:cubicBezTo>
                <a:cubicBezTo>
                  <a:pt x="658" y="281"/>
                  <a:pt x="659" y="279"/>
                  <a:pt x="658" y="277"/>
                </a:cubicBezTo>
                <a:cubicBezTo>
                  <a:pt x="659" y="274"/>
                  <a:pt x="659" y="271"/>
                  <a:pt x="660" y="267"/>
                </a:cubicBezTo>
                <a:cubicBezTo>
                  <a:pt x="660" y="267"/>
                  <a:pt x="659" y="267"/>
                  <a:pt x="660" y="266"/>
                </a:cubicBezTo>
                <a:cubicBezTo>
                  <a:pt x="661" y="265"/>
                  <a:pt x="661" y="263"/>
                  <a:pt x="662" y="261"/>
                </a:cubicBezTo>
                <a:cubicBezTo>
                  <a:pt x="663" y="261"/>
                  <a:pt x="663" y="260"/>
                  <a:pt x="664" y="260"/>
                </a:cubicBezTo>
                <a:cubicBezTo>
                  <a:pt x="665" y="259"/>
                  <a:pt x="665" y="258"/>
                  <a:pt x="666" y="257"/>
                </a:cubicBezTo>
                <a:cubicBezTo>
                  <a:pt x="670" y="256"/>
                  <a:pt x="673" y="253"/>
                  <a:pt x="677" y="251"/>
                </a:cubicBezTo>
                <a:cubicBezTo>
                  <a:pt x="677" y="251"/>
                  <a:pt x="678" y="251"/>
                  <a:pt x="678" y="251"/>
                </a:cubicBezTo>
                <a:cubicBezTo>
                  <a:pt x="680" y="250"/>
                  <a:pt x="682" y="250"/>
                  <a:pt x="684" y="249"/>
                </a:cubicBezTo>
                <a:cubicBezTo>
                  <a:pt x="685" y="248"/>
                  <a:pt x="687" y="249"/>
                  <a:pt x="689" y="249"/>
                </a:cubicBezTo>
                <a:cubicBezTo>
                  <a:pt x="690" y="249"/>
                  <a:pt x="690" y="248"/>
                  <a:pt x="692" y="249"/>
                </a:cubicBezTo>
                <a:cubicBezTo>
                  <a:pt x="693" y="249"/>
                  <a:pt x="695" y="248"/>
                  <a:pt x="696" y="248"/>
                </a:cubicBezTo>
                <a:cubicBezTo>
                  <a:pt x="698" y="248"/>
                  <a:pt x="700" y="249"/>
                  <a:pt x="701" y="250"/>
                </a:cubicBezTo>
                <a:cubicBezTo>
                  <a:pt x="702" y="250"/>
                  <a:pt x="703" y="249"/>
                  <a:pt x="704" y="250"/>
                </a:cubicBezTo>
                <a:cubicBezTo>
                  <a:pt x="705" y="250"/>
                  <a:pt x="706" y="252"/>
                  <a:pt x="707" y="252"/>
                </a:cubicBezTo>
                <a:close/>
                <a:moveTo>
                  <a:pt x="858" y="156"/>
                </a:moveTo>
                <a:cubicBezTo>
                  <a:pt x="858" y="156"/>
                  <a:pt x="858" y="156"/>
                  <a:pt x="858" y="156"/>
                </a:cubicBezTo>
                <a:cubicBezTo>
                  <a:pt x="858" y="157"/>
                  <a:pt x="859" y="156"/>
                  <a:pt x="858" y="156"/>
                </a:cubicBezTo>
                <a:close/>
                <a:moveTo>
                  <a:pt x="859" y="156"/>
                </a:moveTo>
                <a:cubicBezTo>
                  <a:pt x="860" y="155"/>
                  <a:pt x="859" y="154"/>
                  <a:pt x="860" y="152"/>
                </a:cubicBezTo>
                <a:cubicBezTo>
                  <a:pt x="859" y="152"/>
                  <a:pt x="859" y="152"/>
                  <a:pt x="860" y="151"/>
                </a:cubicBezTo>
                <a:cubicBezTo>
                  <a:pt x="859" y="150"/>
                  <a:pt x="860" y="148"/>
                  <a:pt x="858" y="148"/>
                </a:cubicBezTo>
                <a:cubicBezTo>
                  <a:pt x="858" y="149"/>
                  <a:pt x="858" y="150"/>
                  <a:pt x="857" y="151"/>
                </a:cubicBezTo>
                <a:cubicBezTo>
                  <a:pt x="857" y="151"/>
                  <a:pt x="858" y="151"/>
                  <a:pt x="858" y="151"/>
                </a:cubicBezTo>
                <a:cubicBezTo>
                  <a:pt x="858" y="152"/>
                  <a:pt x="858" y="154"/>
                  <a:pt x="858" y="156"/>
                </a:cubicBezTo>
                <a:cubicBezTo>
                  <a:pt x="858" y="156"/>
                  <a:pt x="858" y="155"/>
                  <a:pt x="859" y="156"/>
                </a:cubicBezTo>
                <a:close/>
              </a:path>
            </a:pathLst>
          </a:custGeom>
          <a:solidFill>
            <a:schemeClr val="bg1"/>
          </a:solidFill>
          <a:ln>
            <a:noFill/>
          </a:ln>
        </p:spPr>
        <p:txBody>
          <a:bodyPr vert="horz" wrap="square" lIns="91416" tIns="45708" rIns="91416" bIns="45708" numCol="1" anchor="t" anchorCtr="0" compatLnSpc="1">
            <a:prstTxWarp prst="textNoShape">
              <a:avLst/>
            </a:prstTxWarp>
          </a:bodyPr>
          <a:lstStyle/>
          <a:p>
            <a:pPr defTabSz="1218987"/>
            <a:endParaRPr lang="en-US" sz="2399">
              <a:solidFill>
                <a:prstClr val="black"/>
              </a:solidFill>
            </a:endParaRPr>
          </a:p>
        </p:txBody>
      </p:sp>
      <p:sp>
        <p:nvSpPr>
          <p:cNvPr id="18" name="TextBox 17"/>
          <p:cNvSpPr txBox="1"/>
          <p:nvPr/>
        </p:nvSpPr>
        <p:spPr>
          <a:xfrm>
            <a:off x="7154367" y="2004164"/>
            <a:ext cx="3624191" cy="830781"/>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1218987"/>
            <a:r>
              <a:rPr lang="en-US" sz="1600" dirty="0">
                <a:solidFill>
                  <a:prstClr val="white"/>
                </a:solidFill>
              </a:rPr>
              <a:t>Coupon Code:</a:t>
            </a:r>
          </a:p>
          <a:p>
            <a:pPr defTabSz="1218987"/>
            <a:r>
              <a:rPr lang="en-US" sz="3199" b="1" dirty="0">
                <a:solidFill>
                  <a:prstClr val="white"/>
                </a:solidFill>
              </a:rPr>
              <a:t>FREEBUNDLE15</a:t>
            </a:r>
            <a:endParaRPr lang="es-UY" sz="2399" b="1" dirty="0">
              <a:solidFill>
                <a:prstClr val="white"/>
              </a:solidFill>
            </a:endParaRPr>
          </a:p>
        </p:txBody>
      </p:sp>
      <p:sp>
        <p:nvSpPr>
          <p:cNvPr id="19" name="TextBox 18"/>
          <p:cNvSpPr txBox="1"/>
          <p:nvPr/>
        </p:nvSpPr>
        <p:spPr>
          <a:xfrm>
            <a:off x="6452515" y="1371698"/>
            <a:ext cx="5027892" cy="338554"/>
          </a:xfrm>
          <a:prstGeom prst="rect">
            <a:avLst/>
          </a:prstGeom>
        </p:spPr>
        <p:txBody>
          <a:bodyPr wrap="square">
            <a:spAutoFit/>
          </a:bodyPr>
          <a:lstStyle>
            <a:defPPr>
              <a:defRPr lang="en-US"/>
            </a:defPPr>
            <a:lvl1pPr>
              <a:defRPr sz="2000">
                <a:latin typeface="Segoe UI" panose="020B0502040204020203" pitchFamily="34" charset="0"/>
                <a:ea typeface="Segoe UI" panose="020B0502040204020203" pitchFamily="34" charset="0"/>
                <a:cs typeface="Segoe UI" panose="020B0502040204020203" pitchFamily="34" charset="0"/>
              </a:defRPr>
            </a:lvl1pPr>
          </a:lstStyle>
          <a:p>
            <a:pPr algn="ctr" defTabSz="1218987"/>
            <a:r>
              <a:rPr lang="en-US" sz="1600" dirty="0">
                <a:solidFill>
                  <a:prstClr val="white"/>
                </a:solidFill>
              </a:rPr>
              <a:t>Get </a:t>
            </a:r>
            <a:r>
              <a:rPr lang="en-US" sz="1600" b="1" dirty="0">
                <a:solidFill>
                  <a:prstClr val="white"/>
                </a:solidFill>
              </a:rPr>
              <a:t>15% discount</a:t>
            </a:r>
            <a:r>
              <a:rPr lang="en-US" sz="1600" dirty="0">
                <a:solidFill>
                  <a:prstClr val="white"/>
                </a:solidFill>
              </a:rPr>
              <a:t> from regular price</a:t>
            </a:r>
            <a:endParaRPr lang="es-UY" sz="1600" dirty="0">
              <a:solidFill>
                <a:prstClr val="white"/>
              </a:solidFill>
            </a:endParaRPr>
          </a:p>
        </p:txBody>
      </p:sp>
      <p:sp>
        <p:nvSpPr>
          <p:cNvPr id="21" name="TextBox 20"/>
          <p:cNvSpPr txBox="1"/>
          <p:nvPr/>
        </p:nvSpPr>
        <p:spPr>
          <a:xfrm>
            <a:off x="6888819" y="3362283"/>
            <a:ext cx="4155282" cy="338466"/>
          </a:xfrm>
          <a:prstGeom prst="rect">
            <a:avLst/>
          </a:prstGeom>
        </p:spPr>
        <p:txBody>
          <a:bodyPr wrap="square">
            <a:spAutoFit/>
          </a:bodyPr>
          <a:lstStyle>
            <a:defPPr>
              <a:defRPr lang="en-US"/>
            </a:defPPr>
            <a:lvl1pPr algn="ctr">
              <a:defRPr sz="2000">
                <a:latin typeface="Segoe UI" panose="020B0502040204020203" pitchFamily="34" charset="0"/>
                <a:ea typeface="Segoe UI" panose="020B0502040204020203" pitchFamily="34" charset="0"/>
                <a:cs typeface="Segoe UI" panose="020B0502040204020203" pitchFamily="34" charset="0"/>
              </a:defRPr>
            </a:lvl1pPr>
          </a:lstStyle>
          <a:p>
            <a:pPr defTabSz="1218987"/>
            <a:r>
              <a:rPr lang="en-US" sz="1600" dirty="0">
                <a:solidFill>
                  <a:prstClr val="white"/>
                </a:solidFill>
              </a:rPr>
              <a:t>Apply this coupon code during sign up</a:t>
            </a:r>
            <a:endParaRPr lang="es-UY" sz="1600" dirty="0">
              <a:solidFill>
                <a:prstClr val="white"/>
              </a:solidFill>
            </a:endParaRPr>
          </a:p>
        </p:txBody>
      </p:sp>
      <p:grpSp>
        <p:nvGrpSpPr>
          <p:cNvPr id="22" name="Group 21"/>
          <p:cNvGrpSpPr>
            <a:grpSpLocks noChangeAspect="1"/>
          </p:cNvGrpSpPr>
          <p:nvPr/>
        </p:nvGrpSpPr>
        <p:grpSpPr bwMode="auto">
          <a:xfrm>
            <a:off x="960837" y="102516"/>
            <a:ext cx="10083264" cy="6755484"/>
            <a:chOff x="507" y="1182"/>
            <a:chExt cx="3090" cy="2558"/>
          </a:xfrm>
        </p:grpSpPr>
        <p:sp>
          <p:nvSpPr>
            <p:cNvPr id="23" name="AutoShape 3"/>
            <p:cNvSpPr>
              <a:spLocks noChangeAspect="1" noChangeArrowheads="1" noTextEdit="1"/>
            </p:cNvSpPr>
            <p:nvPr/>
          </p:nvSpPr>
          <p:spPr bwMode="auto">
            <a:xfrm>
              <a:off x="507" y="1183"/>
              <a:ext cx="3044" cy="2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4" name="Freeform 5"/>
            <p:cNvSpPr>
              <a:spLocks/>
            </p:cNvSpPr>
            <p:nvPr/>
          </p:nvSpPr>
          <p:spPr bwMode="auto">
            <a:xfrm>
              <a:off x="1700" y="3333"/>
              <a:ext cx="669" cy="320"/>
            </a:xfrm>
            <a:custGeom>
              <a:avLst/>
              <a:gdLst>
                <a:gd name="T0" fmla="*/ 659 w 659"/>
                <a:gd name="T1" fmla="*/ 364 h 364"/>
                <a:gd name="T2" fmla="*/ 0 w 659"/>
                <a:gd name="T3" fmla="*/ 364 h 364"/>
                <a:gd name="T4" fmla="*/ 51 w 659"/>
                <a:gd name="T5" fmla="*/ 0 h 364"/>
                <a:gd name="T6" fmla="*/ 612 w 659"/>
                <a:gd name="T7" fmla="*/ 0 h 364"/>
                <a:gd name="T8" fmla="*/ 659 w 659"/>
                <a:gd name="T9" fmla="*/ 364 h 364"/>
              </a:gdLst>
              <a:ahLst/>
              <a:cxnLst>
                <a:cxn ang="0">
                  <a:pos x="T0" y="T1"/>
                </a:cxn>
                <a:cxn ang="0">
                  <a:pos x="T2" y="T3"/>
                </a:cxn>
                <a:cxn ang="0">
                  <a:pos x="T4" y="T5"/>
                </a:cxn>
                <a:cxn ang="0">
                  <a:pos x="T6" y="T7"/>
                </a:cxn>
                <a:cxn ang="0">
                  <a:pos x="T8" y="T9"/>
                </a:cxn>
              </a:cxnLst>
              <a:rect l="0" t="0" r="r" b="b"/>
              <a:pathLst>
                <a:path w="659" h="364">
                  <a:moveTo>
                    <a:pt x="659" y="364"/>
                  </a:moveTo>
                  <a:lnTo>
                    <a:pt x="0" y="364"/>
                  </a:lnTo>
                  <a:lnTo>
                    <a:pt x="51" y="0"/>
                  </a:lnTo>
                  <a:lnTo>
                    <a:pt x="612" y="0"/>
                  </a:lnTo>
                  <a:lnTo>
                    <a:pt x="659" y="364"/>
                  </a:lnTo>
                  <a:close/>
                </a:path>
              </a:pathLst>
            </a:custGeom>
            <a:solidFill>
              <a:srgbClr val="D3D0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5" name="Freeform 6"/>
            <p:cNvSpPr>
              <a:spLocks/>
            </p:cNvSpPr>
            <p:nvPr/>
          </p:nvSpPr>
          <p:spPr bwMode="auto">
            <a:xfrm>
              <a:off x="1652" y="3645"/>
              <a:ext cx="765" cy="94"/>
            </a:xfrm>
            <a:custGeom>
              <a:avLst/>
              <a:gdLst>
                <a:gd name="T0" fmla="*/ 758 w 772"/>
                <a:gd name="T1" fmla="*/ 96 h 96"/>
                <a:gd name="T2" fmla="*/ 12 w 772"/>
                <a:gd name="T3" fmla="*/ 96 h 96"/>
                <a:gd name="T4" fmla="*/ 0 w 772"/>
                <a:gd name="T5" fmla="*/ 84 h 96"/>
                <a:gd name="T6" fmla="*/ 2 w 772"/>
                <a:gd name="T7" fmla="*/ 78 h 96"/>
                <a:gd name="T8" fmla="*/ 48 w 772"/>
                <a:gd name="T9" fmla="*/ 5 h 96"/>
                <a:gd name="T10" fmla="*/ 58 w 772"/>
                <a:gd name="T11" fmla="*/ 0 h 96"/>
                <a:gd name="T12" fmla="*/ 715 w 772"/>
                <a:gd name="T13" fmla="*/ 0 h 96"/>
                <a:gd name="T14" fmla="*/ 725 w 772"/>
                <a:gd name="T15" fmla="*/ 6 h 96"/>
                <a:gd name="T16" fmla="*/ 768 w 772"/>
                <a:gd name="T17" fmla="*/ 78 h 96"/>
                <a:gd name="T18" fmla="*/ 764 w 772"/>
                <a:gd name="T19" fmla="*/ 95 h 96"/>
                <a:gd name="T20" fmla="*/ 758 w 772"/>
                <a:gd name="T21"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2" h="96">
                  <a:moveTo>
                    <a:pt x="758" y="96"/>
                  </a:moveTo>
                  <a:cubicBezTo>
                    <a:pt x="12" y="96"/>
                    <a:pt x="12" y="96"/>
                    <a:pt x="12" y="96"/>
                  </a:cubicBezTo>
                  <a:cubicBezTo>
                    <a:pt x="5" y="96"/>
                    <a:pt x="0" y="91"/>
                    <a:pt x="0" y="84"/>
                  </a:cubicBezTo>
                  <a:cubicBezTo>
                    <a:pt x="0" y="82"/>
                    <a:pt x="0" y="80"/>
                    <a:pt x="2" y="78"/>
                  </a:cubicBezTo>
                  <a:cubicBezTo>
                    <a:pt x="48" y="5"/>
                    <a:pt x="48" y="5"/>
                    <a:pt x="48" y="5"/>
                  </a:cubicBezTo>
                  <a:cubicBezTo>
                    <a:pt x="50" y="2"/>
                    <a:pt x="54" y="0"/>
                    <a:pt x="58" y="0"/>
                  </a:cubicBezTo>
                  <a:cubicBezTo>
                    <a:pt x="715" y="0"/>
                    <a:pt x="715" y="0"/>
                    <a:pt x="715" y="0"/>
                  </a:cubicBezTo>
                  <a:cubicBezTo>
                    <a:pt x="719" y="0"/>
                    <a:pt x="723" y="2"/>
                    <a:pt x="725" y="6"/>
                  </a:cubicBezTo>
                  <a:cubicBezTo>
                    <a:pt x="768" y="78"/>
                    <a:pt x="768" y="78"/>
                    <a:pt x="768" y="78"/>
                  </a:cubicBezTo>
                  <a:cubicBezTo>
                    <a:pt x="772" y="84"/>
                    <a:pt x="770" y="91"/>
                    <a:pt x="764" y="95"/>
                  </a:cubicBezTo>
                  <a:cubicBezTo>
                    <a:pt x="762" y="96"/>
                    <a:pt x="760" y="96"/>
                    <a:pt x="758" y="96"/>
                  </a:cubicBezTo>
                  <a:close/>
                </a:path>
              </a:pathLst>
            </a:custGeom>
            <a:solidFill>
              <a:srgbClr val="BFBD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6" name="Freeform 7"/>
            <p:cNvSpPr>
              <a:spLocks/>
            </p:cNvSpPr>
            <p:nvPr/>
          </p:nvSpPr>
          <p:spPr bwMode="auto">
            <a:xfrm>
              <a:off x="507" y="1182"/>
              <a:ext cx="3090" cy="1953"/>
            </a:xfrm>
            <a:custGeom>
              <a:avLst/>
              <a:gdLst>
                <a:gd name="T0" fmla="*/ 3056 w 3114"/>
                <a:gd name="T1" fmla="*/ 0 h 1928"/>
                <a:gd name="T2" fmla="*/ 56 w 3114"/>
                <a:gd name="T3" fmla="*/ 0 h 1928"/>
                <a:gd name="T4" fmla="*/ 0 w 3114"/>
                <a:gd name="T5" fmla="*/ 56 h 1928"/>
                <a:gd name="T6" fmla="*/ 0 w 3114"/>
                <a:gd name="T7" fmla="*/ 1928 h 1928"/>
                <a:gd name="T8" fmla="*/ 3114 w 3114"/>
                <a:gd name="T9" fmla="*/ 1928 h 1928"/>
                <a:gd name="T10" fmla="*/ 3112 w 3114"/>
                <a:gd name="T11" fmla="*/ 56 h 1928"/>
                <a:gd name="T12" fmla="*/ 3056 w 3114"/>
                <a:gd name="T13" fmla="*/ 0 h 1928"/>
              </a:gdLst>
              <a:ahLst/>
              <a:cxnLst>
                <a:cxn ang="0">
                  <a:pos x="T0" y="T1"/>
                </a:cxn>
                <a:cxn ang="0">
                  <a:pos x="T2" y="T3"/>
                </a:cxn>
                <a:cxn ang="0">
                  <a:pos x="T4" y="T5"/>
                </a:cxn>
                <a:cxn ang="0">
                  <a:pos x="T6" y="T7"/>
                </a:cxn>
                <a:cxn ang="0">
                  <a:pos x="T8" y="T9"/>
                </a:cxn>
                <a:cxn ang="0">
                  <a:pos x="T10" y="T11"/>
                </a:cxn>
                <a:cxn ang="0">
                  <a:pos x="T12" y="T13"/>
                </a:cxn>
              </a:cxnLst>
              <a:rect l="0" t="0" r="r" b="b"/>
              <a:pathLst>
                <a:path w="3114" h="1928">
                  <a:moveTo>
                    <a:pt x="3056" y="0"/>
                  </a:moveTo>
                  <a:cubicBezTo>
                    <a:pt x="56" y="0"/>
                    <a:pt x="56" y="0"/>
                    <a:pt x="56" y="0"/>
                  </a:cubicBezTo>
                  <a:cubicBezTo>
                    <a:pt x="25" y="0"/>
                    <a:pt x="0" y="26"/>
                    <a:pt x="0" y="56"/>
                  </a:cubicBezTo>
                  <a:cubicBezTo>
                    <a:pt x="0" y="56"/>
                    <a:pt x="0" y="1910"/>
                    <a:pt x="0" y="1928"/>
                  </a:cubicBezTo>
                  <a:cubicBezTo>
                    <a:pt x="3114" y="1928"/>
                    <a:pt x="3114" y="1928"/>
                    <a:pt x="3114" y="1928"/>
                  </a:cubicBezTo>
                  <a:cubicBezTo>
                    <a:pt x="3114" y="1896"/>
                    <a:pt x="3112" y="56"/>
                    <a:pt x="3112" y="56"/>
                  </a:cubicBezTo>
                  <a:cubicBezTo>
                    <a:pt x="3112" y="26"/>
                    <a:pt x="3087" y="0"/>
                    <a:pt x="305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8" name="Freeform 9"/>
            <p:cNvSpPr>
              <a:spLocks/>
            </p:cNvSpPr>
            <p:nvPr/>
          </p:nvSpPr>
          <p:spPr bwMode="auto">
            <a:xfrm>
              <a:off x="507" y="3097"/>
              <a:ext cx="3090" cy="222"/>
            </a:xfrm>
            <a:custGeom>
              <a:avLst/>
              <a:gdLst>
                <a:gd name="T0" fmla="*/ 3061 w 3114"/>
                <a:gd name="T1" fmla="*/ 246 h 246"/>
                <a:gd name="T2" fmla="*/ 56 w 3114"/>
                <a:gd name="T3" fmla="*/ 246 h 246"/>
                <a:gd name="T4" fmla="*/ 0 w 3114"/>
                <a:gd name="T5" fmla="*/ 190 h 246"/>
                <a:gd name="T6" fmla="*/ 0 w 3114"/>
                <a:gd name="T7" fmla="*/ 0 h 246"/>
                <a:gd name="T8" fmla="*/ 3114 w 3114"/>
                <a:gd name="T9" fmla="*/ 0 h 246"/>
                <a:gd name="T10" fmla="*/ 3114 w 3114"/>
                <a:gd name="T11" fmla="*/ 190 h 246"/>
                <a:gd name="T12" fmla="*/ 3061 w 3114"/>
                <a:gd name="T13" fmla="*/ 246 h 246"/>
              </a:gdLst>
              <a:ahLst/>
              <a:cxnLst>
                <a:cxn ang="0">
                  <a:pos x="T0" y="T1"/>
                </a:cxn>
                <a:cxn ang="0">
                  <a:pos x="T2" y="T3"/>
                </a:cxn>
                <a:cxn ang="0">
                  <a:pos x="T4" y="T5"/>
                </a:cxn>
                <a:cxn ang="0">
                  <a:pos x="T6" y="T7"/>
                </a:cxn>
                <a:cxn ang="0">
                  <a:pos x="T8" y="T9"/>
                </a:cxn>
                <a:cxn ang="0">
                  <a:pos x="T10" y="T11"/>
                </a:cxn>
                <a:cxn ang="0">
                  <a:pos x="T12" y="T13"/>
                </a:cxn>
              </a:cxnLst>
              <a:rect l="0" t="0" r="r" b="b"/>
              <a:pathLst>
                <a:path w="3114" h="246">
                  <a:moveTo>
                    <a:pt x="3061" y="246"/>
                  </a:moveTo>
                  <a:cubicBezTo>
                    <a:pt x="56" y="246"/>
                    <a:pt x="56" y="246"/>
                    <a:pt x="56" y="246"/>
                  </a:cubicBezTo>
                  <a:cubicBezTo>
                    <a:pt x="25" y="246"/>
                    <a:pt x="0" y="221"/>
                    <a:pt x="0" y="190"/>
                  </a:cubicBezTo>
                  <a:cubicBezTo>
                    <a:pt x="0" y="190"/>
                    <a:pt x="0" y="6"/>
                    <a:pt x="0" y="0"/>
                  </a:cubicBezTo>
                  <a:cubicBezTo>
                    <a:pt x="3114" y="0"/>
                    <a:pt x="3114" y="0"/>
                    <a:pt x="3114" y="0"/>
                  </a:cubicBezTo>
                  <a:cubicBezTo>
                    <a:pt x="3114" y="3"/>
                    <a:pt x="3114" y="190"/>
                    <a:pt x="3114" y="190"/>
                  </a:cubicBezTo>
                  <a:cubicBezTo>
                    <a:pt x="3114" y="221"/>
                    <a:pt x="3092" y="246"/>
                    <a:pt x="3061" y="24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29" name="Oval 10"/>
            <p:cNvSpPr>
              <a:spLocks noChangeArrowheads="1"/>
            </p:cNvSpPr>
            <p:nvPr/>
          </p:nvSpPr>
          <p:spPr bwMode="auto">
            <a:xfrm>
              <a:off x="1983" y="3140"/>
              <a:ext cx="94" cy="94"/>
            </a:xfrm>
            <a:prstGeom prst="ellipse">
              <a:avLst/>
            </a:prstGeom>
            <a:solidFill>
              <a:srgbClr val="D5D3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sp>
          <p:nvSpPr>
            <p:cNvPr id="30" name="Oval 11"/>
            <p:cNvSpPr>
              <a:spLocks noChangeArrowheads="1"/>
            </p:cNvSpPr>
            <p:nvPr/>
          </p:nvSpPr>
          <p:spPr bwMode="auto">
            <a:xfrm>
              <a:off x="2011" y="1243"/>
              <a:ext cx="38" cy="37"/>
            </a:xfrm>
            <a:prstGeom prst="ellipse">
              <a:avLst/>
            </a:prstGeom>
            <a:solidFill>
              <a:srgbClr val="6262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algn="ctr" defTabSz="1218987"/>
              <a:endParaRPr lang="en-US" sz="1200">
                <a:solidFill>
                  <a:prstClr val="black"/>
                </a:solidFill>
                <a:latin typeface="Arial" panose="020B0604020202020204" pitchFamily="34" charset="0"/>
                <a:cs typeface="Arial" panose="020B0604020202020204" pitchFamily="34" charset="0"/>
              </a:endParaRPr>
            </a:p>
          </p:txBody>
        </p:sp>
      </p:grpSp>
      <p:pic>
        <p:nvPicPr>
          <p:cNvPr id="214" name="Picture 2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51281" y="497458"/>
            <a:ext cx="9272953" cy="455683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47" y="-174"/>
            <a:ext cx="12309230" cy="6940061"/>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56414" y="-107852"/>
            <a:ext cx="1623376" cy="1623376"/>
          </a:xfrm>
          <a:prstGeom prst="rect">
            <a:avLst/>
          </a:prstGeom>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99" y="-8950"/>
            <a:ext cx="3109947" cy="1871480"/>
          </a:xfrm>
          <a:prstGeom prst="rect">
            <a:avLst/>
          </a:prstGeom>
        </p:spPr>
      </p:pic>
    </p:spTree>
    <p:extLst>
      <p:ext uri="{BB962C8B-B14F-4D97-AF65-F5344CB8AC3E}">
        <p14:creationId xmlns:p14="http://schemas.microsoft.com/office/powerpoint/2010/main" val="1893798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2839" y="889348"/>
            <a:ext cx="11761940" cy="3416320"/>
          </a:xfrm>
          <a:prstGeom prst="rect">
            <a:avLst/>
          </a:prstGeom>
          <a:ln>
            <a:solidFill>
              <a:srgbClr val="002060"/>
            </a:solidFill>
          </a:ln>
          <a:effectLst>
            <a:innerShdw blurRad="63500" dist="50800" dir="16200000">
              <a:prstClr val="black">
                <a:alpha val="50000"/>
              </a:prstClr>
            </a:innerShdw>
          </a:effectLst>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3200" b="1" dirty="0" smtClean="0">
                <a:solidFill>
                  <a:srgbClr val="D42364"/>
                </a:solidFill>
              </a:rPr>
              <a:t>DIFFERNCE BETWEEN APPENDIX AND ANNEXURE</a:t>
            </a:r>
          </a:p>
          <a:p>
            <a:pPr algn="ctr"/>
            <a:endParaRPr lang="en-US" sz="3200" b="1" dirty="0" smtClean="0">
              <a:solidFill>
                <a:srgbClr val="D42364"/>
              </a:solidFill>
            </a:endParaRPr>
          </a:p>
          <a:p>
            <a:r>
              <a:rPr lang="en-US" sz="2400" dirty="0" smtClean="0"/>
              <a:t>An </a:t>
            </a:r>
            <a:r>
              <a:rPr lang="en-US" sz="2800" b="1" dirty="0"/>
              <a:t>appendix</a:t>
            </a:r>
            <a:r>
              <a:rPr lang="en-US" sz="2400" dirty="0"/>
              <a:t> contains data that cannot be placed in the main document and has references in the original copy or file. </a:t>
            </a:r>
            <a:endParaRPr lang="en-US" sz="2400" dirty="0" smtClean="0"/>
          </a:p>
          <a:p>
            <a:endParaRPr lang="en-US" sz="2400" dirty="0" smtClean="0"/>
          </a:p>
          <a:p>
            <a:r>
              <a:rPr lang="en-US" sz="2400" dirty="0" smtClean="0"/>
              <a:t>An </a:t>
            </a:r>
            <a:r>
              <a:rPr lang="en-US" sz="2800" b="1" dirty="0"/>
              <a:t>annex</a:t>
            </a:r>
            <a:r>
              <a:rPr lang="en-US" sz="2400" dirty="0"/>
              <a:t>, on the other hand, is usually a standalone document that offers additional information than contained in the main document. Annex is a term used more commonly in business models and ideas.</a:t>
            </a:r>
          </a:p>
        </p:txBody>
      </p:sp>
    </p:spTree>
    <p:extLst>
      <p:ext uri="{BB962C8B-B14F-4D97-AF65-F5344CB8AC3E}">
        <p14:creationId xmlns:p14="http://schemas.microsoft.com/office/powerpoint/2010/main" val="1224715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1000"/>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p:nvGrpSpPr>
        <p:grpSpPr>
          <a:xfrm>
            <a:off x="1894557" y="1952605"/>
            <a:ext cx="3478107" cy="3612955"/>
            <a:chOff x="7865851" y="2339390"/>
            <a:chExt cx="2656556" cy="2759552"/>
          </a:xfrm>
        </p:grpSpPr>
        <p:sp>
          <p:nvSpPr>
            <p:cNvPr id="15" name="Rounded Rectangle 14"/>
            <p:cNvSpPr/>
            <p:nvPr/>
          </p:nvSpPr>
          <p:spPr>
            <a:xfrm rot="2700000">
              <a:off x="7865851" y="2843459"/>
              <a:ext cx="1087471" cy="1087471"/>
            </a:xfrm>
            <a:prstGeom prst="roundRect">
              <a:avLst/>
            </a:prstGeom>
            <a:solidFill>
              <a:schemeClr val="accent3"/>
            </a:solidFill>
            <a:ln>
              <a:noFill/>
            </a:ln>
            <a:effectLst>
              <a:innerShdw blurRad="76200" dist="50800" dir="135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17" name="Rounded Rectangle 16"/>
            <p:cNvSpPr/>
            <p:nvPr/>
          </p:nvSpPr>
          <p:spPr>
            <a:xfrm rot="2700000">
              <a:off x="9409300" y="3519734"/>
              <a:ext cx="1087471" cy="1087471"/>
            </a:xfrm>
            <a:prstGeom prst="roundRect">
              <a:avLst/>
            </a:prstGeom>
            <a:solidFill>
              <a:schemeClr val="accent4"/>
            </a:solidFill>
            <a:ln>
              <a:noFill/>
            </a:ln>
            <a:effectLst>
              <a:innerShdw blurRad="76200" dist="50800" dir="13500000">
                <a:prstClr val="black">
                  <a:alpha val="3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22" name="Rounded Rectangle 21"/>
            <p:cNvSpPr/>
            <p:nvPr/>
          </p:nvSpPr>
          <p:spPr>
            <a:xfrm rot="3564405">
              <a:off x="7899556" y="3167540"/>
              <a:ext cx="1087471" cy="1087471"/>
            </a:xfrm>
            <a:prstGeom prst="roundRect">
              <a:avLst/>
            </a:prstGeom>
            <a:solidFill>
              <a:schemeClr val="bg1">
                <a:lumMod val="95000"/>
              </a:schemeClr>
            </a:solidFill>
            <a:ln>
              <a:noFill/>
            </a:ln>
            <a:effectLst>
              <a:outerShdw blurRad="342900" sx="103000" sy="103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23" name="Rounded Rectangle 22"/>
            <p:cNvSpPr/>
            <p:nvPr/>
          </p:nvSpPr>
          <p:spPr>
            <a:xfrm rot="1809825">
              <a:off x="9434936" y="3123226"/>
              <a:ext cx="1087471" cy="1087471"/>
            </a:xfrm>
            <a:prstGeom prst="roundRect">
              <a:avLst/>
            </a:prstGeom>
            <a:solidFill>
              <a:schemeClr val="bg1">
                <a:lumMod val="95000"/>
              </a:schemeClr>
            </a:solidFill>
            <a:ln>
              <a:noFill/>
            </a:ln>
            <a:effectLst>
              <a:outerShdw blurRad="342900" sx="103000" sy="103000" algn="ctr"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84" name="Freeform 31"/>
            <p:cNvSpPr>
              <a:spLocks noEditPoints="1"/>
            </p:cNvSpPr>
            <p:nvPr/>
          </p:nvSpPr>
          <p:spPr bwMode="auto">
            <a:xfrm>
              <a:off x="8220440" y="3517203"/>
              <a:ext cx="476635" cy="449181"/>
            </a:xfrm>
            <a:custGeom>
              <a:avLst/>
              <a:gdLst>
                <a:gd name="T0" fmla="*/ 1124 w 3749"/>
                <a:gd name="T1" fmla="*/ 1845 h 3535"/>
                <a:gd name="T2" fmla="*/ 1065 w 3749"/>
                <a:gd name="T3" fmla="*/ 1868 h 3535"/>
                <a:gd name="T4" fmla="*/ 985 w 3749"/>
                <a:gd name="T5" fmla="*/ 1934 h 3535"/>
                <a:gd name="T6" fmla="*/ 903 w 3749"/>
                <a:gd name="T7" fmla="*/ 2022 h 3535"/>
                <a:gd name="T8" fmla="*/ 826 w 3749"/>
                <a:gd name="T9" fmla="*/ 1979 h 3535"/>
                <a:gd name="T10" fmla="*/ 826 w 3749"/>
                <a:gd name="T11" fmla="*/ 1888 h 3535"/>
                <a:gd name="T12" fmla="*/ 903 w 3749"/>
                <a:gd name="T13" fmla="*/ 1843 h 3535"/>
                <a:gd name="T14" fmla="*/ 2291 w 3749"/>
                <a:gd name="T15" fmla="*/ 1328 h 3535"/>
                <a:gd name="T16" fmla="*/ 2336 w 3749"/>
                <a:gd name="T17" fmla="*/ 1405 h 3535"/>
                <a:gd name="T18" fmla="*/ 2291 w 3749"/>
                <a:gd name="T19" fmla="*/ 1483 h 3535"/>
                <a:gd name="T20" fmla="*/ 880 w 3749"/>
                <a:gd name="T21" fmla="*/ 1492 h 3535"/>
                <a:gd name="T22" fmla="*/ 817 w 3749"/>
                <a:gd name="T23" fmla="*/ 1429 h 3535"/>
                <a:gd name="T24" fmla="*/ 840 w 3749"/>
                <a:gd name="T25" fmla="*/ 1342 h 3535"/>
                <a:gd name="T26" fmla="*/ 405 w 3749"/>
                <a:gd name="T27" fmla="*/ 1039 h 3535"/>
                <a:gd name="T28" fmla="*/ 239 w 3749"/>
                <a:gd name="T29" fmla="*/ 1228 h 3535"/>
                <a:gd name="T30" fmla="*/ 188 w 3749"/>
                <a:gd name="T31" fmla="*/ 1280 h 3535"/>
                <a:gd name="T32" fmla="*/ 183 w 3749"/>
                <a:gd name="T33" fmla="*/ 3283 h 3535"/>
                <a:gd name="T34" fmla="*/ 251 w 3749"/>
                <a:gd name="T35" fmla="*/ 3350 h 3535"/>
                <a:gd name="T36" fmla="*/ 1054 w 3749"/>
                <a:gd name="T37" fmla="*/ 2050 h 3535"/>
                <a:gd name="T38" fmla="*/ 1151 w 3749"/>
                <a:gd name="T39" fmla="*/ 1964 h 3535"/>
                <a:gd name="T40" fmla="*/ 2749 w 3749"/>
                <a:gd name="T41" fmla="*/ 1437 h 3535"/>
                <a:gd name="T42" fmla="*/ 2865 w 3749"/>
                <a:gd name="T43" fmla="*/ 1489 h 3535"/>
                <a:gd name="T44" fmla="*/ 2925 w 3749"/>
                <a:gd name="T45" fmla="*/ 1600 h 3535"/>
                <a:gd name="T46" fmla="*/ 3656 w 3749"/>
                <a:gd name="T47" fmla="*/ 1953 h 3535"/>
                <a:gd name="T48" fmla="*/ 3728 w 3749"/>
                <a:gd name="T49" fmla="*/ 1997 h 3535"/>
                <a:gd name="T50" fmla="*/ 3747 w 3749"/>
                <a:gd name="T51" fmla="*/ 2089 h 3535"/>
                <a:gd name="T52" fmla="*/ 3049 w 3749"/>
                <a:gd name="T53" fmla="*/ 3429 h 3535"/>
                <a:gd name="T54" fmla="*/ 2953 w 3749"/>
                <a:gd name="T55" fmla="*/ 3510 h 3535"/>
                <a:gd name="T56" fmla="*/ 212 w 3749"/>
                <a:gd name="T57" fmla="*/ 3535 h 3535"/>
                <a:gd name="T58" fmla="*/ 87 w 3749"/>
                <a:gd name="T59" fmla="*/ 3493 h 3535"/>
                <a:gd name="T60" fmla="*/ 10 w 3749"/>
                <a:gd name="T61" fmla="*/ 3388 h 3535"/>
                <a:gd name="T62" fmla="*/ 3 w 3749"/>
                <a:gd name="T63" fmla="*/ 1214 h 3535"/>
                <a:gd name="T64" fmla="*/ 76 w 3749"/>
                <a:gd name="T65" fmla="*/ 1090 h 3535"/>
                <a:gd name="T66" fmla="*/ 212 w 3749"/>
                <a:gd name="T67" fmla="*/ 1039 h 3535"/>
                <a:gd name="T68" fmla="*/ 2269 w 3749"/>
                <a:gd name="T69" fmla="*/ 795 h 3535"/>
                <a:gd name="T70" fmla="*/ 2332 w 3749"/>
                <a:gd name="T71" fmla="*/ 858 h 3535"/>
                <a:gd name="T72" fmla="*/ 2309 w 3749"/>
                <a:gd name="T73" fmla="*/ 945 h 3535"/>
                <a:gd name="T74" fmla="*/ 903 w 3749"/>
                <a:gd name="T75" fmla="*/ 972 h 3535"/>
                <a:gd name="T76" fmla="*/ 826 w 3749"/>
                <a:gd name="T77" fmla="*/ 927 h 3535"/>
                <a:gd name="T78" fmla="*/ 826 w 3749"/>
                <a:gd name="T79" fmla="*/ 836 h 3535"/>
                <a:gd name="T80" fmla="*/ 903 w 3749"/>
                <a:gd name="T81" fmla="*/ 792 h 3535"/>
                <a:gd name="T82" fmla="*/ 2166 w 3749"/>
                <a:gd name="T83" fmla="*/ 261 h 3535"/>
                <a:gd name="T84" fmla="*/ 2133 w 3749"/>
                <a:gd name="T85" fmla="*/ 12 h 3535"/>
                <a:gd name="T86" fmla="*/ 2617 w 3749"/>
                <a:gd name="T87" fmla="*/ 550 h 3535"/>
                <a:gd name="T88" fmla="*/ 2474 w 3749"/>
                <a:gd name="T89" fmla="*/ 680 h 3535"/>
                <a:gd name="T90" fmla="*/ 2438 w 3749"/>
                <a:gd name="T91" fmla="*/ 643 h 3535"/>
                <a:gd name="T92" fmla="*/ 2042 w 3749"/>
                <a:gd name="T93" fmla="*/ 621 h 3535"/>
                <a:gd name="T94" fmla="*/ 2021 w 3749"/>
                <a:gd name="T95" fmla="*/ 183 h 3535"/>
                <a:gd name="T96" fmla="*/ 1985 w 3749"/>
                <a:gd name="T97" fmla="*/ 146 h 3535"/>
                <a:gd name="T98" fmla="*/ 676 w 3749"/>
                <a:gd name="T99" fmla="*/ 164 h 3535"/>
                <a:gd name="T100" fmla="*/ 561 w 3749"/>
                <a:gd name="T101" fmla="*/ 2779 h 3535"/>
                <a:gd name="T102" fmla="*/ 540 w 3749"/>
                <a:gd name="T103" fmla="*/ 2761 h 3535"/>
                <a:gd name="T104" fmla="*/ 528 w 3749"/>
                <a:gd name="T105" fmla="*/ 2657 h 3535"/>
                <a:gd name="T106" fmla="*/ 527 w 3749"/>
                <a:gd name="T107" fmla="*/ 2383 h 3535"/>
                <a:gd name="T108" fmla="*/ 526 w 3749"/>
                <a:gd name="T109" fmla="*/ 2048 h 3535"/>
                <a:gd name="T110" fmla="*/ 526 w 3749"/>
                <a:gd name="T111" fmla="*/ 1677 h 3535"/>
                <a:gd name="T112" fmla="*/ 526 w 3749"/>
                <a:gd name="T113" fmla="*/ 1298 h 3535"/>
                <a:gd name="T114" fmla="*/ 527 w 3749"/>
                <a:gd name="T115" fmla="*/ 936 h 3535"/>
                <a:gd name="T116" fmla="*/ 527 w 3749"/>
                <a:gd name="T117" fmla="*/ 616 h 3535"/>
                <a:gd name="T118" fmla="*/ 528 w 3749"/>
                <a:gd name="T119" fmla="*/ 367 h 3535"/>
                <a:gd name="T120" fmla="*/ 528 w 3749"/>
                <a:gd name="T121" fmla="*/ 212 h 3535"/>
                <a:gd name="T122" fmla="*/ 531 w 3749"/>
                <a:gd name="T123" fmla="*/ 139 h 3535"/>
                <a:gd name="T124" fmla="*/ 605 w 3749"/>
                <a:gd name="T125" fmla="*/ 30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49" h="3535">
                  <a:moveTo>
                    <a:pt x="903" y="1843"/>
                  </a:moveTo>
                  <a:lnTo>
                    <a:pt x="1133" y="1843"/>
                  </a:lnTo>
                  <a:lnTo>
                    <a:pt x="1131" y="1843"/>
                  </a:lnTo>
                  <a:lnTo>
                    <a:pt x="1124" y="1845"/>
                  </a:lnTo>
                  <a:lnTo>
                    <a:pt x="1112" y="1848"/>
                  </a:lnTo>
                  <a:lnTo>
                    <a:pt x="1100" y="1852"/>
                  </a:lnTo>
                  <a:lnTo>
                    <a:pt x="1082" y="1859"/>
                  </a:lnTo>
                  <a:lnTo>
                    <a:pt x="1065" y="1868"/>
                  </a:lnTo>
                  <a:lnTo>
                    <a:pt x="1046" y="1880"/>
                  </a:lnTo>
                  <a:lnTo>
                    <a:pt x="1025" y="1895"/>
                  </a:lnTo>
                  <a:lnTo>
                    <a:pt x="1005" y="1912"/>
                  </a:lnTo>
                  <a:lnTo>
                    <a:pt x="985" y="1934"/>
                  </a:lnTo>
                  <a:lnTo>
                    <a:pt x="967" y="1959"/>
                  </a:lnTo>
                  <a:lnTo>
                    <a:pt x="950" y="1989"/>
                  </a:lnTo>
                  <a:lnTo>
                    <a:pt x="936" y="2022"/>
                  </a:lnTo>
                  <a:lnTo>
                    <a:pt x="903" y="2022"/>
                  </a:lnTo>
                  <a:lnTo>
                    <a:pt x="880" y="2020"/>
                  </a:lnTo>
                  <a:lnTo>
                    <a:pt x="858" y="2011"/>
                  </a:lnTo>
                  <a:lnTo>
                    <a:pt x="840" y="1997"/>
                  </a:lnTo>
                  <a:lnTo>
                    <a:pt x="826" y="1979"/>
                  </a:lnTo>
                  <a:lnTo>
                    <a:pt x="817" y="1957"/>
                  </a:lnTo>
                  <a:lnTo>
                    <a:pt x="813" y="1933"/>
                  </a:lnTo>
                  <a:lnTo>
                    <a:pt x="817" y="1908"/>
                  </a:lnTo>
                  <a:lnTo>
                    <a:pt x="826" y="1888"/>
                  </a:lnTo>
                  <a:lnTo>
                    <a:pt x="840" y="1869"/>
                  </a:lnTo>
                  <a:lnTo>
                    <a:pt x="858" y="1856"/>
                  </a:lnTo>
                  <a:lnTo>
                    <a:pt x="880" y="1846"/>
                  </a:lnTo>
                  <a:lnTo>
                    <a:pt x="903" y="1843"/>
                  </a:lnTo>
                  <a:close/>
                  <a:moveTo>
                    <a:pt x="903" y="1315"/>
                  </a:moveTo>
                  <a:lnTo>
                    <a:pt x="2245" y="1315"/>
                  </a:lnTo>
                  <a:lnTo>
                    <a:pt x="2269" y="1319"/>
                  </a:lnTo>
                  <a:lnTo>
                    <a:pt x="2291" y="1328"/>
                  </a:lnTo>
                  <a:lnTo>
                    <a:pt x="2309" y="1342"/>
                  </a:lnTo>
                  <a:lnTo>
                    <a:pt x="2323" y="1360"/>
                  </a:lnTo>
                  <a:lnTo>
                    <a:pt x="2332" y="1382"/>
                  </a:lnTo>
                  <a:lnTo>
                    <a:pt x="2336" y="1405"/>
                  </a:lnTo>
                  <a:lnTo>
                    <a:pt x="2332" y="1429"/>
                  </a:lnTo>
                  <a:lnTo>
                    <a:pt x="2323" y="1451"/>
                  </a:lnTo>
                  <a:lnTo>
                    <a:pt x="2309" y="1469"/>
                  </a:lnTo>
                  <a:lnTo>
                    <a:pt x="2291" y="1483"/>
                  </a:lnTo>
                  <a:lnTo>
                    <a:pt x="2269" y="1492"/>
                  </a:lnTo>
                  <a:lnTo>
                    <a:pt x="2245" y="1496"/>
                  </a:lnTo>
                  <a:lnTo>
                    <a:pt x="903" y="1496"/>
                  </a:lnTo>
                  <a:lnTo>
                    <a:pt x="880" y="1492"/>
                  </a:lnTo>
                  <a:lnTo>
                    <a:pt x="858" y="1483"/>
                  </a:lnTo>
                  <a:lnTo>
                    <a:pt x="840" y="1469"/>
                  </a:lnTo>
                  <a:lnTo>
                    <a:pt x="826" y="1451"/>
                  </a:lnTo>
                  <a:lnTo>
                    <a:pt x="817" y="1429"/>
                  </a:lnTo>
                  <a:lnTo>
                    <a:pt x="813" y="1405"/>
                  </a:lnTo>
                  <a:lnTo>
                    <a:pt x="817" y="1382"/>
                  </a:lnTo>
                  <a:lnTo>
                    <a:pt x="826" y="1360"/>
                  </a:lnTo>
                  <a:lnTo>
                    <a:pt x="840" y="1342"/>
                  </a:lnTo>
                  <a:lnTo>
                    <a:pt x="858" y="1328"/>
                  </a:lnTo>
                  <a:lnTo>
                    <a:pt x="880" y="1319"/>
                  </a:lnTo>
                  <a:lnTo>
                    <a:pt x="903" y="1315"/>
                  </a:lnTo>
                  <a:close/>
                  <a:moveTo>
                    <a:pt x="405" y="1039"/>
                  </a:moveTo>
                  <a:lnTo>
                    <a:pt x="405" y="1221"/>
                  </a:lnTo>
                  <a:lnTo>
                    <a:pt x="276" y="1221"/>
                  </a:lnTo>
                  <a:lnTo>
                    <a:pt x="258" y="1222"/>
                  </a:lnTo>
                  <a:lnTo>
                    <a:pt x="239" y="1228"/>
                  </a:lnTo>
                  <a:lnTo>
                    <a:pt x="222" y="1237"/>
                  </a:lnTo>
                  <a:lnTo>
                    <a:pt x="208" y="1249"/>
                  </a:lnTo>
                  <a:lnTo>
                    <a:pt x="196" y="1264"/>
                  </a:lnTo>
                  <a:lnTo>
                    <a:pt x="188" y="1280"/>
                  </a:lnTo>
                  <a:lnTo>
                    <a:pt x="182" y="1298"/>
                  </a:lnTo>
                  <a:lnTo>
                    <a:pt x="180" y="1316"/>
                  </a:lnTo>
                  <a:lnTo>
                    <a:pt x="180" y="3258"/>
                  </a:lnTo>
                  <a:lnTo>
                    <a:pt x="183" y="3283"/>
                  </a:lnTo>
                  <a:lnTo>
                    <a:pt x="194" y="3306"/>
                  </a:lnTo>
                  <a:lnTo>
                    <a:pt x="208" y="3326"/>
                  </a:lnTo>
                  <a:lnTo>
                    <a:pt x="228" y="3341"/>
                  </a:lnTo>
                  <a:lnTo>
                    <a:pt x="251" y="3350"/>
                  </a:lnTo>
                  <a:lnTo>
                    <a:pt x="276" y="3353"/>
                  </a:lnTo>
                  <a:lnTo>
                    <a:pt x="409" y="3353"/>
                  </a:lnTo>
                  <a:lnTo>
                    <a:pt x="1037" y="2080"/>
                  </a:lnTo>
                  <a:lnTo>
                    <a:pt x="1054" y="2050"/>
                  </a:lnTo>
                  <a:lnTo>
                    <a:pt x="1074" y="2022"/>
                  </a:lnTo>
                  <a:lnTo>
                    <a:pt x="1098" y="1998"/>
                  </a:lnTo>
                  <a:lnTo>
                    <a:pt x="1124" y="1979"/>
                  </a:lnTo>
                  <a:lnTo>
                    <a:pt x="1151" y="1964"/>
                  </a:lnTo>
                  <a:lnTo>
                    <a:pt x="1181" y="1954"/>
                  </a:lnTo>
                  <a:lnTo>
                    <a:pt x="1211" y="1951"/>
                  </a:lnTo>
                  <a:lnTo>
                    <a:pt x="2748" y="1951"/>
                  </a:lnTo>
                  <a:lnTo>
                    <a:pt x="2749" y="1437"/>
                  </a:lnTo>
                  <a:lnTo>
                    <a:pt x="2781" y="1443"/>
                  </a:lnTo>
                  <a:lnTo>
                    <a:pt x="2812" y="1454"/>
                  </a:lnTo>
                  <a:lnTo>
                    <a:pt x="2840" y="1469"/>
                  </a:lnTo>
                  <a:lnTo>
                    <a:pt x="2865" y="1489"/>
                  </a:lnTo>
                  <a:lnTo>
                    <a:pt x="2887" y="1513"/>
                  </a:lnTo>
                  <a:lnTo>
                    <a:pt x="2904" y="1539"/>
                  </a:lnTo>
                  <a:lnTo>
                    <a:pt x="2917" y="1568"/>
                  </a:lnTo>
                  <a:lnTo>
                    <a:pt x="2925" y="1600"/>
                  </a:lnTo>
                  <a:lnTo>
                    <a:pt x="2929" y="1634"/>
                  </a:lnTo>
                  <a:lnTo>
                    <a:pt x="2929" y="1951"/>
                  </a:lnTo>
                  <a:lnTo>
                    <a:pt x="3633" y="1951"/>
                  </a:lnTo>
                  <a:lnTo>
                    <a:pt x="3656" y="1953"/>
                  </a:lnTo>
                  <a:lnTo>
                    <a:pt x="3677" y="1959"/>
                  </a:lnTo>
                  <a:lnTo>
                    <a:pt x="3696" y="1968"/>
                  </a:lnTo>
                  <a:lnTo>
                    <a:pt x="3714" y="1981"/>
                  </a:lnTo>
                  <a:lnTo>
                    <a:pt x="3728" y="1997"/>
                  </a:lnTo>
                  <a:lnTo>
                    <a:pt x="3739" y="2016"/>
                  </a:lnTo>
                  <a:lnTo>
                    <a:pt x="3747" y="2038"/>
                  </a:lnTo>
                  <a:lnTo>
                    <a:pt x="3749" y="2062"/>
                  </a:lnTo>
                  <a:lnTo>
                    <a:pt x="3747" y="2089"/>
                  </a:lnTo>
                  <a:lnTo>
                    <a:pt x="3740" y="2116"/>
                  </a:lnTo>
                  <a:lnTo>
                    <a:pt x="3726" y="2148"/>
                  </a:lnTo>
                  <a:lnTo>
                    <a:pt x="3064" y="3405"/>
                  </a:lnTo>
                  <a:lnTo>
                    <a:pt x="3049" y="3429"/>
                  </a:lnTo>
                  <a:lnTo>
                    <a:pt x="3030" y="3452"/>
                  </a:lnTo>
                  <a:lnTo>
                    <a:pt x="3006" y="3474"/>
                  </a:lnTo>
                  <a:lnTo>
                    <a:pt x="2980" y="3493"/>
                  </a:lnTo>
                  <a:lnTo>
                    <a:pt x="2953" y="3510"/>
                  </a:lnTo>
                  <a:lnTo>
                    <a:pt x="2924" y="3522"/>
                  </a:lnTo>
                  <a:lnTo>
                    <a:pt x="2896" y="3531"/>
                  </a:lnTo>
                  <a:lnTo>
                    <a:pt x="2868" y="3534"/>
                  </a:lnTo>
                  <a:lnTo>
                    <a:pt x="212" y="3535"/>
                  </a:lnTo>
                  <a:lnTo>
                    <a:pt x="179" y="3531"/>
                  </a:lnTo>
                  <a:lnTo>
                    <a:pt x="145" y="3525"/>
                  </a:lnTo>
                  <a:lnTo>
                    <a:pt x="116" y="3512"/>
                  </a:lnTo>
                  <a:lnTo>
                    <a:pt x="87" y="3493"/>
                  </a:lnTo>
                  <a:lnTo>
                    <a:pt x="62" y="3473"/>
                  </a:lnTo>
                  <a:lnTo>
                    <a:pt x="40" y="3446"/>
                  </a:lnTo>
                  <a:lnTo>
                    <a:pt x="23" y="3419"/>
                  </a:lnTo>
                  <a:lnTo>
                    <a:pt x="10" y="3388"/>
                  </a:lnTo>
                  <a:lnTo>
                    <a:pt x="2" y="3356"/>
                  </a:lnTo>
                  <a:lnTo>
                    <a:pt x="0" y="3322"/>
                  </a:lnTo>
                  <a:lnTo>
                    <a:pt x="0" y="1252"/>
                  </a:lnTo>
                  <a:lnTo>
                    <a:pt x="3" y="1214"/>
                  </a:lnTo>
                  <a:lnTo>
                    <a:pt x="14" y="1179"/>
                  </a:lnTo>
                  <a:lnTo>
                    <a:pt x="30" y="1145"/>
                  </a:lnTo>
                  <a:lnTo>
                    <a:pt x="50" y="1115"/>
                  </a:lnTo>
                  <a:lnTo>
                    <a:pt x="76" y="1090"/>
                  </a:lnTo>
                  <a:lnTo>
                    <a:pt x="105" y="1069"/>
                  </a:lnTo>
                  <a:lnTo>
                    <a:pt x="137" y="1053"/>
                  </a:lnTo>
                  <a:lnTo>
                    <a:pt x="174" y="1043"/>
                  </a:lnTo>
                  <a:lnTo>
                    <a:pt x="212" y="1039"/>
                  </a:lnTo>
                  <a:lnTo>
                    <a:pt x="405" y="1039"/>
                  </a:lnTo>
                  <a:close/>
                  <a:moveTo>
                    <a:pt x="903" y="792"/>
                  </a:moveTo>
                  <a:lnTo>
                    <a:pt x="2245" y="792"/>
                  </a:lnTo>
                  <a:lnTo>
                    <a:pt x="2269" y="795"/>
                  </a:lnTo>
                  <a:lnTo>
                    <a:pt x="2291" y="804"/>
                  </a:lnTo>
                  <a:lnTo>
                    <a:pt x="2309" y="818"/>
                  </a:lnTo>
                  <a:lnTo>
                    <a:pt x="2323" y="836"/>
                  </a:lnTo>
                  <a:lnTo>
                    <a:pt x="2332" y="858"/>
                  </a:lnTo>
                  <a:lnTo>
                    <a:pt x="2336" y="882"/>
                  </a:lnTo>
                  <a:lnTo>
                    <a:pt x="2332" y="906"/>
                  </a:lnTo>
                  <a:lnTo>
                    <a:pt x="2323" y="927"/>
                  </a:lnTo>
                  <a:lnTo>
                    <a:pt x="2309" y="945"/>
                  </a:lnTo>
                  <a:lnTo>
                    <a:pt x="2291" y="959"/>
                  </a:lnTo>
                  <a:lnTo>
                    <a:pt x="2269" y="968"/>
                  </a:lnTo>
                  <a:lnTo>
                    <a:pt x="2245" y="972"/>
                  </a:lnTo>
                  <a:lnTo>
                    <a:pt x="903" y="972"/>
                  </a:lnTo>
                  <a:lnTo>
                    <a:pt x="880" y="968"/>
                  </a:lnTo>
                  <a:lnTo>
                    <a:pt x="858" y="959"/>
                  </a:lnTo>
                  <a:lnTo>
                    <a:pt x="840" y="945"/>
                  </a:lnTo>
                  <a:lnTo>
                    <a:pt x="826" y="927"/>
                  </a:lnTo>
                  <a:lnTo>
                    <a:pt x="817" y="906"/>
                  </a:lnTo>
                  <a:lnTo>
                    <a:pt x="813" y="882"/>
                  </a:lnTo>
                  <a:lnTo>
                    <a:pt x="817" y="858"/>
                  </a:lnTo>
                  <a:lnTo>
                    <a:pt x="826" y="836"/>
                  </a:lnTo>
                  <a:lnTo>
                    <a:pt x="840" y="818"/>
                  </a:lnTo>
                  <a:lnTo>
                    <a:pt x="858" y="804"/>
                  </a:lnTo>
                  <a:lnTo>
                    <a:pt x="880" y="795"/>
                  </a:lnTo>
                  <a:lnTo>
                    <a:pt x="903" y="792"/>
                  </a:lnTo>
                  <a:close/>
                  <a:moveTo>
                    <a:pt x="2166" y="261"/>
                  </a:moveTo>
                  <a:lnTo>
                    <a:pt x="2166" y="497"/>
                  </a:lnTo>
                  <a:lnTo>
                    <a:pt x="2383" y="497"/>
                  </a:lnTo>
                  <a:lnTo>
                    <a:pt x="2166" y="261"/>
                  </a:lnTo>
                  <a:close/>
                  <a:moveTo>
                    <a:pt x="702" y="0"/>
                  </a:moveTo>
                  <a:lnTo>
                    <a:pt x="2090" y="0"/>
                  </a:lnTo>
                  <a:lnTo>
                    <a:pt x="2112" y="4"/>
                  </a:lnTo>
                  <a:lnTo>
                    <a:pt x="2133" y="12"/>
                  </a:lnTo>
                  <a:lnTo>
                    <a:pt x="2149" y="26"/>
                  </a:lnTo>
                  <a:lnTo>
                    <a:pt x="2598" y="515"/>
                  </a:lnTo>
                  <a:lnTo>
                    <a:pt x="2609" y="531"/>
                  </a:lnTo>
                  <a:lnTo>
                    <a:pt x="2617" y="550"/>
                  </a:lnTo>
                  <a:lnTo>
                    <a:pt x="2620" y="569"/>
                  </a:lnTo>
                  <a:lnTo>
                    <a:pt x="2620" y="1838"/>
                  </a:lnTo>
                  <a:lnTo>
                    <a:pt x="2474" y="1838"/>
                  </a:lnTo>
                  <a:lnTo>
                    <a:pt x="2474" y="680"/>
                  </a:lnTo>
                  <a:lnTo>
                    <a:pt x="2471" y="665"/>
                  </a:lnTo>
                  <a:lnTo>
                    <a:pt x="2463" y="653"/>
                  </a:lnTo>
                  <a:lnTo>
                    <a:pt x="2451" y="645"/>
                  </a:lnTo>
                  <a:lnTo>
                    <a:pt x="2438" y="643"/>
                  </a:lnTo>
                  <a:lnTo>
                    <a:pt x="2094" y="643"/>
                  </a:lnTo>
                  <a:lnTo>
                    <a:pt x="2074" y="641"/>
                  </a:lnTo>
                  <a:lnTo>
                    <a:pt x="2057" y="633"/>
                  </a:lnTo>
                  <a:lnTo>
                    <a:pt x="2042" y="621"/>
                  </a:lnTo>
                  <a:lnTo>
                    <a:pt x="2031" y="606"/>
                  </a:lnTo>
                  <a:lnTo>
                    <a:pt x="2023" y="589"/>
                  </a:lnTo>
                  <a:lnTo>
                    <a:pt x="2021" y="569"/>
                  </a:lnTo>
                  <a:lnTo>
                    <a:pt x="2021" y="183"/>
                  </a:lnTo>
                  <a:lnTo>
                    <a:pt x="2018" y="168"/>
                  </a:lnTo>
                  <a:lnTo>
                    <a:pt x="2010" y="157"/>
                  </a:lnTo>
                  <a:lnTo>
                    <a:pt x="1999" y="150"/>
                  </a:lnTo>
                  <a:lnTo>
                    <a:pt x="1985" y="146"/>
                  </a:lnTo>
                  <a:lnTo>
                    <a:pt x="702" y="146"/>
                  </a:lnTo>
                  <a:lnTo>
                    <a:pt x="691" y="149"/>
                  </a:lnTo>
                  <a:lnTo>
                    <a:pt x="683" y="154"/>
                  </a:lnTo>
                  <a:lnTo>
                    <a:pt x="676" y="164"/>
                  </a:lnTo>
                  <a:lnTo>
                    <a:pt x="675" y="174"/>
                  </a:lnTo>
                  <a:lnTo>
                    <a:pt x="675" y="2552"/>
                  </a:lnTo>
                  <a:lnTo>
                    <a:pt x="562" y="2779"/>
                  </a:lnTo>
                  <a:lnTo>
                    <a:pt x="561" y="2779"/>
                  </a:lnTo>
                  <a:lnTo>
                    <a:pt x="558" y="2777"/>
                  </a:lnTo>
                  <a:lnTo>
                    <a:pt x="552" y="2775"/>
                  </a:lnTo>
                  <a:lnTo>
                    <a:pt x="545" y="2769"/>
                  </a:lnTo>
                  <a:lnTo>
                    <a:pt x="540" y="2761"/>
                  </a:lnTo>
                  <a:lnTo>
                    <a:pt x="534" y="2750"/>
                  </a:lnTo>
                  <a:lnTo>
                    <a:pt x="530" y="2734"/>
                  </a:lnTo>
                  <a:lnTo>
                    <a:pt x="528" y="2712"/>
                  </a:lnTo>
                  <a:lnTo>
                    <a:pt x="528" y="2657"/>
                  </a:lnTo>
                  <a:lnTo>
                    <a:pt x="528" y="2596"/>
                  </a:lnTo>
                  <a:lnTo>
                    <a:pt x="527" y="2529"/>
                  </a:lnTo>
                  <a:lnTo>
                    <a:pt x="527" y="2458"/>
                  </a:lnTo>
                  <a:lnTo>
                    <a:pt x="527" y="2383"/>
                  </a:lnTo>
                  <a:lnTo>
                    <a:pt x="527" y="2304"/>
                  </a:lnTo>
                  <a:lnTo>
                    <a:pt x="526" y="2221"/>
                  </a:lnTo>
                  <a:lnTo>
                    <a:pt x="526" y="2136"/>
                  </a:lnTo>
                  <a:lnTo>
                    <a:pt x="526" y="2048"/>
                  </a:lnTo>
                  <a:lnTo>
                    <a:pt x="526" y="1958"/>
                  </a:lnTo>
                  <a:lnTo>
                    <a:pt x="526" y="1866"/>
                  </a:lnTo>
                  <a:lnTo>
                    <a:pt x="526" y="1773"/>
                  </a:lnTo>
                  <a:lnTo>
                    <a:pt x="526" y="1677"/>
                  </a:lnTo>
                  <a:lnTo>
                    <a:pt x="526" y="1583"/>
                  </a:lnTo>
                  <a:lnTo>
                    <a:pt x="526" y="1488"/>
                  </a:lnTo>
                  <a:lnTo>
                    <a:pt x="526" y="1392"/>
                  </a:lnTo>
                  <a:lnTo>
                    <a:pt x="526" y="1298"/>
                  </a:lnTo>
                  <a:lnTo>
                    <a:pt x="526" y="1205"/>
                  </a:lnTo>
                  <a:lnTo>
                    <a:pt x="527" y="1114"/>
                  </a:lnTo>
                  <a:lnTo>
                    <a:pt x="527" y="1023"/>
                  </a:lnTo>
                  <a:lnTo>
                    <a:pt x="527" y="936"/>
                  </a:lnTo>
                  <a:lnTo>
                    <a:pt x="527" y="851"/>
                  </a:lnTo>
                  <a:lnTo>
                    <a:pt x="527" y="769"/>
                  </a:lnTo>
                  <a:lnTo>
                    <a:pt x="527" y="691"/>
                  </a:lnTo>
                  <a:lnTo>
                    <a:pt x="527" y="616"/>
                  </a:lnTo>
                  <a:lnTo>
                    <a:pt x="527" y="548"/>
                  </a:lnTo>
                  <a:lnTo>
                    <a:pt x="528" y="482"/>
                  </a:lnTo>
                  <a:lnTo>
                    <a:pt x="528" y="421"/>
                  </a:lnTo>
                  <a:lnTo>
                    <a:pt x="528" y="367"/>
                  </a:lnTo>
                  <a:lnTo>
                    <a:pt x="528" y="319"/>
                  </a:lnTo>
                  <a:lnTo>
                    <a:pt x="528" y="276"/>
                  </a:lnTo>
                  <a:lnTo>
                    <a:pt x="528" y="241"/>
                  </a:lnTo>
                  <a:lnTo>
                    <a:pt x="528" y="212"/>
                  </a:lnTo>
                  <a:lnTo>
                    <a:pt x="528" y="191"/>
                  </a:lnTo>
                  <a:lnTo>
                    <a:pt x="528" y="179"/>
                  </a:lnTo>
                  <a:lnTo>
                    <a:pt x="528" y="174"/>
                  </a:lnTo>
                  <a:lnTo>
                    <a:pt x="531" y="139"/>
                  </a:lnTo>
                  <a:lnTo>
                    <a:pt x="542" y="106"/>
                  </a:lnTo>
                  <a:lnTo>
                    <a:pt x="558" y="77"/>
                  </a:lnTo>
                  <a:lnTo>
                    <a:pt x="580" y="51"/>
                  </a:lnTo>
                  <a:lnTo>
                    <a:pt x="605" y="30"/>
                  </a:lnTo>
                  <a:lnTo>
                    <a:pt x="635" y="14"/>
                  </a:lnTo>
                  <a:lnTo>
                    <a:pt x="667" y="4"/>
                  </a:lnTo>
                  <a:lnTo>
                    <a:pt x="702"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defTabSz="1218987"/>
              <a:endParaRPr lang="en-US" sz="2400">
                <a:solidFill>
                  <a:srgbClr val="000000"/>
                </a:solidFill>
                <a:latin typeface="Arial" panose="020B0604020202020204" pitchFamily="34" charset="0"/>
                <a:cs typeface="Arial" panose="020B0604020202020204" pitchFamily="34" charset="0"/>
              </a:endParaRPr>
            </a:p>
          </p:txBody>
        </p:sp>
        <p:grpSp>
          <p:nvGrpSpPr>
            <p:cNvPr id="115" name="Group 114"/>
            <p:cNvGrpSpPr/>
            <p:nvPr/>
          </p:nvGrpSpPr>
          <p:grpSpPr>
            <a:xfrm>
              <a:off x="8301535" y="2339390"/>
              <a:ext cx="283510" cy="223586"/>
              <a:chOff x="1924702" y="2309895"/>
              <a:chExt cx="423801" cy="334225"/>
            </a:xfrm>
            <a:solidFill>
              <a:schemeClr val="bg1">
                <a:lumMod val="50000"/>
              </a:schemeClr>
            </a:solidFill>
          </p:grpSpPr>
          <p:sp>
            <p:nvSpPr>
              <p:cNvPr id="116" name="Oval 115"/>
              <p:cNvSpPr/>
              <p:nvPr/>
            </p:nvSpPr>
            <p:spPr>
              <a:xfrm>
                <a:off x="2085619" y="2309895"/>
                <a:ext cx="101967" cy="1019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nvGrpSpPr>
              <p:cNvPr id="117" name="Group 116"/>
              <p:cNvGrpSpPr/>
              <p:nvPr/>
            </p:nvGrpSpPr>
            <p:grpSpPr>
              <a:xfrm>
                <a:off x="2009144" y="2438298"/>
                <a:ext cx="254918" cy="67978"/>
                <a:chOff x="6094412" y="2895600"/>
                <a:chExt cx="1143000" cy="304800"/>
              </a:xfrm>
              <a:grpFill/>
            </p:grpSpPr>
            <p:sp>
              <p:nvSpPr>
                <p:cNvPr id="124" name="Oval 123"/>
                <p:cNvSpPr/>
                <p:nvPr/>
              </p:nvSpPr>
              <p:spPr>
                <a:xfrm>
                  <a:off x="6094412" y="2895600"/>
                  <a:ext cx="304800" cy="304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125" name="Oval 124"/>
                <p:cNvSpPr/>
                <p:nvPr/>
              </p:nvSpPr>
              <p:spPr>
                <a:xfrm>
                  <a:off x="6932612" y="2895600"/>
                  <a:ext cx="304800" cy="304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grpSp>
            <p:nvGrpSpPr>
              <p:cNvPr id="118" name="Group 117"/>
              <p:cNvGrpSpPr/>
              <p:nvPr/>
            </p:nvGrpSpPr>
            <p:grpSpPr>
              <a:xfrm>
                <a:off x="1958691" y="2532712"/>
                <a:ext cx="355823" cy="50983"/>
                <a:chOff x="5870574" y="3397250"/>
                <a:chExt cx="1595438" cy="228600"/>
              </a:xfrm>
              <a:grpFill/>
            </p:grpSpPr>
            <p:sp>
              <p:nvSpPr>
                <p:cNvPr id="122" name="Oval 121"/>
                <p:cNvSpPr/>
                <p:nvPr/>
              </p:nvSpPr>
              <p:spPr>
                <a:xfrm>
                  <a:off x="5870574" y="3397250"/>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123" name="Oval 122"/>
                <p:cNvSpPr/>
                <p:nvPr/>
              </p:nvSpPr>
              <p:spPr>
                <a:xfrm>
                  <a:off x="7237412" y="3397250"/>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grpSp>
            <p:nvGrpSpPr>
              <p:cNvPr id="119" name="Group 118"/>
              <p:cNvGrpSpPr/>
              <p:nvPr/>
            </p:nvGrpSpPr>
            <p:grpSpPr>
              <a:xfrm>
                <a:off x="1924702" y="2610131"/>
                <a:ext cx="423801" cy="33989"/>
                <a:chOff x="5718174" y="3708400"/>
                <a:chExt cx="1900238" cy="152400"/>
              </a:xfrm>
              <a:grpFill/>
            </p:grpSpPr>
            <p:sp>
              <p:nvSpPr>
                <p:cNvPr id="120" name="Oval 119"/>
                <p:cNvSpPr/>
                <p:nvPr/>
              </p:nvSpPr>
              <p:spPr>
                <a:xfrm>
                  <a:off x="7466012" y="37084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121" name="Oval 120"/>
                <p:cNvSpPr/>
                <p:nvPr/>
              </p:nvSpPr>
              <p:spPr>
                <a:xfrm>
                  <a:off x="5718174" y="37084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grpSp>
        <p:grpSp>
          <p:nvGrpSpPr>
            <p:cNvPr id="126" name="Group 125"/>
            <p:cNvGrpSpPr/>
            <p:nvPr/>
          </p:nvGrpSpPr>
          <p:grpSpPr>
            <a:xfrm rot="10800000">
              <a:off x="9806987" y="4875356"/>
              <a:ext cx="283510" cy="223586"/>
              <a:chOff x="1924702" y="2309895"/>
              <a:chExt cx="423801" cy="334225"/>
            </a:xfrm>
            <a:solidFill>
              <a:schemeClr val="bg1">
                <a:lumMod val="50000"/>
              </a:schemeClr>
            </a:solidFill>
          </p:grpSpPr>
          <p:sp>
            <p:nvSpPr>
              <p:cNvPr id="127" name="Oval 126"/>
              <p:cNvSpPr/>
              <p:nvPr/>
            </p:nvSpPr>
            <p:spPr>
              <a:xfrm>
                <a:off x="2085619" y="2309895"/>
                <a:ext cx="101967" cy="1019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nvGrpSpPr>
              <p:cNvPr id="128" name="Group 127"/>
              <p:cNvGrpSpPr/>
              <p:nvPr/>
            </p:nvGrpSpPr>
            <p:grpSpPr>
              <a:xfrm>
                <a:off x="2009144" y="2438298"/>
                <a:ext cx="254918" cy="67978"/>
                <a:chOff x="6094412" y="2895600"/>
                <a:chExt cx="1143000" cy="304800"/>
              </a:xfrm>
              <a:grpFill/>
            </p:grpSpPr>
            <p:sp>
              <p:nvSpPr>
                <p:cNvPr id="135" name="Oval 134"/>
                <p:cNvSpPr/>
                <p:nvPr/>
              </p:nvSpPr>
              <p:spPr>
                <a:xfrm>
                  <a:off x="6094412" y="2895600"/>
                  <a:ext cx="304800" cy="304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136" name="Oval 135"/>
                <p:cNvSpPr/>
                <p:nvPr/>
              </p:nvSpPr>
              <p:spPr>
                <a:xfrm>
                  <a:off x="6932612" y="2895600"/>
                  <a:ext cx="304800" cy="3048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grpSp>
            <p:nvGrpSpPr>
              <p:cNvPr id="129" name="Group 128"/>
              <p:cNvGrpSpPr/>
              <p:nvPr/>
            </p:nvGrpSpPr>
            <p:grpSpPr>
              <a:xfrm>
                <a:off x="1958691" y="2532712"/>
                <a:ext cx="355823" cy="50983"/>
                <a:chOff x="5870574" y="3397250"/>
                <a:chExt cx="1595438" cy="228600"/>
              </a:xfrm>
              <a:grpFill/>
            </p:grpSpPr>
            <p:sp>
              <p:nvSpPr>
                <p:cNvPr id="133" name="Oval 132"/>
                <p:cNvSpPr/>
                <p:nvPr/>
              </p:nvSpPr>
              <p:spPr>
                <a:xfrm>
                  <a:off x="5870574" y="3397250"/>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134" name="Oval 133"/>
                <p:cNvSpPr/>
                <p:nvPr/>
              </p:nvSpPr>
              <p:spPr>
                <a:xfrm>
                  <a:off x="7237412" y="3397250"/>
                  <a:ext cx="228600" cy="2286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grpSp>
            <p:nvGrpSpPr>
              <p:cNvPr id="130" name="Group 129"/>
              <p:cNvGrpSpPr/>
              <p:nvPr/>
            </p:nvGrpSpPr>
            <p:grpSpPr>
              <a:xfrm>
                <a:off x="1924702" y="2610131"/>
                <a:ext cx="423801" cy="33989"/>
                <a:chOff x="5718174" y="3708400"/>
                <a:chExt cx="1900238" cy="152400"/>
              </a:xfrm>
              <a:grpFill/>
            </p:grpSpPr>
            <p:sp>
              <p:nvSpPr>
                <p:cNvPr id="131" name="Oval 130"/>
                <p:cNvSpPr/>
                <p:nvPr/>
              </p:nvSpPr>
              <p:spPr>
                <a:xfrm>
                  <a:off x="7466012" y="37084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sp>
              <p:nvSpPr>
                <p:cNvPr id="132" name="Oval 131"/>
                <p:cNvSpPr/>
                <p:nvPr/>
              </p:nvSpPr>
              <p:spPr>
                <a:xfrm>
                  <a:off x="5718174" y="3708400"/>
                  <a:ext cx="152400" cy="152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grpSp>
      </p:grpSp>
      <p:sp>
        <p:nvSpPr>
          <p:cNvPr id="224" name="TextBox 223"/>
          <p:cNvSpPr txBox="1"/>
          <p:nvPr/>
        </p:nvSpPr>
        <p:spPr>
          <a:xfrm>
            <a:off x="1691642" y="1299886"/>
            <a:ext cx="2169184" cy="338554"/>
          </a:xfrm>
          <a:prstGeom prst="rect">
            <a:avLst/>
          </a:prstGeom>
          <a:noFill/>
        </p:spPr>
        <p:txBody>
          <a:bodyPr wrap="none" rtlCol="0">
            <a:spAutoFit/>
          </a:bodyPr>
          <a:lstStyle/>
          <a:p>
            <a:pPr algn="ctr" defTabSz="1218987"/>
            <a:r>
              <a:rPr lang="en-US" sz="1600" kern="0" dirty="0" smtClean="0">
                <a:solidFill>
                  <a:srgbClr val="43B070"/>
                </a:solidFill>
                <a:latin typeface="Arial" panose="020B0604020202020204" pitchFamily="34" charset="0"/>
                <a:cs typeface="Arial" panose="020B0604020202020204" pitchFamily="34" charset="0"/>
              </a:rPr>
              <a:t>Faculty &amp; Department</a:t>
            </a:r>
            <a:endParaRPr lang="en-US" sz="1600" dirty="0">
              <a:solidFill>
                <a:srgbClr val="43B070"/>
              </a:solidFill>
              <a:latin typeface="Arial" panose="020B0604020202020204" pitchFamily="34" charset="0"/>
              <a:cs typeface="Arial" panose="020B0604020202020204" pitchFamily="34" charset="0"/>
            </a:endParaRPr>
          </a:p>
        </p:txBody>
      </p:sp>
      <p:sp>
        <p:nvSpPr>
          <p:cNvPr id="225" name="TextBox 224"/>
          <p:cNvSpPr txBox="1"/>
          <p:nvPr/>
        </p:nvSpPr>
        <p:spPr>
          <a:xfrm>
            <a:off x="3798167" y="5733435"/>
            <a:ext cx="1882247" cy="338554"/>
          </a:xfrm>
          <a:prstGeom prst="rect">
            <a:avLst/>
          </a:prstGeom>
          <a:noFill/>
        </p:spPr>
        <p:txBody>
          <a:bodyPr wrap="none" rtlCol="0">
            <a:spAutoFit/>
          </a:bodyPr>
          <a:lstStyle/>
          <a:p>
            <a:pPr algn="ctr" defTabSz="1218987"/>
            <a:r>
              <a:rPr lang="en-US" sz="1600" dirty="0" smtClean="0">
                <a:solidFill>
                  <a:schemeClr val="bg1"/>
                </a:solidFill>
                <a:latin typeface="Arial" panose="020B0604020202020204" pitchFamily="34" charset="0"/>
                <a:cs typeface="Arial" panose="020B0604020202020204" pitchFamily="34" charset="0"/>
              </a:rPr>
              <a:t>Date of publication</a:t>
            </a:r>
            <a:endParaRPr lang="en-US" sz="1600" dirty="0">
              <a:solidFill>
                <a:schemeClr val="bg1"/>
              </a:solidFill>
              <a:latin typeface="Arial" panose="020B0604020202020204" pitchFamily="34" charset="0"/>
              <a:cs typeface="Arial" panose="020B0604020202020204" pitchFamily="34" charset="0"/>
            </a:endParaRPr>
          </a:p>
        </p:txBody>
      </p:sp>
      <p:sp>
        <p:nvSpPr>
          <p:cNvPr id="5" name="Rounded Rectangle 4"/>
          <p:cNvSpPr/>
          <p:nvPr/>
        </p:nvSpPr>
        <p:spPr>
          <a:xfrm>
            <a:off x="6881742" y="1711371"/>
            <a:ext cx="3886200" cy="1585992"/>
          </a:xfrm>
          <a:prstGeom prst="roundRect">
            <a:avLst/>
          </a:prstGeom>
          <a:solidFill>
            <a:schemeClr val="accent3"/>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nvGrpSpPr>
          <p:cNvPr id="10" name="Group 9"/>
          <p:cNvGrpSpPr/>
          <p:nvPr/>
        </p:nvGrpSpPr>
        <p:grpSpPr>
          <a:xfrm>
            <a:off x="7148736" y="2004100"/>
            <a:ext cx="3448537" cy="761156"/>
            <a:chOff x="7085012" y="1587993"/>
            <a:chExt cx="3448537" cy="761156"/>
          </a:xfrm>
        </p:grpSpPr>
        <p:sp>
          <p:nvSpPr>
            <p:cNvPr id="227" name="TextBox 226"/>
            <p:cNvSpPr txBox="1"/>
            <p:nvPr/>
          </p:nvSpPr>
          <p:spPr>
            <a:xfrm>
              <a:off x="7731024" y="2010595"/>
              <a:ext cx="2136995" cy="338554"/>
            </a:xfrm>
            <a:prstGeom prst="rect">
              <a:avLst/>
            </a:prstGeom>
            <a:noFill/>
          </p:spPr>
          <p:txBody>
            <a:bodyPr wrap="none" rtlCol="0">
              <a:spAutoFit/>
            </a:bodyPr>
            <a:lstStyle/>
            <a:p>
              <a:pPr algn="ctr" defTabSz="1218987"/>
              <a:r>
                <a:rPr lang="en-US" sz="1600" dirty="0" smtClean="0">
                  <a:solidFill>
                    <a:prstClr val="white"/>
                  </a:solidFill>
                  <a:latin typeface="Arial" panose="020B0604020202020204" pitchFamily="34" charset="0"/>
                  <a:cs typeface="Arial" panose="020B0604020202020204" pitchFamily="34" charset="0"/>
                </a:rPr>
                <a:t>Department of Author</a:t>
              </a:r>
              <a:endParaRPr lang="en-US" sz="1600" dirty="0">
                <a:solidFill>
                  <a:prstClr val="white"/>
                </a:solidFill>
                <a:latin typeface="Arial" panose="020B0604020202020204" pitchFamily="34" charset="0"/>
                <a:cs typeface="Arial" panose="020B0604020202020204" pitchFamily="34" charset="0"/>
              </a:endParaRPr>
            </a:p>
          </p:txBody>
        </p:sp>
        <p:sp>
          <p:nvSpPr>
            <p:cNvPr id="228" name="TextBox 227"/>
            <p:cNvSpPr txBox="1"/>
            <p:nvPr/>
          </p:nvSpPr>
          <p:spPr>
            <a:xfrm>
              <a:off x="7370275" y="1587993"/>
              <a:ext cx="2849891" cy="400110"/>
            </a:xfrm>
            <a:prstGeom prst="rect">
              <a:avLst/>
            </a:prstGeom>
            <a:noFill/>
          </p:spPr>
          <p:txBody>
            <a:bodyPr wrap="square" rtlCol="0">
              <a:spAutoFit/>
            </a:bodyPr>
            <a:lstStyle/>
            <a:p>
              <a:pPr algn="ctr" defTabSz="1218987"/>
              <a:r>
                <a:rPr lang="en-US" sz="2000" kern="0" dirty="0">
                  <a:solidFill>
                    <a:schemeClr val="bg1"/>
                  </a:solidFill>
                  <a:latin typeface="Arial" panose="020B0604020202020204" pitchFamily="34" charset="0"/>
                  <a:cs typeface="Arial" panose="020B0604020202020204" pitchFamily="34" charset="0"/>
                </a:rPr>
                <a:t>Faculty &amp; Department</a:t>
              </a:r>
              <a:endParaRPr lang="en-US" sz="2000" dirty="0">
                <a:solidFill>
                  <a:schemeClr val="bg1"/>
                </a:solidFill>
                <a:latin typeface="Arial" panose="020B0604020202020204" pitchFamily="34" charset="0"/>
                <a:cs typeface="Arial" panose="020B0604020202020204" pitchFamily="34" charset="0"/>
              </a:endParaRPr>
            </a:p>
          </p:txBody>
        </p:sp>
        <p:cxnSp>
          <p:nvCxnSpPr>
            <p:cNvPr id="9" name="Straight Connector 8"/>
            <p:cNvCxnSpPr/>
            <p:nvPr/>
          </p:nvCxnSpPr>
          <p:spPr>
            <a:xfrm>
              <a:off x="7085012" y="2006699"/>
              <a:ext cx="34485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29" name="Rounded Rectangle 228"/>
          <p:cNvSpPr/>
          <p:nvPr/>
        </p:nvSpPr>
        <p:spPr>
          <a:xfrm>
            <a:off x="6958810" y="4178249"/>
            <a:ext cx="3886200" cy="1585992"/>
          </a:xfrm>
          <a:prstGeom prst="roundRect">
            <a:avLst/>
          </a:prstGeom>
          <a:solidFill>
            <a:schemeClr val="accent4"/>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987"/>
            <a:endParaRPr lang="en-US" sz="2400">
              <a:solidFill>
                <a:prstClr val="white"/>
              </a:solidFill>
              <a:latin typeface="Arial" panose="020B0604020202020204" pitchFamily="34" charset="0"/>
              <a:cs typeface="Arial" panose="020B0604020202020204" pitchFamily="34" charset="0"/>
            </a:endParaRPr>
          </a:p>
        </p:txBody>
      </p:sp>
      <p:grpSp>
        <p:nvGrpSpPr>
          <p:cNvPr id="230" name="Group 229"/>
          <p:cNvGrpSpPr/>
          <p:nvPr/>
        </p:nvGrpSpPr>
        <p:grpSpPr>
          <a:xfrm>
            <a:off x="7177643" y="4467558"/>
            <a:ext cx="3448537" cy="761156"/>
            <a:chOff x="7085012" y="1587993"/>
            <a:chExt cx="3448537" cy="761156"/>
          </a:xfrm>
        </p:grpSpPr>
        <p:sp>
          <p:nvSpPr>
            <p:cNvPr id="231" name="TextBox 230"/>
            <p:cNvSpPr txBox="1"/>
            <p:nvPr/>
          </p:nvSpPr>
          <p:spPr>
            <a:xfrm>
              <a:off x="7095372" y="2010595"/>
              <a:ext cx="3408305" cy="338554"/>
            </a:xfrm>
            <a:prstGeom prst="rect">
              <a:avLst/>
            </a:prstGeom>
            <a:noFill/>
          </p:spPr>
          <p:txBody>
            <a:bodyPr wrap="none" rtlCol="0">
              <a:spAutoFit/>
            </a:bodyPr>
            <a:lstStyle/>
            <a:p>
              <a:pPr algn="ctr" defTabSz="1218987"/>
              <a:r>
                <a:rPr lang="en-US" sz="1600" dirty="0" smtClean="0">
                  <a:solidFill>
                    <a:prstClr val="white"/>
                  </a:solidFill>
                  <a:latin typeface="Arial" panose="020B0604020202020204" pitchFamily="34" charset="0"/>
                  <a:cs typeface="Arial" panose="020B0604020202020204" pitchFamily="34" charset="0"/>
                </a:rPr>
                <a:t>Date on which publication complete</a:t>
              </a:r>
              <a:endParaRPr lang="en-US" sz="1600" dirty="0">
                <a:solidFill>
                  <a:prstClr val="white"/>
                </a:solidFill>
                <a:latin typeface="Arial" panose="020B0604020202020204" pitchFamily="34" charset="0"/>
                <a:cs typeface="Arial" panose="020B0604020202020204" pitchFamily="34" charset="0"/>
              </a:endParaRPr>
            </a:p>
          </p:txBody>
        </p:sp>
        <p:sp>
          <p:nvSpPr>
            <p:cNvPr id="232" name="TextBox 231"/>
            <p:cNvSpPr txBox="1"/>
            <p:nvPr/>
          </p:nvSpPr>
          <p:spPr>
            <a:xfrm>
              <a:off x="7370275" y="1587993"/>
              <a:ext cx="2849891" cy="400110"/>
            </a:xfrm>
            <a:prstGeom prst="rect">
              <a:avLst/>
            </a:prstGeom>
            <a:noFill/>
          </p:spPr>
          <p:txBody>
            <a:bodyPr wrap="square" rtlCol="0">
              <a:spAutoFit/>
            </a:bodyPr>
            <a:lstStyle/>
            <a:p>
              <a:pPr algn="ctr" defTabSz="1218987"/>
              <a:r>
                <a:rPr lang="en-US" sz="2000" dirty="0">
                  <a:solidFill>
                    <a:schemeClr val="bg1"/>
                  </a:solidFill>
                  <a:latin typeface="Arial" panose="020B0604020202020204" pitchFamily="34" charset="0"/>
                  <a:cs typeface="Arial" panose="020B0604020202020204" pitchFamily="34" charset="0"/>
                </a:rPr>
                <a:t>Date of publication</a:t>
              </a:r>
            </a:p>
          </p:txBody>
        </p:sp>
        <p:cxnSp>
          <p:nvCxnSpPr>
            <p:cNvPr id="233" name="Straight Connector 232"/>
            <p:cNvCxnSpPr/>
            <p:nvPr/>
          </p:nvCxnSpPr>
          <p:spPr>
            <a:xfrm>
              <a:off x="7085012" y="2006699"/>
              <a:ext cx="344853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4" name="Freeform 6"/>
          <p:cNvSpPr>
            <a:spLocks noEditPoints="1"/>
          </p:cNvSpPr>
          <p:nvPr/>
        </p:nvSpPr>
        <p:spPr bwMode="auto">
          <a:xfrm>
            <a:off x="4406876" y="3532936"/>
            <a:ext cx="533617" cy="431632"/>
          </a:xfrm>
          <a:custGeom>
            <a:avLst/>
            <a:gdLst>
              <a:gd name="T0" fmla="*/ 2528 w 3627"/>
              <a:gd name="T1" fmla="*/ 2261 h 2932"/>
              <a:gd name="T2" fmla="*/ 1100 w 3627"/>
              <a:gd name="T3" fmla="*/ 2360 h 2932"/>
              <a:gd name="T4" fmla="*/ 1100 w 3627"/>
              <a:gd name="T5" fmla="*/ 1937 h 2932"/>
              <a:gd name="T6" fmla="*/ 2528 w 3627"/>
              <a:gd name="T7" fmla="*/ 2036 h 2932"/>
              <a:gd name="T8" fmla="*/ 1100 w 3627"/>
              <a:gd name="T9" fmla="*/ 1937 h 2932"/>
              <a:gd name="T10" fmla="*/ 2528 w 3627"/>
              <a:gd name="T11" fmla="*/ 1589 h 2932"/>
              <a:gd name="T12" fmla="*/ 1100 w 3627"/>
              <a:gd name="T13" fmla="*/ 1688 h 2932"/>
              <a:gd name="T14" fmla="*/ 757 w 3627"/>
              <a:gd name="T15" fmla="*/ 1352 h 2932"/>
              <a:gd name="T16" fmla="*/ 2871 w 3627"/>
              <a:gd name="T17" fmla="*/ 2797 h 2932"/>
              <a:gd name="T18" fmla="*/ 757 w 3627"/>
              <a:gd name="T19" fmla="*/ 1352 h 2932"/>
              <a:gd name="T20" fmla="*/ 270 w 3627"/>
              <a:gd name="T21" fmla="*/ 732 h 2932"/>
              <a:gd name="T22" fmla="*/ 569 w 3627"/>
              <a:gd name="T23" fmla="*/ 672 h 2932"/>
              <a:gd name="T24" fmla="*/ 757 w 3627"/>
              <a:gd name="T25" fmla="*/ 135 h 2932"/>
              <a:gd name="T26" fmla="*/ 2871 w 3627"/>
              <a:gd name="T27" fmla="*/ 545 h 2932"/>
              <a:gd name="T28" fmla="*/ 757 w 3627"/>
              <a:gd name="T29" fmla="*/ 135 h 2932"/>
              <a:gd name="T30" fmla="*/ 3005 w 3627"/>
              <a:gd name="T31" fmla="*/ 0 h 2932"/>
              <a:gd name="T32" fmla="*/ 3403 w 3627"/>
              <a:gd name="T33" fmla="*/ 262 h 2932"/>
              <a:gd name="T34" fmla="*/ 3474 w 3627"/>
              <a:gd name="T35" fmla="*/ 273 h 2932"/>
              <a:gd name="T36" fmla="*/ 3536 w 3627"/>
              <a:gd name="T37" fmla="*/ 305 h 2932"/>
              <a:gd name="T38" fmla="*/ 3584 w 3627"/>
              <a:gd name="T39" fmla="*/ 353 h 2932"/>
              <a:gd name="T40" fmla="*/ 3616 w 3627"/>
              <a:gd name="T41" fmla="*/ 415 h 2932"/>
              <a:gd name="T42" fmla="*/ 3627 w 3627"/>
              <a:gd name="T43" fmla="*/ 486 h 2932"/>
              <a:gd name="T44" fmla="*/ 3625 w 3627"/>
              <a:gd name="T45" fmla="*/ 1687 h 2932"/>
              <a:gd name="T46" fmla="*/ 3603 w 3627"/>
              <a:gd name="T47" fmla="*/ 1753 h 2932"/>
              <a:gd name="T48" fmla="*/ 3562 w 3627"/>
              <a:gd name="T49" fmla="*/ 1810 h 2932"/>
              <a:gd name="T50" fmla="*/ 3506 w 3627"/>
              <a:gd name="T51" fmla="*/ 1849 h 2932"/>
              <a:gd name="T52" fmla="*/ 3439 w 3627"/>
              <a:gd name="T53" fmla="*/ 1872 h 2932"/>
              <a:gd name="T54" fmla="*/ 3321 w 3627"/>
              <a:gd name="T55" fmla="*/ 1875 h 2932"/>
              <a:gd name="T56" fmla="*/ 3005 w 3627"/>
              <a:gd name="T57" fmla="*/ 1352 h 2932"/>
              <a:gd name="T58" fmla="*/ 622 w 3627"/>
              <a:gd name="T59" fmla="*/ 2932 h 2932"/>
              <a:gd name="T60" fmla="*/ 307 w 3627"/>
              <a:gd name="T61" fmla="*/ 1352 h 2932"/>
              <a:gd name="T62" fmla="*/ 225 w 3627"/>
              <a:gd name="T63" fmla="*/ 1875 h 2932"/>
              <a:gd name="T64" fmla="*/ 154 w 3627"/>
              <a:gd name="T65" fmla="*/ 1864 h 2932"/>
              <a:gd name="T66" fmla="*/ 92 w 3627"/>
              <a:gd name="T67" fmla="*/ 1832 h 2932"/>
              <a:gd name="T68" fmla="*/ 43 w 3627"/>
              <a:gd name="T69" fmla="*/ 1783 h 2932"/>
              <a:gd name="T70" fmla="*/ 11 w 3627"/>
              <a:gd name="T71" fmla="*/ 1721 h 2932"/>
              <a:gd name="T72" fmla="*/ 0 w 3627"/>
              <a:gd name="T73" fmla="*/ 1651 h 2932"/>
              <a:gd name="T74" fmla="*/ 3 w 3627"/>
              <a:gd name="T75" fmla="*/ 449 h 2932"/>
              <a:gd name="T76" fmla="*/ 25 w 3627"/>
              <a:gd name="T77" fmla="*/ 383 h 2932"/>
              <a:gd name="T78" fmla="*/ 66 w 3627"/>
              <a:gd name="T79" fmla="*/ 328 h 2932"/>
              <a:gd name="T80" fmla="*/ 122 w 3627"/>
              <a:gd name="T81" fmla="*/ 287 h 2932"/>
              <a:gd name="T82" fmla="*/ 188 w 3627"/>
              <a:gd name="T83" fmla="*/ 265 h 2932"/>
              <a:gd name="T84" fmla="*/ 622 w 3627"/>
              <a:gd name="T85" fmla="*/ 262 h 2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27" h="2932">
                <a:moveTo>
                  <a:pt x="1100" y="2261"/>
                </a:moveTo>
                <a:lnTo>
                  <a:pt x="2528" y="2261"/>
                </a:lnTo>
                <a:lnTo>
                  <a:pt x="2528" y="2360"/>
                </a:lnTo>
                <a:lnTo>
                  <a:pt x="1100" y="2360"/>
                </a:lnTo>
                <a:lnTo>
                  <a:pt x="1100" y="2261"/>
                </a:lnTo>
                <a:close/>
                <a:moveTo>
                  <a:pt x="1100" y="1937"/>
                </a:moveTo>
                <a:lnTo>
                  <a:pt x="2528" y="1937"/>
                </a:lnTo>
                <a:lnTo>
                  <a:pt x="2528" y="2036"/>
                </a:lnTo>
                <a:lnTo>
                  <a:pt x="1100" y="2036"/>
                </a:lnTo>
                <a:lnTo>
                  <a:pt x="1100" y="1937"/>
                </a:lnTo>
                <a:close/>
                <a:moveTo>
                  <a:pt x="1100" y="1589"/>
                </a:moveTo>
                <a:lnTo>
                  <a:pt x="2528" y="1589"/>
                </a:lnTo>
                <a:lnTo>
                  <a:pt x="2528" y="1688"/>
                </a:lnTo>
                <a:lnTo>
                  <a:pt x="1100" y="1688"/>
                </a:lnTo>
                <a:lnTo>
                  <a:pt x="1100" y="1589"/>
                </a:lnTo>
                <a:close/>
                <a:moveTo>
                  <a:pt x="757" y="1352"/>
                </a:moveTo>
                <a:lnTo>
                  <a:pt x="757" y="2797"/>
                </a:lnTo>
                <a:lnTo>
                  <a:pt x="2871" y="2797"/>
                </a:lnTo>
                <a:lnTo>
                  <a:pt x="2871" y="1352"/>
                </a:lnTo>
                <a:lnTo>
                  <a:pt x="757" y="1352"/>
                </a:lnTo>
                <a:close/>
                <a:moveTo>
                  <a:pt x="270" y="672"/>
                </a:moveTo>
                <a:lnTo>
                  <a:pt x="270" y="732"/>
                </a:lnTo>
                <a:lnTo>
                  <a:pt x="569" y="732"/>
                </a:lnTo>
                <a:lnTo>
                  <a:pt x="569" y="672"/>
                </a:lnTo>
                <a:lnTo>
                  <a:pt x="270" y="672"/>
                </a:lnTo>
                <a:close/>
                <a:moveTo>
                  <a:pt x="757" y="135"/>
                </a:moveTo>
                <a:lnTo>
                  <a:pt x="757" y="545"/>
                </a:lnTo>
                <a:lnTo>
                  <a:pt x="2871" y="545"/>
                </a:lnTo>
                <a:lnTo>
                  <a:pt x="2871" y="135"/>
                </a:lnTo>
                <a:lnTo>
                  <a:pt x="757" y="135"/>
                </a:lnTo>
                <a:close/>
                <a:moveTo>
                  <a:pt x="622" y="0"/>
                </a:moveTo>
                <a:lnTo>
                  <a:pt x="3005" y="0"/>
                </a:lnTo>
                <a:lnTo>
                  <a:pt x="3005" y="262"/>
                </a:lnTo>
                <a:lnTo>
                  <a:pt x="3403" y="262"/>
                </a:lnTo>
                <a:lnTo>
                  <a:pt x="3439" y="265"/>
                </a:lnTo>
                <a:lnTo>
                  <a:pt x="3474" y="273"/>
                </a:lnTo>
                <a:lnTo>
                  <a:pt x="3506" y="287"/>
                </a:lnTo>
                <a:lnTo>
                  <a:pt x="3536" y="305"/>
                </a:lnTo>
                <a:lnTo>
                  <a:pt x="3562" y="328"/>
                </a:lnTo>
                <a:lnTo>
                  <a:pt x="3584" y="353"/>
                </a:lnTo>
                <a:lnTo>
                  <a:pt x="3603" y="383"/>
                </a:lnTo>
                <a:lnTo>
                  <a:pt x="3616" y="415"/>
                </a:lnTo>
                <a:lnTo>
                  <a:pt x="3625" y="449"/>
                </a:lnTo>
                <a:lnTo>
                  <a:pt x="3627" y="486"/>
                </a:lnTo>
                <a:lnTo>
                  <a:pt x="3627" y="1651"/>
                </a:lnTo>
                <a:lnTo>
                  <a:pt x="3625" y="1687"/>
                </a:lnTo>
                <a:lnTo>
                  <a:pt x="3616" y="1721"/>
                </a:lnTo>
                <a:lnTo>
                  <a:pt x="3603" y="1753"/>
                </a:lnTo>
                <a:lnTo>
                  <a:pt x="3584" y="1783"/>
                </a:lnTo>
                <a:lnTo>
                  <a:pt x="3562" y="1810"/>
                </a:lnTo>
                <a:lnTo>
                  <a:pt x="3536" y="1832"/>
                </a:lnTo>
                <a:lnTo>
                  <a:pt x="3506" y="1849"/>
                </a:lnTo>
                <a:lnTo>
                  <a:pt x="3474" y="1864"/>
                </a:lnTo>
                <a:lnTo>
                  <a:pt x="3439" y="1872"/>
                </a:lnTo>
                <a:lnTo>
                  <a:pt x="3403" y="1875"/>
                </a:lnTo>
                <a:lnTo>
                  <a:pt x="3321" y="1875"/>
                </a:lnTo>
                <a:lnTo>
                  <a:pt x="3321" y="1352"/>
                </a:lnTo>
                <a:lnTo>
                  <a:pt x="3005" y="1352"/>
                </a:lnTo>
                <a:lnTo>
                  <a:pt x="3005" y="2932"/>
                </a:lnTo>
                <a:lnTo>
                  <a:pt x="622" y="2932"/>
                </a:lnTo>
                <a:lnTo>
                  <a:pt x="622" y="1352"/>
                </a:lnTo>
                <a:lnTo>
                  <a:pt x="307" y="1352"/>
                </a:lnTo>
                <a:lnTo>
                  <a:pt x="307" y="1875"/>
                </a:lnTo>
                <a:lnTo>
                  <a:pt x="225" y="1875"/>
                </a:lnTo>
                <a:lnTo>
                  <a:pt x="188" y="1872"/>
                </a:lnTo>
                <a:lnTo>
                  <a:pt x="154" y="1864"/>
                </a:lnTo>
                <a:lnTo>
                  <a:pt x="122" y="1849"/>
                </a:lnTo>
                <a:lnTo>
                  <a:pt x="92" y="1832"/>
                </a:lnTo>
                <a:lnTo>
                  <a:pt x="66" y="1810"/>
                </a:lnTo>
                <a:lnTo>
                  <a:pt x="43" y="1783"/>
                </a:lnTo>
                <a:lnTo>
                  <a:pt x="25" y="1753"/>
                </a:lnTo>
                <a:lnTo>
                  <a:pt x="11" y="1721"/>
                </a:lnTo>
                <a:lnTo>
                  <a:pt x="3" y="1687"/>
                </a:lnTo>
                <a:lnTo>
                  <a:pt x="0" y="1651"/>
                </a:lnTo>
                <a:lnTo>
                  <a:pt x="0" y="486"/>
                </a:lnTo>
                <a:lnTo>
                  <a:pt x="3" y="449"/>
                </a:lnTo>
                <a:lnTo>
                  <a:pt x="11" y="415"/>
                </a:lnTo>
                <a:lnTo>
                  <a:pt x="25" y="383"/>
                </a:lnTo>
                <a:lnTo>
                  <a:pt x="43" y="353"/>
                </a:lnTo>
                <a:lnTo>
                  <a:pt x="66" y="328"/>
                </a:lnTo>
                <a:lnTo>
                  <a:pt x="92" y="305"/>
                </a:lnTo>
                <a:lnTo>
                  <a:pt x="122" y="287"/>
                </a:lnTo>
                <a:lnTo>
                  <a:pt x="154" y="273"/>
                </a:lnTo>
                <a:lnTo>
                  <a:pt x="188" y="265"/>
                </a:lnTo>
                <a:lnTo>
                  <a:pt x="225" y="262"/>
                </a:lnTo>
                <a:lnTo>
                  <a:pt x="622" y="262"/>
                </a:lnTo>
                <a:lnTo>
                  <a:pt x="622"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grpSp>
        <p:nvGrpSpPr>
          <p:cNvPr id="55" name="Group 54"/>
          <p:cNvGrpSpPr/>
          <p:nvPr/>
        </p:nvGrpSpPr>
        <p:grpSpPr>
          <a:xfrm>
            <a:off x="9652007" y="0"/>
            <a:ext cx="2539993" cy="675029"/>
            <a:chOff x="3237285" y="4745828"/>
            <a:chExt cx="8951539" cy="1817443"/>
          </a:xfrm>
        </p:grpSpPr>
        <p:sp>
          <p:nvSpPr>
            <p:cNvPr id="56" name="Rectangle 55"/>
            <p:cNvSpPr/>
            <p:nvPr/>
          </p:nvSpPr>
          <p:spPr>
            <a:xfrm>
              <a:off x="4258126" y="4745828"/>
              <a:ext cx="7930698" cy="1817442"/>
            </a:xfrm>
            <a:prstGeom prst="rect">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57" name="Right Triangle 56"/>
            <p:cNvSpPr/>
            <p:nvPr/>
          </p:nvSpPr>
          <p:spPr>
            <a:xfrm rot="16200000">
              <a:off x="2840060" y="5143054"/>
              <a:ext cx="1817442" cy="1022991"/>
            </a:xfrm>
            <a:prstGeom prst="rtTriangle">
              <a:avLst/>
            </a:pr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sp>
        <p:nvSpPr>
          <p:cNvPr id="3" name="Rectangle 2"/>
          <p:cNvSpPr/>
          <p:nvPr/>
        </p:nvSpPr>
        <p:spPr>
          <a:xfrm>
            <a:off x="10312797" y="-124151"/>
            <a:ext cx="1683474"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Cont.</a:t>
            </a:r>
            <a:endParaRPr lang="en-US" sz="5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424713587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Oval 94"/>
          <p:cNvSpPr/>
          <p:nvPr/>
        </p:nvSpPr>
        <p:spPr>
          <a:xfrm flipV="1">
            <a:off x="6856512" y="5867212"/>
            <a:ext cx="1522029" cy="381375"/>
          </a:xfrm>
          <a:prstGeom prst="ellipse">
            <a:avLst/>
          </a:prstGeom>
          <a:gradFill flip="none" rotWithShape="1">
            <a:gsLst>
              <a:gs pos="0">
                <a:schemeClr val="tx1">
                  <a:lumMod val="50000"/>
                  <a:lumOff val="50000"/>
                </a:schemeClr>
              </a:gs>
              <a:gs pos="100000">
                <a:schemeClr val="tx1">
                  <a:lumMod val="50000"/>
                  <a:lumOff val="5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endParaRPr lang="en-US" sz="1800" kern="0" dirty="0">
              <a:solidFill>
                <a:sysClr val="window" lastClr="FFFFFF"/>
              </a:solidFill>
            </a:endParaRPr>
          </a:p>
        </p:txBody>
      </p:sp>
      <p:sp>
        <p:nvSpPr>
          <p:cNvPr id="67" name="TextBox 66"/>
          <p:cNvSpPr txBox="1"/>
          <p:nvPr/>
        </p:nvSpPr>
        <p:spPr>
          <a:xfrm>
            <a:off x="1273667" y="5195979"/>
            <a:ext cx="697627" cy="646331"/>
          </a:xfrm>
          <a:prstGeom prst="rect">
            <a:avLst/>
          </a:prstGeom>
          <a:noFill/>
        </p:spPr>
        <p:txBody>
          <a:bodyPr wrap="none" rtlCol="0">
            <a:spAutoFit/>
          </a:bodyPr>
          <a:lstStyle/>
          <a:p>
            <a:r>
              <a:rPr lang="en-US" sz="3600" dirty="0" smtClean="0">
                <a:solidFill>
                  <a:prstClr val="white"/>
                </a:solidFill>
                <a:latin typeface="Arial" panose="020B0604020202020204" pitchFamily="34" charset="0"/>
                <a:cs typeface="Arial" panose="020B0604020202020204" pitchFamily="34" charset="0"/>
              </a:rPr>
              <a:t>04</a:t>
            </a:r>
            <a:endParaRPr lang="en-US" sz="3600" dirty="0">
              <a:solidFill>
                <a:prstClr val="white"/>
              </a:solidFill>
              <a:latin typeface="Arial" panose="020B0604020202020204" pitchFamily="34" charset="0"/>
              <a:cs typeface="Arial" panose="020B0604020202020204" pitchFamily="34" charset="0"/>
            </a:endParaRPr>
          </a:p>
        </p:txBody>
      </p:sp>
      <p:sp>
        <p:nvSpPr>
          <p:cNvPr id="71" name="Content Placeholder 4"/>
          <p:cNvSpPr txBox="1">
            <a:spLocks/>
          </p:cNvSpPr>
          <p:nvPr/>
        </p:nvSpPr>
        <p:spPr>
          <a:xfrm>
            <a:off x="1942213" y="4326403"/>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dirty="0">
              <a:solidFill>
                <a:prstClr val="white"/>
              </a:solidFill>
              <a:latin typeface="Arial" panose="020B0604020202020204" pitchFamily="34" charset="0"/>
              <a:cs typeface="Arial" panose="020B0604020202020204" pitchFamily="34" charset="0"/>
            </a:endParaRPr>
          </a:p>
        </p:txBody>
      </p:sp>
      <p:sp>
        <p:nvSpPr>
          <p:cNvPr id="97" name="Content Placeholder 4"/>
          <p:cNvSpPr txBox="1">
            <a:spLocks/>
          </p:cNvSpPr>
          <p:nvPr/>
        </p:nvSpPr>
        <p:spPr>
          <a:xfrm>
            <a:off x="2027937" y="4327952"/>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endParaRPr lang="en-US" sz="1800" dirty="0">
              <a:solidFill>
                <a:prstClr val="white"/>
              </a:solidFill>
              <a:latin typeface="Arial" panose="020B0604020202020204" pitchFamily="34" charset="0"/>
              <a:cs typeface="Arial" panose="020B0604020202020204" pitchFamily="34" charset="0"/>
            </a:endParaRPr>
          </a:p>
        </p:txBody>
      </p:sp>
      <p:grpSp>
        <p:nvGrpSpPr>
          <p:cNvPr id="5" name="Group 4"/>
          <p:cNvGrpSpPr/>
          <p:nvPr/>
        </p:nvGrpSpPr>
        <p:grpSpPr>
          <a:xfrm>
            <a:off x="0" y="2280364"/>
            <a:ext cx="8956676" cy="4237402"/>
            <a:chOff x="232558" y="2283291"/>
            <a:chExt cx="8956676" cy="4237402"/>
          </a:xfrm>
        </p:grpSpPr>
        <p:sp>
          <p:nvSpPr>
            <p:cNvPr id="94" name="Oval 93"/>
            <p:cNvSpPr/>
            <p:nvPr/>
          </p:nvSpPr>
          <p:spPr>
            <a:xfrm flipV="1">
              <a:off x="1322110" y="5388814"/>
              <a:ext cx="6729284" cy="1131879"/>
            </a:xfrm>
            <a:prstGeom prst="ellipse">
              <a:avLst/>
            </a:prstGeom>
            <a:gradFill flip="none" rotWithShape="1">
              <a:gsLst>
                <a:gs pos="0">
                  <a:schemeClr val="tx1">
                    <a:lumMod val="75000"/>
                    <a:lumOff val="25000"/>
                    <a:alpha val="80000"/>
                  </a:schemeClr>
                </a:gs>
                <a:gs pos="100000">
                  <a:schemeClr val="tx1">
                    <a:lumMod val="50000"/>
                    <a:lumOff val="50000"/>
                    <a:alpha val="0"/>
                  </a:schemeClr>
                </a:gs>
              </a:gsLst>
              <a:path path="shape">
                <a:fillToRect l="50000" t="50000" r="50000" b="50000"/>
              </a:path>
              <a:tileRect/>
            </a:gra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endParaRPr lang="en-US" sz="1800" kern="0" dirty="0">
                <a:solidFill>
                  <a:sysClr val="window" lastClr="FFFFFF"/>
                </a:solidFill>
              </a:endParaRPr>
            </a:p>
          </p:txBody>
        </p:sp>
        <p:grpSp>
          <p:nvGrpSpPr>
            <p:cNvPr id="3" name="Group 2"/>
            <p:cNvGrpSpPr/>
            <p:nvPr/>
          </p:nvGrpSpPr>
          <p:grpSpPr>
            <a:xfrm>
              <a:off x="232558" y="2283291"/>
              <a:ext cx="8956676" cy="3958133"/>
              <a:chOff x="230813" y="2433898"/>
              <a:chExt cx="8956676" cy="3958133"/>
            </a:xfrm>
          </p:grpSpPr>
          <p:sp>
            <p:nvSpPr>
              <p:cNvPr id="96" name="Oval 95"/>
              <p:cNvSpPr/>
              <p:nvPr/>
            </p:nvSpPr>
            <p:spPr>
              <a:xfrm flipV="1">
                <a:off x="230813" y="5618943"/>
                <a:ext cx="8956676" cy="773088"/>
              </a:xfrm>
              <a:prstGeom prst="ellipse">
                <a:avLst/>
              </a:prstGeom>
              <a:solidFill>
                <a:schemeClr val="tx1">
                  <a:lumMod val="50000"/>
                  <a:lumOff val="50000"/>
                </a:schemeClr>
              </a:solidFill>
              <a:ln w="25400" cap="flat" cmpd="sng" algn="ctr">
                <a:noFill/>
                <a:prstDash val="solid"/>
              </a:ln>
              <a:effectLst/>
            </p:spPr>
            <p:txBody>
              <a:bodyPr rtlCol="0" anchor="ct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algn="ctr" defTabSz="914400">
                  <a:defRPr/>
                </a:pPr>
                <a:endParaRPr lang="en-US" sz="1800" kern="0" dirty="0">
                  <a:solidFill>
                    <a:sysClr val="window" lastClr="FFFFFF"/>
                  </a:solidFill>
                </a:endParaRPr>
              </a:p>
            </p:txBody>
          </p:sp>
          <p:grpSp>
            <p:nvGrpSpPr>
              <p:cNvPr id="52" name="Group 51"/>
              <p:cNvGrpSpPr/>
              <p:nvPr/>
            </p:nvGrpSpPr>
            <p:grpSpPr>
              <a:xfrm>
                <a:off x="811996" y="2433898"/>
                <a:ext cx="6605588" cy="3933172"/>
                <a:chOff x="3074988" y="2228850"/>
                <a:chExt cx="6605588" cy="3990976"/>
              </a:xfrm>
            </p:grpSpPr>
            <p:sp>
              <p:nvSpPr>
                <p:cNvPr id="9" name="Rectangle 7"/>
                <p:cNvSpPr>
                  <a:spLocks noChangeArrowheads="1"/>
                </p:cNvSpPr>
                <p:nvPr/>
              </p:nvSpPr>
              <p:spPr bwMode="auto">
                <a:xfrm>
                  <a:off x="3074988" y="2433638"/>
                  <a:ext cx="4198938" cy="700088"/>
                </a:xfrm>
                <a:prstGeom prst="rect">
                  <a:avLst/>
                </a:prstGeom>
                <a:solidFill>
                  <a:schemeClr val="accent4"/>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 name="Rectangle 8"/>
                <p:cNvSpPr>
                  <a:spLocks noChangeArrowheads="1"/>
                </p:cNvSpPr>
                <p:nvPr/>
              </p:nvSpPr>
              <p:spPr bwMode="auto">
                <a:xfrm>
                  <a:off x="3074988" y="3192463"/>
                  <a:ext cx="4198938" cy="911225"/>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 name="Rectangle 9"/>
                <p:cNvSpPr>
                  <a:spLocks noChangeArrowheads="1"/>
                </p:cNvSpPr>
                <p:nvPr/>
              </p:nvSpPr>
              <p:spPr bwMode="auto">
                <a:xfrm>
                  <a:off x="3074988" y="4184650"/>
                  <a:ext cx="4198938" cy="825500"/>
                </a:xfrm>
                <a:prstGeom prst="rect">
                  <a:avLst/>
                </a:prstGeom>
                <a:solidFill>
                  <a:schemeClr val="accent5"/>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12" name="Rectangle 10"/>
                <p:cNvSpPr>
                  <a:spLocks noChangeArrowheads="1"/>
                </p:cNvSpPr>
                <p:nvPr/>
              </p:nvSpPr>
              <p:spPr bwMode="auto">
                <a:xfrm>
                  <a:off x="3074988" y="5091113"/>
                  <a:ext cx="4198938" cy="904875"/>
                </a:xfrm>
                <a:prstGeom prst="rect">
                  <a:avLst/>
                </a:prstGeom>
                <a:solidFill>
                  <a:schemeClr val="accent1"/>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3" name="Freeform 11"/>
                <p:cNvSpPr>
                  <a:spLocks/>
                </p:cNvSpPr>
                <p:nvPr/>
              </p:nvSpPr>
              <p:spPr bwMode="auto">
                <a:xfrm>
                  <a:off x="7245351" y="5091113"/>
                  <a:ext cx="758825" cy="1128713"/>
                </a:xfrm>
                <a:custGeom>
                  <a:avLst/>
                  <a:gdLst>
                    <a:gd name="T0" fmla="*/ 0 w 478"/>
                    <a:gd name="T1" fmla="*/ 0 h 711"/>
                    <a:gd name="T2" fmla="*/ 478 w 478"/>
                    <a:gd name="T3" fmla="*/ 77 h 711"/>
                    <a:gd name="T4" fmla="*/ 478 w 478"/>
                    <a:gd name="T5" fmla="*/ 711 h 711"/>
                    <a:gd name="T6" fmla="*/ 0 w 478"/>
                    <a:gd name="T7" fmla="*/ 574 h 711"/>
                    <a:gd name="T8" fmla="*/ 0 w 478"/>
                    <a:gd name="T9" fmla="*/ 0 h 711"/>
                  </a:gdLst>
                  <a:ahLst/>
                  <a:cxnLst>
                    <a:cxn ang="0">
                      <a:pos x="T0" y="T1"/>
                    </a:cxn>
                    <a:cxn ang="0">
                      <a:pos x="T2" y="T3"/>
                    </a:cxn>
                    <a:cxn ang="0">
                      <a:pos x="T4" y="T5"/>
                    </a:cxn>
                    <a:cxn ang="0">
                      <a:pos x="T6" y="T7"/>
                    </a:cxn>
                    <a:cxn ang="0">
                      <a:pos x="T8" y="T9"/>
                    </a:cxn>
                  </a:cxnLst>
                  <a:rect l="0" t="0" r="r" b="b"/>
                  <a:pathLst>
                    <a:path w="478" h="711">
                      <a:moveTo>
                        <a:pt x="0" y="0"/>
                      </a:moveTo>
                      <a:lnTo>
                        <a:pt x="478" y="77"/>
                      </a:lnTo>
                      <a:lnTo>
                        <a:pt x="478" y="711"/>
                      </a:lnTo>
                      <a:lnTo>
                        <a:pt x="0" y="574"/>
                      </a:lnTo>
                      <a:lnTo>
                        <a:pt x="0" y="0"/>
                      </a:lnTo>
                      <a:close/>
                    </a:path>
                  </a:pathLst>
                </a:custGeom>
                <a:solidFill>
                  <a:schemeClr val="accent1">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4" name="Freeform 12"/>
                <p:cNvSpPr>
                  <a:spLocks/>
                </p:cNvSpPr>
                <p:nvPr/>
              </p:nvSpPr>
              <p:spPr bwMode="auto">
                <a:xfrm>
                  <a:off x="8004176" y="4859338"/>
                  <a:ext cx="1676400" cy="1360488"/>
                </a:xfrm>
                <a:custGeom>
                  <a:avLst/>
                  <a:gdLst>
                    <a:gd name="T0" fmla="*/ 1056 w 1056"/>
                    <a:gd name="T1" fmla="*/ 0 h 857"/>
                    <a:gd name="T2" fmla="*/ 1056 w 1056"/>
                    <a:gd name="T3" fmla="*/ 429 h 857"/>
                    <a:gd name="T4" fmla="*/ 0 w 1056"/>
                    <a:gd name="T5" fmla="*/ 857 h 857"/>
                    <a:gd name="T6" fmla="*/ 0 w 1056"/>
                    <a:gd name="T7" fmla="*/ 223 h 857"/>
                    <a:gd name="T8" fmla="*/ 1056 w 1056"/>
                    <a:gd name="T9" fmla="*/ 0 h 857"/>
                  </a:gdLst>
                  <a:ahLst/>
                  <a:cxnLst>
                    <a:cxn ang="0">
                      <a:pos x="T0" y="T1"/>
                    </a:cxn>
                    <a:cxn ang="0">
                      <a:pos x="T2" y="T3"/>
                    </a:cxn>
                    <a:cxn ang="0">
                      <a:pos x="T4" y="T5"/>
                    </a:cxn>
                    <a:cxn ang="0">
                      <a:pos x="T6" y="T7"/>
                    </a:cxn>
                    <a:cxn ang="0">
                      <a:pos x="T8" y="T9"/>
                    </a:cxn>
                  </a:cxnLst>
                  <a:rect l="0" t="0" r="r" b="b"/>
                  <a:pathLst>
                    <a:path w="1056" h="857">
                      <a:moveTo>
                        <a:pt x="1056" y="0"/>
                      </a:moveTo>
                      <a:lnTo>
                        <a:pt x="1056" y="429"/>
                      </a:lnTo>
                      <a:lnTo>
                        <a:pt x="0" y="857"/>
                      </a:lnTo>
                      <a:lnTo>
                        <a:pt x="0" y="223"/>
                      </a:lnTo>
                      <a:lnTo>
                        <a:pt x="1056"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5" name="Freeform 13"/>
                <p:cNvSpPr>
                  <a:spLocks/>
                </p:cNvSpPr>
                <p:nvPr/>
              </p:nvSpPr>
              <p:spPr bwMode="auto">
                <a:xfrm>
                  <a:off x="7245351" y="4806950"/>
                  <a:ext cx="2435225" cy="406400"/>
                </a:xfrm>
                <a:custGeom>
                  <a:avLst/>
                  <a:gdLst>
                    <a:gd name="T0" fmla="*/ 1007 w 1534"/>
                    <a:gd name="T1" fmla="*/ 0 h 256"/>
                    <a:gd name="T2" fmla="*/ 1534 w 1534"/>
                    <a:gd name="T3" fmla="*/ 33 h 256"/>
                    <a:gd name="T4" fmla="*/ 478 w 1534"/>
                    <a:gd name="T5" fmla="*/ 256 h 256"/>
                    <a:gd name="T6" fmla="*/ 0 w 1534"/>
                    <a:gd name="T7" fmla="*/ 179 h 256"/>
                    <a:gd name="T8" fmla="*/ 1007 w 1534"/>
                    <a:gd name="T9" fmla="*/ 0 h 256"/>
                  </a:gdLst>
                  <a:ahLst/>
                  <a:cxnLst>
                    <a:cxn ang="0">
                      <a:pos x="T0" y="T1"/>
                    </a:cxn>
                    <a:cxn ang="0">
                      <a:pos x="T2" y="T3"/>
                    </a:cxn>
                    <a:cxn ang="0">
                      <a:pos x="T4" y="T5"/>
                    </a:cxn>
                    <a:cxn ang="0">
                      <a:pos x="T6" y="T7"/>
                    </a:cxn>
                    <a:cxn ang="0">
                      <a:pos x="T8" y="T9"/>
                    </a:cxn>
                  </a:cxnLst>
                  <a:rect l="0" t="0" r="r" b="b"/>
                  <a:pathLst>
                    <a:path w="1534" h="256">
                      <a:moveTo>
                        <a:pt x="1007" y="0"/>
                      </a:moveTo>
                      <a:lnTo>
                        <a:pt x="1534" y="33"/>
                      </a:lnTo>
                      <a:lnTo>
                        <a:pt x="478" y="256"/>
                      </a:lnTo>
                      <a:lnTo>
                        <a:pt x="0" y="179"/>
                      </a:lnTo>
                      <a:lnTo>
                        <a:pt x="1007"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6" name="Freeform 14"/>
                <p:cNvSpPr>
                  <a:spLocks/>
                </p:cNvSpPr>
                <p:nvPr/>
              </p:nvSpPr>
              <p:spPr bwMode="auto">
                <a:xfrm>
                  <a:off x="7245351" y="4184650"/>
                  <a:ext cx="758825" cy="920750"/>
                </a:xfrm>
                <a:custGeom>
                  <a:avLst/>
                  <a:gdLst>
                    <a:gd name="T0" fmla="*/ 0 w 478"/>
                    <a:gd name="T1" fmla="*/ 0 h 580"/>
                    <a:gd name="T2" fmla="*/ 478 w 478"/>
                    <a:gd name="T3" fmla="*/ 0 h 580"/>
                    <a:gd name="T4" fmla="*/ 478 w 478"/>
                    <a:gd name="T5" fmla="*/ 580 h 580"/>
                    <a:gd name="T6" fmla="*/ 0 w 478"/>
                    <a:gd name="T7" fmla="*/ 516 h 580"/>
                    <a:gd name="T8" fmla="*/ 0 w 478"/>
                    <a:gd name="T9" fmla="*/ 0 h 580"/>
                  </a:gdLst>
                  <a:ahLst/>
                  <a:cxnLst>
                    <a:cxn ang="0">
                      <a:pos x="T0" y="T1"/>
                    </a:cxn>
                    <a:cxn ang="0">
                      <a:pos x="T2" y="T3"/>
                    </a:cxn>
                    <a:cxn ang="0">
                      <a:pos x="T4" y="T5"/>
                    </a:cxn>
                    <a:cxn ang="0">
                      <a:pos x="T6" y="T7"/>
                    </a:cxn>
                    <a:cxn ang="0">
                      <a:pos x="T8" y="T9"/>
                    </a:cxn>
                  </a:cxnLst>
                  <a:rect l="0" t="0" r="r" b="b"/>
                  <a:pathLst>
                    <a:path w="478" h="580">
                      <a:moveTo>
                        <a:pt x="0" y="0"/>
                      </a:moveTo>
                      <a:lnTo>
                        <a:pt x="478" y="0"/>
                      </a:lnTo>
                      <a:lnTo>
                        <a:pt x="478" y="580"/>
                      </a:lnTo>
                      <a:lnTo>
                        <a:pt x="0" y="516"/>
                      </a:lnTo>
                      <a:lnTo>
                        <a:pt x="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7" name="Freeform 15"/>
                <p:cNvSpPr>
                  <a:spLocks/>
                </p:cNvSpPr>
                <p:nvPr/>
              </p:nvSpPr>
              <p:spPr bwMode="auto">
                <a:xfrm>
                  <a:off x="8004176" y="4184650"/>
                  <a:ext cx="1676400" cy="920750"/>
                </a:xfrm>
                <a:custGeom>
                  <a:avLst/>
                  <a:gdLst>
                    <a:gd name="T0" fmla="*/ 0 w 1056"/>
                    <a:gd name="T1" fmla="*/ 0 h 580"/>
                    <a:gd name="T2" fmla="*/ 1056 w 1056"/>
                    <a:gd name="T3" fmla="*/ 0 h 580"/>
                    <a:gd name="T4" fmla="*/ 1056 w 1056"/>
                    <a:gd name="T5" fmla="*/ 389 h 580"/>
                    <a:gd name="T6" fmla="*/ 0 w 1056"/>
                    <a:gd name="T7" fmla="*/ 580 h 580"/>
                    <a:gd name="T8" fmla="*/ 0 w 1056"/>
                    <a:gd name="T9" fmla="*/ 0 h 580"/>
                  </a:gdLst>
                  <a:ahLst/>
                  <a:cxnLst>
                    <a:cxn ang="0">
                      <a:pos x="T0" y="T1"/>
                    </a:cxn>
                    <a:cxn ang="0">
                      <a:pos x="T2" y="T3"/>
                    </a:cxn>
                    <a:cxn ang="0">
                      <a:pos x="T4" y="T5"/>
                    </a:cxn>
                    <a:cxn ang="0">
                      <a:pos x="T6" y="T7"/>
                    </a:cxn>
                    <a:cxn ang="0">
                      <a:pos x="T8" y="T9"/>
                    </a:cxn>
                  </a:cxnLst>
                  <a:rect l="0" t="0" r="r" b="b"/>
                  <a:pathLst>
                    <a:path w="1056" h="580">
                      <a:moveTo>
                        <a:pt x="0" y="0"/>
                      </a:moveTo>
                      <a:lnTo>
                        <a:pt x="1056" y="0"/>
                      </a:lnTo>
                      <a:lnTo>
                        <a:pt x="1056" y="389"/>
                      </a:lnTo>
                      <a:lnTo>
                        <a:pt x="0" y="580"/>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 name="Freeform 19"/>
                <p:cNvSpPr>
                  <a:spLocks/>
                </p:cNvSpPr>
                <p:nvPr/>
              </p:nvSpPr>
              <p:spPr bwMode="auto">
                <a:xfrm>
                  <a:off x="7245351" y="2974975"/>
                  <a:ext cx="2435225" cy="434975"/>
                </a:xfrm>
                <a:custGeom>
                  <a:avLst/>
                  <a:gdLst>
                    <a:gd name="T0" fmla="*/ 478 w 1534"/>
                    <a:gd name="T1" fmla="*/ 0 h 274"/>
                    <a:gd name="T2" fmla="*/ 1534 w 1534"/>
                    <a:gd name="T3" fmla="*/ 269 h 274"/>
                    <a:gd name="T4" fmla="*/ 1065 w 1534"/>
                    <a:gd name="T5" fmla="*/ 274 h 274"/>
                    <a:gd name="T6" fmla="*/ 0 w 1534"/>
                    <a:gd name="T7" fmla="*/ 100 h 274"/>
                    <a:gd name="T8" fmla="*/ 478 w 1534"/>
                    <a:gd name="T9" fmla="*/ 0 h 274"/>
                  </a:gdLst>
                  <a:ahLst/>
                  <a:cxnLst>
                    <a:cxn ang="0">
                      <a:pos x="T0" y="T1"/>
                    </a:cxn>
                    <a:cxn ang="0">
                      <a:pos x="T2" y="T3"/>
                    </a:cxn>
                    <a:cxn ang="0">
                      <a:pos x="T4" y="T5"/>
                    </a:cxn>
                    <a:cxn ang="0">
                      <a:pos x="T6" y="T7"/>
                    </a:cxn>
                    <a:cxn ang="0">
                      <a:pos x="T8" y="T9"/>
                    </a:cxn>
                  </a:cxnLst>
                  <a:rect l="0" t="0" r="r" b="b"/>
                  <a:pathLst>
                    <a:path w="1534" h="274">
                      <a:moveTo>
                        <a:pt x="478" y="0"/>
                      </a:moveTo>
                      <a:lnTo>
                        <a:pt x="1534" y="269"/>
                      </a:lnTo>
                      <a:lnTo>
                        <a:pt x="1065" y="274"/>
                      </a:lnTo>
                      <a:lnTo>
                        <a:pt x="0" y="100"/>
                      </a:lnTo>
                      <a:lnTo>
                        <a:pt x="478" y="0"/>
                      </a:lnTo>
                      <a:close/>
                    </a:path>
                  </a:pathLst>
                </a:custGeom>
                <a:solidFill>
                  <a:schemeClr val="accent4">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0"/>
                <p:cNvSpPr>
                  <a:spLocks/>
                </p:cNvSpPr>
                <p:nvPr/>
              </p:nvSpPr>
              <p:spPr bwMode="auto">
                <a:xfrm>
                  <a:off x="7245351" y="2228850"/>
                  <a:ext cx="758825" cy="904875"/>
                </a:xfrm>
                <a:custGeom>
                  <a:avLst/>
                  <a:gdLst>
                    <a:gd name="T0" fmla="*/ 478 w 478"/>
                    <a:gd name="T1" fmla="*/ 0 h 570"/>
                    <a:gd name="T2" fmla="*/ 478 w 478"/>
                    <a:gd name="T3" fmla="*/ 470 h 570"/>
                    <a:gd name="T4" fmla="*/ 0 w 478"/>
                    <a:gd name="T5" fmla="*/ 570 h 570"/>
                    <a:gd name="T6" fmla="*/ 0 w 478"/>
                    <a:gd name="T7" fmla="*/ 129 h 570"/>
                    <a:gd name="T8" fmla="*/ 478 w 478"/>
                    <a:gd name="T9" fmla="*/ 0 h 570"/>
                  </a:gdLst>
                  <a:ahLst/>
                  <a:cxnLst>
                    <a:cxn ang="0">
                      <a:pos x="T0" y="T1"/>
                    </a:cxn>
                    <a:cxn ang="0">
                      <a:pos x="T2" y="T3"/>
                    </a:cxn>
                    <a:cxn ang="0">
                      <a:pos x="T4" y="T5"/>
                    </a:cxn>
                    <a:cxn ang="0">
                      <a:pos x="T6" y="T7"/>
                    </a:cxn>
                    <a:cxn ang="0">
                      <a:pos x="T8" y="T9"/>
                    </a:cxn>
                  </a:cxnLst>
                  <a:rect l="0" t="0" r="r" b="b"/>
                  <a:pathLst>
                    <a:path w="478" h="570">
                      <a:moveTo>
                        <a:pt x="478" y="0"/>
                      </a:moveTo>
                      <a:lnTo>
                        <a:pt x="478" y="470"/>
                      </a:lnTo>
                      <a:lnTo>
                        <a:pt x="0" y="570"/>
                      </a:lnTo>
                      <a:lnTo>
                        <a:pt x="0" y="129"/>
                      </a:lnTo>
                      <a:lnTo>
                        <a:pt x="478" y="0"/>
                      </a:lnTo>
                      <a:close/>
                    </a:path>
                  </a:pathLst>
                </a:custGeom>
                <a:solidFill>
                  <a:schemeClr val="accent4">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1"/>
                <p:cNvSpPr>
                  <a:spLocks/>
                </p:cNvSpPr>
                <p:nvPr/>
              </p:nvSpPr>
              <p:spPr bwMode="auto">
                <a:xfrm>
                  <a:off x="8004176" y="2228850"/>
                  <a:ext cx="1676400" cy="1173163"/>
                </a:xfrm>
                <a:custGeom>
                  <a:avLst/>
                  <a:gdLst>
                    <a:gd name="T0" fmla="*/ 0 w 1056"/>
                    <a:gd name="T1" fmla="*/ 0 h 739"/>
                    <a:gd name="T2" fmla="*/ 1056 w 1056"/>
                    <a:gd name="T3" fmla="*/ 430 h 739"/>
                    <a:gd name="T4" fmla="*/ 1056 w 1056"/>
                    <a:gd name="T5" fmla="*/ 739 h 739"/>
                    <a:gd name="T6" fmla="*/ 0 w 1056"/>
                    <a:gd name="T7" fmla="*/ 470 h 739"/>
                    <a:gd name="T8" fmla="*/ 0 w 1056"/>
                    <a:gd name="T9" fmla="*/ 0 h 739"/>
                  </a:gdLst>
                  <a:ahLst/>
                  <a:cxnLst>
                    <a:cxn ang="0">
                      <a:pos x="T0" y="T1"/>
                    </a:cxn>
                    <a:cxn ang="0">
                      <a:pos x="T2" y="T3"/>
                    </a:cxn>
                    <a:cxn ang="0">
                      <a:pos x="T4" y="T5"/>
                    </a:cxn>
                    <a:cxn ang="0">
                      <a:pos x="T6" y="T7"/>
                    </a:cxn>
                    <a:cxn ang="0">
                      <a:pos x="T8" y="T9"/>
                    </a:cxn>
                  </a:cxnLst>
                  <a:rect l="0" t="0" r="r" b="b"/>
                  <a:pathLst>
                    <a:path w="1056" h="739">
                      <a:moveTo>
                        <a:pt x="0" y="0"/>
                      </a:moveTo>
                      <a:lnTo>
                        <a:pt x="1056" y="430"/>
                      </a:lnTo>
                      <a:lnTo>
                        <a:pt x="1056" y="739"/>
                      </a:lnTo>
                      <a:lnTo>
                        <a:pt x="0" y="470"/>
                      </a:lnTo>
                      <a:lnTo>
                        <a:pt x="0"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2"/>
                <p:cNvSpPr>
                  <a:spLocks/>
                </p:cNvSpPr>
                <p:nvPr/>
              </p:nvSpPr>
              <p:spPr bwMode="auto">
                <a:xfrm>
                  <a:off x="7245351" y="3081338"/>
                  <a:ext cx="758825" cy="1022350"/>
                </a:xfrm>
                <a:custGeom>
                  <a:avLst/>
                  <a:gdLst>
                    <a:gd name="T0" fmla="*/ 478 w 478"/>
                    <a:gd name="T1" fmla="*/ 0 h 644"/>
                    <a:gd name="T2" fmla="*/ 478 w 478"/>
                    <a:gd name="T3" fmla="*/ 634 h 644"/>
                    <a:gd name="T4" fmla="*/ 0 w 478"/>
                    <a:gd name="T5" fmla="*/ 644 h 644"/>
                    <a:gd name="T6" fmla="*/ 0 w 478"/>
                    <a:gd name="T7" fmla="*/ 70 h 644"/>
                    <a:gd name="T8" fmla="*/ 478 w 478"/>
                    <a:gd name="T9" fmla="*/ 0 h 644"/>
                  </a:gdLst>
                  <a:ahLst/>
                  <a:cxnLst>
                    <a:cxn ang="0">
                      <a:pos x="T0" y="T1"/>
                    </a:cxn>
                    <a:cxn ang="0">
                      <a:pos x="T2" y="T3"/>
                    </a:cxn>
                    <a:cxn ang="0">
                      <a:pos x="T4" y="T5"/>
                    </a:cxn>
                    <a:cxn ang="0">
                      <a:pos x="T6" y="T7"/>
                    </a:cxn>
                    <a:cxn ang="0">
                      <a:pos x="T8" y="T9"/>
                    </a:cxn>
                  </a:cxnLst>
                  <a:rect l="0" t="0" r="r" b="b"/>
                  <a:pathLst>
                    <a:path w="478" h="644">
                      <a:moveTo>
                        <a:pt x="478" y="0"/>
                      </a:moveTo>
                      <a:lnTo>
                        <a:pt x="478" y="634"/>
                      </a:lnTo>
                      <a:lnTo>
                        <a:pt x="0" y="644"/>
                      </a:lnTo>
                      <a:lnTo>
                        <a:pt x="0" y="70"/>
                      </a:lnTo>
                      <a:lnTo>
                        <a:pt x="478" y="0"/>
                      </a:lnTo>
                      <a:close/>
                    </a:path>
                  </a:pathLst>
                </a:custGeom>
                <a:solidFill>
                  <a:schemeClr val="accent2">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3"/>
                <p:cNvSpPr>
                  <a:spLocks/>
                </p:cNvSpPr>
                <p:nvPr/>
              </p:nvSpPr>
              <p:spPr bwMode="auto">
                <a:xfrm>
                  <a:off x="8004176" y="3081338"/>
                  <a:ext cx="1676400" cy="1071563"/>
                </a:xfrm>
                <a:custGeom>
                  <a:avLst/>
                  <a:gdLst>
                    <a:gd name="T0" fmla="*/ 0 w 1056"/>
                    <a:gd name="T1" fmla="*/ 0 h 675"/>
                    <a:gd name="T2" fmla="*/ 1056 w 1056"/>
                    <a:gd name="T3" fmla="*/ 235 h 675"/>
                    <a:gd name="T4" fmla="*/ 1056 w 1056"/>
                    <a:gd name="T5" fmla="*/ 675 h 675"/>
                    <a:gd name="T6" fmla="*/ 0 w 1056"/>
                    <a:gd name="T7" fmla="*/ 634 h 675"/>
                    <a:gd name="T8" fmla="*/ 0 w 1056"/>
                    <a:gd name="T9" fmla="*/ 0 h 675"/>
                  </a:gdLst>
                  <a:ahLst/>
                  <a:cxnLst>
                    <a:cxn ang="0">
                      <a:pos x="T0" y="T1"/>
                    </a:cxn>
                    <a:cxn ang="0">
                      <a:pos x="T2" y="T3"/>
                    </a:cxn>
                    <a:cxn ang="0">
                      <a:pos x="T4" y="T5"/>
                    </a:cxn>
                    <a:cxn ang="0">
                      <a:pos x="T6" y="T7"/>
                    </a:cxn>
                    <a:cxn ang="0">
                      <a:pos x="T8" y="T9"/>
                    </a:cxn>
                  </a:cxnLst>
                  <a:rect l="0" t="0" r="r" b="b"/>
                  <a:pathLst>
                    <a:path w="1056" h="675">
                      <a:moveTo>
                        <a:pt x="0" y="0"/>
                      </a:moveTo>
                      <a:lnTo>
                        <a:pt x="1056" y="235"/>
                      </a:lnTo>
                      <a:lnTo>
                        <a:pt x="1056" y="675"/>
                      </a:lnTo>
                      <a:lnTo>
                        <a:pt x="0" y="634"/>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4"/>
                <p:cNvSpPr>
                  <a:spLocks/>
                </p:cNvSpPr>
                <p:nvPr/>
              </p:nvSpPr>
              <p:spPr bwMode="auto">
                <a:xfrm>
                  <a:off x="7245351" y="4070350"/>
                  <a:ext cx="2435225" cy="82550"/>
                </a:xfrm>
                <a:custGeom>
                  <a:avLst/>
                  <a:gdLst>
                    <a:gd name="T0" fmla="*/ 478 w 1534"/>
                    <a:gd name="T1" fmla="*/ 0 h 52"/>
                    <a:gd name="T2" fmla="*/ 1534 w 1534"/>
                    <a:gd name="T3" fmla="*/ 52 h 52"/>
                    <a:gd name="T4" fmla="*/ 1228 w 1534"/>
                    <a:gd name="T5" fmla="*/ 52 h 52"/>
                    <a:gd name="T6" fmla="*/ 0 w 1534"/>
                    <a:gd name="T7" fmla="*/ 21 h 52"/>
                    <a:gd name="T8" fmla="*/ 478 w 1534"/>
                    <a:gd name="T9" fmla="*/ 0 h 52"/>
                  </a:gdLst>
                  <a:ahLst/>
                  <a:cxnLst>
                    <a:cxn ang="0">
                      <a:pos x="T0" y="T1"/>
                    </a:cxn>
                    <a:cxn ang="0">
                      <a:pos x="T2" y="T3"/>
                    </a:cxn>
                    <a:cxn ang="0">
                      <a:pos x="T4" y="T5"/>
                    </a:cxn>
                    <a:cxn ang="0">
                      <a:pos x="T6" y="T7"/>
                    </a:cxn>
                    <a:cxn ang="0">
                      <a:pos x="T8" y="T9"/>
                    </a:cxn>
                  </a:cxnLst>
                  <a:rect l="0" t="0" r="r" b="b"/>
                  <a:pathLst>
                    <a:path w="1534" h="52">
                      <a:moveTo>
                        <a:pt x="478" y="0"/>
                      </a:moveTo>
                      <a:lnTo>
                        <a:pt x="1534" y="52"/>
                      </a:lnTo>
                      <a:lnTo>
                        <a:pt x="1228" y="52"/>
                      </a:lnTo>
                      <a:lnTo>
                        <a:pt x="0" y="21"/>
                      </a:lnTo>
                      <a:lnTo>
                        <a:pt x="478" y="0"/>
                      </a:lnTo>
                      <a:close/>
                    </a:path>
                  </a:pathLst>
                </a:custGeom>
                <a:solidFill>
                  <a:schemeClr val="accent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9" name="Group 48"/>
                <p:cNvGrpSpPr/>
                <p:nvPr/>
              </p:nvGrpSpPr>
              <p:grpSpPr>
                <a:xfrm>
                  <a:off x="7388635" y="2434281"/>
                  <a:ext cx="368300" cy="3242620"/>
                  <a:chOff x="2130836" y="2434281"/>
                  <a:chExt cx="368300" cy="3242620"/>
                </a:xfrm>
              </p:grpSpPr>
              <p:sp>
                <p:nvSpPr>
                  <p:cNvPr id="29" name="Freeform 27"/>
                  <p:cNvSpPr>
                    <a:spLocks noEditPoints="1"/>
                  </p:cNvSpPr>
                  <p:nvPr/>
                </p:nvSpPr>
                <p:spPr bwMode="auto">
                  <a:xfrm>
                    <a:off x="2130836" y="2434281"/>
                    <a:ext cx="368300" cy="523875"/>
                  </a:xfrm>
                  <a:custGeom>
                    <a:avLst/>
                    <a:gdLst>
                      <a:gd name="T0" fmla="*/ 134 w 232"/>
                      <a:gd name="T1" fmla="*/ 22 h 330"/>
                      <a:gd name="T2" fmla="*/ 103 w 232"/>
                      <a:gd name="T3" fmla="*/ 47 h 330"/>
                      <a:gd name="T4" fmla="*/ 85 w 232"/>
                      <a:gd name="T5" fmla="*/ 92 h 330"/>
                      <a:gd name="T6" fmla="*/ 85 w 232"/>
                      <a:gd name="T7" fmla="*/ 141 h 330"/>
                      <a:gd name="T8" fmla="*/ 103 w 232"/>
                      <a:gd name="T9" fmla="*/ 184 h 330"/>
                      <a:gd name="T10" fmla="*/ 134 w 232"/>
                      <a:gd name="T11" fmla="*/ 210 h 330"/>
                      <a:gd name="T12" fmla="*/ 168 w 232"/>
                      <a:gd name="T13" fmla="*/ 210 h 330"/>
                      <a:gd name="T14" fmla="*/ 198 w 232"/>
                      <a:gd name="T15" fmla="*/ 184 h 330"/>
                      <a:gd name="T16" fmla="*/ 216 w 232"/>
                      <a:gd name="T17" fmla="*/ 141 h 330"/>
                      <a:gd name="T18" fmla="*/ 216 w 232"/>
                      <a:gd name="T19" fmla="*/ 92 h 330"/>
                      <a:gd name="T20" fmla="*/ 198 w 232"/>
                      <a:gd name="T21" fmla="*/ 47 h 330"/>
                      <a:gd name="T22" fmla="*/ 168 w 232"/>
                      <a:gd name="T23" fmla="*/ 22 h 330"/>
                      <a:gd name="T24" fmla="*/ 150 w 232"/>
                      <a:gd name="T25" fmla="*/ 0 h 330"/>
                      <a:gd name="T26" fmla="*/ 191 w 232"/>
                      <a:gd name="T27" fmla="*/ 15 h 330"/>
                      <a:gd name="T28" fmla="*/ 222 w 232"/>
                      <a:gd name="T29" fmla="*/ 58 h 330"/>
                      <a:gd name="T30" fmla="*/ 232 w 232"/>
                      <a:gd name="T31" fmla="*/ 116 h 330"/>
                      <a:gd name="T32" fmla="*/ 222 w 232"/>
                      <a:gd name="T33" fmla="*/ 174 h 330"/>
                      <a:gd name="T34" fmla="*/ 192 w 232"/>
                      <a:gd name="T35" fmla="*/ 215 h 330"/>
                      <a:gd name="T36" fmla="*/ 156 w 232"/>
                      <a:gd name="T37" fmla="*/ 232 h 330"/>
                      <a:gd name="T38" fmla="*/ 119 w 232"/>
                      <a:gd name="T39" fmla="*/ 223 h 330"/>
                      <a:gd name="T40" fmla="*/ 86 w 232"/>
                      <a:gd name="T41" fmla="*/ 232 h 330"/>
                      <a:gd name="T42" fmla="*/ 85 w 232"/>
                      <a:gd name="T43" fmla="*/ 244 h 330"/>
                      <a:gd name="T44" fmla="*/ 80 w 232"/>
                      <a:gd name="T45" fmla="*/ 254 h 330"/>
                      <a:gd name="T46" fmla="*/ 24 w 232"/>
                      <a:gd name="T47" fmla="*/ 330 h 330"/>
                      <a:gd name="T48" fmla="*/ 6 w 232"/>
                      <a:gd name="T49" fmla="*/ 323 h 330"/>
                      <a:gd name="T50" fmla="*/ 0 w 232"/>
                      <a:gd name="T51" fmla="*/ 297 h 330"/>
                      <a:gd name="T52" fmla="*/ 54 w 232"/>
                      <a:gd name="T53" fmla="*/ 215 h 330"/>
                      <a:gd name="T54" fmla="*/ 61 w 232"/>
                      <a:gd name="T55" fmla="*/ 210 h 330"/>
                      <a:gd name="T56" fmla="*/ 70 w 232"/>
                      <a:gd name="T57" fmla="*/ 208 h 330"/>
                      <a:gd name="T58" fmla="*/ 76 w 232"/>
                      <a:gd name="T59" fmla="*/ 162 h 330"/>
                      <a:gd name="T60" fmla="*/ 70 w 232"/>
                      <a:gd name="T61" fmla="*/ 108 h 330"/>
                      <a:gd name="T62" fmla="*/ 80 w 232"/>
                      <a:gd name="T63" fmla="*/ 56 h 330"/>
                      <a:gd name="T64" fmla="*/ 110 w 232"/>
                      <a:gd name="T65" fmla="*/ 15 h 330"/>
                      <a:gd name="T66" fmla="*/ 150 w 232"/>
                      <a:gd name="T6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2" h="330">
                        <a:moveTo>
                          <a:pt x="150" y="19"/>
                        </a:moveTo>
                        <a:lnTo>
                          <a:pt x="134" y="22"/>
                        </a:lnTo>
                        <a:lnTo>
                          <a:pt x="118" y="31"/>
                        </a:lnTo>
                        <a:lnTo>
                          <a:pt x="103" y="47"/>
                        </a:lnTo>
                        <a:lnTo>
                          <a:pt x="91" y="68"/>
                        </a:lnTo>
                        <a:lnTo>
                          <a:pt x="85" y="92"/>
                        </a:lnTo>
                        <a:lnTo>
                          <a:pt x="83" y="116"/>
                        </a:lnTo>
                        <a:lnTo>
                          <a:pt x="85" y="141"/>
                        </a:lnTo>
                        <a:lnTo>
                          <a:pt x="91" y="163"/>
                        </a:lnTo>
                        <a:lnTo>
                          <a:pt x="103" y="184"/>
                        </a:lnTo>
                        <a:lnTo>
                          <a:pt x="118" y="201"/>
                        </a:lnTo>
                        <a:lnTo>
                          <a:pt x="134" y="210"/>
                        </a:lnTo>
                        <a:lnTo>
                          <a:pt x="150" y="212"/>
                        </a:lnTo>
                        <a:lnTo>
                          <a:pt x="168" y="210"/>
                        </a:lnTo>
                        <a:lnTo>
                          <a:pt x="185" y="201"/>
                        </a:lnTo>
                        <a:lnTo>
                          <a:pt x="198" y="184"/>
                        </a:lnTo>
                        <a:lnTo>
                          <a:pt x="210" y="163"/>
                        </a:lnTo>
                        <a:lnTo>
                          <a:pt x="216" y="141"/>
                        </a:lnTo>
                        <a:lnTo>
                          <a:pt x="219" y="116"/>
                        </a:lnTo>
                        <a:lnTo>
                          <a:pt x="216" y="92"/>
                        </a:lnTo>
                        <a:lnTo>
                          <a:pt x="210" y="68"/>
                        </a:lnTo>
                        <a:lnTo>
                          <a:pt x="198" y="47"/>
                        </a:lnTo>
                        <a:lnTo>
                          <a:pt x="185" y="31"/>
                        </a:lnTo>
                        <a:lnTo>
                          <a:pt x="168" y="22"/>
                        </a:lnTo>
                        <a:lnTo>
                          <a:pt x="150" y="19"/>
                        </a:lnTo>
                        <a:close/>
                        <a:moveTo>
                          <a:pt x="150" y="0"/>
                        </a:moveTo>
                        <a:lnTo>
                          <a:pt x="171" y="3"/>
                        </a:lnTo>
                        <a:lnTo>
                          <a:pt x="191" y="15"/>
                        </a:lnTo>
                        <a:lnTo>
                          <a:pt x="208" y="34"/>
                        </a:lnTo>
                        <a:lnTo>
                          <a:pt x="222" y="58"/>
                        </a:lnTo>
                        <a:lnTo>
                          <a:pt x="229" y="86"/>
                        </a:lnTo>
                        <a:lnTo>
                          <a:pt x="232" y="116"/>
                        </a:lnTo>
                        <a:lnTo>
                          <a:pt x="229" y="146"/>
                        </a:lnTo>
                        <a:lnTo>
                          <a:pt x="222" y="174"/>
                        </a:lnTo>
                        <a:lnTo>
                          <a:pt x="208" y="198"/>
                        </a:lnTo>
                        <a:lnTo>
                          <a:pt x="192" y="215"/>
                        </a:lnTo>
                        <a:lnTo>
                          <a:pt x="174" y="227"/>
                        </a:lnTo>
                        <a:lnTo>
                          <a:pt x="156" y="232"/>
                        </a:lnTo>
                        <a:lnTo>
                          <a:pt x="137" y="230"/>
                        </a:lnTo>
                        <a:lnTo>
                          <a:pt x="119" y="223"/>
                        </a:lnTo>
                        <a:lnTo>
                          <a:pt x="101" y="210"/>
                        </a:lnTo>
                        <a:lnTo>
                          <a:pt x="86" y="232"/>
                        </a:lnTo>
                        <a:lnTo>
                          <a:pt x="86" y="238"/>
                        </a:lnTo>
                        <a:lnTo>
                          <a:pt x="85" y="244"/>
                        </a:lnTo>
                        <a:lnTo>
                          <a:pt x="83" y="250"/>
                        </a:lnTo>
                        <a:lnTo>
                          <a:pt x="80" y="254"/>
                        </a:lnTo>
                        <a:lnTo>
                          <a:pt x="33" y="323"/>
                        </a:lnTo>
                        <a:lnTo>
                          <a:pt x="24" y="330"/>
                        </a:lnTo>
                        <a:lnTo>
                          <a:pt x="15" y="330"/>
                        </a:lnTo>
                        <a:lnTo>
                          <a:pt x="6" y="323"/>
                        </a:lnTo>
                        <a:lnTo>
                          <a:pt x="0" y="311"/>
                        </a:lnTo>
                        <a:lnTo>
                          <a:pt x="0" y="297"/>
                        </a:lnTo>
                        <a:lnTo>
                          <a:pt x="6" y="284"/>
                        </a:lnTo>
                        <a:lnTo>
                          <a:pt x="54" y="215"/>
                        </a:lnTo>
                        <a:lnTo>
                          <a:pt x="57" y="211"/>
                        </a:lnTo>
                        <a:lnTo>
                          <a:pt x="61" y="210"/>
                        </a:lnTo>
                        <a:lnTo>
                          <a:pt x="66" y="208"/>
                        </a:lnTo>
                        <a:lnTo>
                          <a:pt x="70" y="208"/>
                        </a:lnTo>
                        <a:lnTo>
                          <a:pt x="85" y="186"/>
                        </a:lnTo>
                        <a:lnTo>
                          <a:pt x="76" y="162"/>
                        </a:lnTo>
                        <a:lnTo>
                          <a:pt x="70" y="135"/>
                        </a:lnTo>
                        <a:lnTo>
                          <a:pt x="70" y="108"/>
                        </a:lnTo>
                        <a:lnTo>
                          <a:pt x="73" y="82"/>
                        </a:lnTo>
                        <a:lnTo>
                          <a:pt x="80" y="56"/>
                        </a:lnTo>
                        <a:lnTo>
                          <a:pt x="92" y="34"/>
                        </a:lnTo>
                        <a:lnTo>
                          <a:pt x="110" y="15"/>
                        </a:lnTo>
                        <a:lnTo>
                          <a:pt x="130" y="3"/>
                        </a:lnTo>
                        <a:lnTo>
                          <a:pt x="150"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0" name="Freeform 28"/>
                  <p:cNvSpPr>
                    <a:spLocks/>
                  </p:cNvSpPr>
                  <p:nvPr/>
                </p:nvSpPr>
                <p:spPr bwMode="auto">
                  <a:xfrm>
                    <a:off x="2425701" y="5545138"/>
                    <a:ext cx="31750" cy="131763"/>
                  </a:xfrm>
                  <a:custGeom>
                    <a:avLst/>
                    <a:gdLst>
                      <a:gd name="T0" fmla="*/ 15 w 20"/>
                      <a:gd name="T1" fmla="*/ 0 h 83"/>
                      <a:gd name="T2" fmla="*/ 16 w 20"/>
                      <a:gd name="T3" fmla="*/ 1 h 83"/>
                      <a:gd name="T4" fmla="*/ 18 w 20"/>
                      <a:gd name="T5" fmla="*/ 3 h 83"/>
                      <a:gd name="T6" fmla="*/ 19 w 20"/>
                      <a:gd name="T7" fmla="*/ 13 h 83"/>
                      <a:gd name="T8" fmla="*/ 20 w 20"/>
                      <a:gd name="T9" fmla="*/ 28 h 83"/>
                      <a:gd name="T10" fmla="*/ 20 w 20"/>
                      <a:gd name="T11" fmla="*/ 46 h 83"/>
                      <a:gd name="T12" fmla="*/ 16 w 20"/>
                      <a:gd name="T13" fmla="*/ 64 h 83"/>
                      <a:gd name="T14" fmla="*/ 9 w 20"/>
                      <a:gd name="T15" fmla="*/ 83 h 83"/>
                      <a:gd name="T16" fmla="*/ 7 w 20"/>
                      <a:gd name="T17" fmla="*/ 83 h 83"/>
                      <a:gd name="T18" fmla="*/ 6 w 20"/>
                      <a:gd name="T19" fmla="*/ 83 h 83"/>
                      <a:gd name="T20" fmla="*/ 4 w 20"/>
                      <a:gd name="T21" fmla="*/ 83 h 83"/>
                      <a:gd name="T22" fmla="*/ 1 w 20"/>
                      <a:gd name="T23" fmla="*/ 78 h 83"/>
                      <a:gd name="T24" fmla="*/ 0 w 20"/>
                      <a:gd name="T25" fmla="*/ 77 h 83"/>
                      <a:gd name="T26" fmla="*/ 0 w 20"/>
                      <a:gd name="T27" fmla="*/ 74 h 83"/>
                      <a:gd name="T28" fmla="*/ 1 w 20"/>
                      <a:gd name="T29" fmla="*/ 72 h 83"/>
                      <a:gd name="T30" fmla="*/ 9 w 20"/>
                      <a:gd name="T31" fmla="*/ 55 h 83"/>
                      <a:gd name="T32" fmla="*/ 10 w 20"/>
                      <a:gd name="T33" fmla="*/ 35 h 83"/>
                      <a:gd name="T34" fmla="*/ 10 w 20"/>
                      <a:gd name="T35" fmla="*/ 19 h 83"/>
                      <a:gd name="T36" fmla="*/ 7 w 20"/>
                      <a:gd name="T37" fmla="*/ 8 h 83"/>
                      <a:gd name="T38" fmla="*/ 7 w 20"/>
                      <a:gd name="T39" fmla="*/ 5 h 83"/>
                      <a:gd name="T40" fmla="*/ 9 w 20"/>
                      <a:gd name="T41" fmla="*/ 3 h 83"/>
                      <a:gd name="T42" fmla="*/ 10 w 20"/>
                      <a:gd name="T43" fmla="*/ 1 h 83"/>
                      <a:gd name="T44" fmla="*/ 13 w 20"/>
                      <a:gd name="T45" fmla="*/ 0 h 83"/>
                      <a:gd name="T46" fmla="*/ 15 w 20"/>
                      <a:gd name="T4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 h="83">
                        <a:moveTo>
                          <a:pt x="15" y="0"/>
                        </a:moveTo>
                        <a:lnTo>
                          <a:pt x="16" y="1"/>
                        </a:lnTo>
                        <a:lnTo>
                          <a:pt x="18" y="3"/>
                        </a:lnTo>
                        <a:lnTo>
                          <a:pt x="19" y="13"/>
                        </a:lnTo>
                        <a:lnTo>
                          <a:pt x="20" y="28"/>
                        </a:lnTo>
                        <a:lnTo>
                          <a:pt x="20" y="46"/>
                        </a:lnTo>
                        <a:lnTo>
                          <a:pt x="16" y="64"/>
                        </a:lnTo>
                        <a:lnTo>
                          <a:pt x="9" y="83"/>
                        </a:lnTo>
                        <a:lnTo>
                          <a:pt x="7" y="83"/>
                        </a:lnTo>
                        <a:lnTo>
                          <a:pt x="6" y="83"/>
                        </a:lnTo>
                        <a:lnTo>
                          <a:pt x="4" y="83"/>
                        </a:lnTo>
                        <a:lnTo>
                          <a:pt x="1" y="78"/>
                        </a:lnTo>
                        <a:lnTo>
                          <a:pt x="0" y="77"/>
                        </a:lnTo>
                        <a:lnTo>
                          <a:pt x="0" y="74"/>
                        </a:lnTo>
                        <a:lnTo>
                          <a:pt x="1" y="72"/>
                        </a:lnTo>
                        <a:lnTo>
                          <a:pt x="9" y="55"/>
                        </a:lnTo>
                        <a:lnTo>
                          <a:pt x="10" y="35"/>
                        </a:lnTo>
                        <a:lnTo>
                          <a:pt x="10" y="19"/>
                        </a:lnTo>
                        <a:lnTo>
                          <a:pt x="7" y="8"/>
                        </a:lnTo>
                        <a:lnTo>
                          <a:pt x="7" y="5"/>
                        </a:lnTo>
                        <a:lnTo>
                          <a:pt x="9" y="3"/>
                        </a:lnTo>
                        <a:lnTo>
                          <a:pt x="10" y="1"/>
                        </a:lnTo>
                        <a:lnTo>
                          <a:pt x="13" y="0"/>
                        </a:lnTo>
                        <a:lnTo>
                          <a:pt x="1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grpSp>
        <p:sp>
          <p:nvSpPr>
            <p:cNvPr id="64" name="TextBox 63"/>
            <p:cNvSpPr txBox="1"/>
            <p:nvPr/>
          </p:nvSpPr>
          <p:spPr>
            <a:xfrm>
              <a:off x="1273667" y="2487284"/>
              <a:ext cx="697627" cy="646331"/>
            </a:xfrm>
            <a:prstGeom prst="rect">
              <a:avLst/>
            </a:prstGeom>
            <a:noFill/>
          </p:spPr>
          <p:txBody>
            <a:bodyPr wrap="none" rtlCol="0">
              <a:spAutoFit/>
            </a:bodyPr>
            <a:lstStyle/>
            <a:p>
              <a:r>
                <a:rPr lang="en-US" sz="3600" dirty="0" smtClean="0">
                  <a:solidFill>
                    <a:prstClr val="white"/>
                  </a:solidFill>
                  <a:latin typeface="Arial" panose="020B0604020202020204" pitchFamily="34" charset="0"/>
                  <a:cs typeface="Arial" panose="020B0604020202020204" pitchFamily="34" charset="0"/>
                </a:rPr>
                <a:t>01</a:t>
              </a:r>
              <a:endParaRPr lang="en-US" sz="3600" dirty="0">
                <a:solidFill>
                  <a:prstClr val="white"/>
                </a:solidFill>
                <a:latin typeface="Arial" panose="020B0604020202020204" pitchFamily="34" charset="0"/>
                <a:cs typeface="Arial" panose="020B0604020202020204" pitchFamily="34" charset="0"/>
              </a:endParaRPr>
            </a:p>
          </p:txBody>
        </p:sp>
        <p:sp>
          <p:nvSpPr>
            <p:cNvPr id="65" name="TextBox 64"/>
            <p:cNvSpPr txBox="1"/>
            <p:nvPr/>
          </p:nvSpPr>
          <p:spPr>
            <a:xfrm>
              <a:off x="1273667" y="3349926"/>
              <a:ext cx="697627" cy="646331"/>
            </a:xfrm>
            <a:prstGeom prst="rect">
              <a:avLst/>
            </a:prstGeom>
            <a:noFill/>
          </p:spPr>
          <p:txBody>
            <a:bodyPr wrap="none" rtlCol="0">
              <a:spAutoFit/>
            </a:bodyPr>
            <a:lstStyle/>
            <a:p>
              <a:r>
                <a:rPr lang="en-US" sz="3600" dirty="0" smtClean="0">
                  <a:solidFill>
                    <a:prstClr val="white"/>
                  </a:solidFill>
                  <a:latin typeface="Arial" panose="020B0604020202020204" pitchFamily="34" charset="0"/>
                  <a:cs typeface="Arial" panose="020B0604020202020204" pitchFamily="34" charset="0"/>
                </a:rPr>
                <a:t>02</a:t>
              </a:r>
              <a:endParaRPr lang="en-US" sz="3600" dirty="0">
                <a:solidFill>
                  <a:prstClr val="white"/>
                </a:solidFill>
                <a:latin typeface="Arial" panose="020B0604020202020204" pitchFamily="34" charset="0"/>
                <a:cs typeface="Arial" panose="020B0604020202020204" pitchFamily="34" charset="0"/>
              </a:endParaRPr>
            </a:p>
          </p:txBody>
        </p:sp>
        <p:sp>
          <p:nvSpPr>
            <p:cNvPr id="66" name="TextBox 65"/>
            <p:cNvSpPr txBox="1"/>
            <p:nvPr/>
          </p:nvSpPr>
          <p:spPr>
            <a:xfrm>
              <a:off x="1273667" y="4291221"/>
              <a:ext cx="697627" cy="646331"/>
            </a:xfrm>
            <a:prstGeom prst="rect">
              <a:avLst/>
            </a:prstGeom>
            <a:noFill/>
          </p:spPr>
          <p:txBody>
            <a:bodyPr wrap="none" rtlCol="0">
              <a:spAutoFit/>
            </a:bodyPr>
            <a:lstStyle/>
            <a:p>
              <a:r>
                <a:rPr lang="en-US" sz="3600" dirty="0" smtClean="0">
                  <a:solidFill>
                    <a:prstClr val="white"/>
                  </a:solidFill>
                  <a:latin typeface="Arial" panose="020B0604020202020204" pitchFamily="34" charset="0"/>
                  <a:cs typeface="Arial" panose="020B0604020202020204" pitchFamily="34" charset="0"/>
                </a:rPr>
                <a:t>03</a:t>
              </a:r>
              <a:endParaRPr lang="en-US" sz="3600" dirty="0">
                <a:solidFill>
                  <a:prstClr val="white"/>
                </a:solidFill>
                <a:latin typeface="Arial" panose="020B0604020202020204" pitchFamily="34" charset="0"/>
                <a:cs typeface="Arial" panose="020B0604020202020204" pitchFamily="34" charset="0"/>
              </a:endParaRPr>
            </a:p>
          </p:txBody>
        </p:sp>
        <p:sp>
          <p:nvSpPr>
            <p:cNvPr id="69" name="Content Placeholder 4"/>
            <p:cNvSpPr txBox="1">
              <a:spLocks/>
            </p:cNvSpPr>
            <p:nvPr/>
          </p:nvSpPr>
          <p:spPr>
            <a:xfrm>
              <a:off x="1942213" y="2522466"/>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dirty="0">
                  <a:solidFill>
                    <a:prstClr val="white"/>
                  </a:solidFill>
                  <a:latin typeface="Arial" panose="020B0604020202020204" pitchFamily="34" charset="0"/>
                  <a:cs typeface="Arial" panose="020B0604020202020204" pitchFamily="34" charset="0"/>
                </a:rPr>
                <a:t>Acknowledgement</a:t>
              </a:r>
            </a:p>
          </p:txBody>
        </p:sp>
        <p:sp>
          <p:nvSpPr>
            <p:cNvPr id="70" name="Content Placeholder 4"/>
            <p:cNvSpPr txBox="1">
              <a:spLocks/>
            </p:cNvSpPr>
            <p:nvPr/>
          </p:nvSpPr>
          <p:spPr>
            <a:xfrm>
              <a:off x="1942213" y="3385785"/>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dirty="0" smtClean="0">
                  <a:solidFill>
                    <a:prstClr val="white"/>
                  </a:solidFill>
                  <a:latin typeface="Arial" panose="020B0604020202020204" pitchFamily="34" charset="0"/>
                  <a:cs typeface="Arial" panose="020B0604020202020204" pitchFamily="34" charset="0"/>
                </a:rPr>
                <a:t>Topic Selection</a:t>
              </a:r>
              <a:endParaRPr lang="en-US" sz="1800" dirty="0">
                <a:solidFill>
                  <a:prstClr val="white"/>
                </a:solidFill>
                <a:latin typeface="Arial" panose="020B0604020202020204" pitchFamily="34" charset="0"/>
                <a:cs typeface="Arial" panose="020B0604020202020204" pitchFamily="34" charset="0"/>
              </a:endParaRPr>
            </a:p>
          </p:txBody>
        </p:sp>
        <p:sp>
          <p:nvSpPr>
            <p:cNvPr id="72" name="Content Placeholder 4"/>
            <p:cNvSpPr txBox="1">
              <a:spLocks/>
            </p:cNvSpPr>
            <p:nvPr/>
          </p:nvSpPr>
          <p:spPr>
            <a:xfrm>
              <a:off x="1942213" y="5213230"/>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dirty="0" smtClean="0">
                  <a:solidFill>
                    <a:prstClr val="white"/>
                  </a:solidFill>
                  <a:latin typeface="Arial" panose="020B0604020202020204" pitchFamily="34" charset="0"/>
                  <a:cs typeface="Arial" panose="020B0604020202020204" pitchFamily="34" charset="0"/>
                </a:rPr>
                <a:t>Interest</a:t>
              </a:r>
              <a:endParaRPr lang="en-US" sz="1800" dirty="0">
                <a:solidFill>
                  <a:prstClr val="white"/>
                </a:solidFill>
                <a:latin typeface="Arial" panose="020B0604020202020204" pitchFamily="34" charset="0"/>
                <a:cs typeface="Arial" panose="020B0604020202020204" pitchFamily="34" charset="0"/>
              </a:endParaRPr>
            </a:p>
          </p:txBody>
        </p:sp>
        <p:grpSp>
          <p:nvGrpSpPr>
            <p:cNvPr id="98" name="Group 97"/>
            <p:cNvGrpSpPr/>
            <p:nvPr/>
          </p:nvGrpSpPr>
          <p:grpSpPr>
            <a:xfrm>
              <a:off x="5132924" y="3355352"/>
              <a:ext cx="424581" cy="613991"/>
              <a:chOff x="-1103313" y="2519363"/>
              <a:chExt cx="414338" cy="598488"/>
            </a:xfrm>
            <a:solidFill>
              <a:schemeClr val="bg1"/>
            </a:solidFill>
          </p:grpSpPr>
          <p:sp>
            <p:nvSpPr>
              <p:cNvPr id="99" name="Freeform 91"/>
              <p:cNvSpPr>
                <a:spLocks noEditPoints="1"/>
              </p:cNvSpPr>
              <p:nvPr/>
            </p:nvSpPr>
            <p:spPr bwMode="auto">
              <a:xfrm>
                <a:off x="-1103313" y="2519363"/>
                <a:ext cx="414338" cy="598488"/>
              </a:xfrm>
              <a:custGeom>
                <a:avLst/>
                <a:gdLst>
                  <a:gd name="T0" fmla="*/ 1610 w 2347"/>
                  <a:gd name="T1" fmla="*/ 805 h 3396"/>
                  <a:gd name="T2" fmla="*/ 373 w 2347"/>
                  <a:gd name="T3" fmla="*/ 449 h 3396"/>
                  <a:gd name="T4" fmla="*/ 283 w 2347"/>
                  <a:gd name="T5" fmla="*/ 477 h 3396"/>
                  <a:gd name="T6" fmla="*/ 226 w 2347"/>
                  <a:gd name="T7" fmla="*/ 547 h 3396"/>
                  <a:gd name="T8" fmla="*/ 213 w 2347"/>
                  <a:gd name="T9" fmla="*/ 3025 h 3396"/>
                  <a:gd name="T10" fmla="*/ 241 w 2347"/>
                  <a:gd name="T11" fmla="*/ 3113 h 3396"/>
                  <a:gd name="T12" fmla="*/ 311 w 2347"/>
                  <a:gd name="T13" fmla="*/ 3170 h 3396"/>
                  <a:gd name="T14" fmla="*/ 1974 w 2347"/>
                  <a:gd name="T15" fmla="*/ 3183 h 3396"/>
                  <a:gd name="T16" fmla="*/ 2064 w 2347"/>
                  <a:gd name="T17" fmla="*/ 3155 h 3396"/>
                  <a:gd name="T18" fmla="*/ 2122 w 2347"/>
                  <a:gd name="T19" fmla="*/ 3086 h 3396"/>
                  <a:gd name="T20" fmla="*/ 2134 w 2347"/>
                  <a:gd name="T21" fmla="*/ 609 h 3396"/>
                  <a:gd name="T22" fmla="*/ 2107 w 2347"/>
                  <a:gd name="T23" fmla="*/ 520 h 3396"/>
                  <a:gd name="T24" fmla="*/ 2036 w 2347"/>
                  <a:gd name="T25" fmla="*/ 462 h 3396"/>
                  <a:gd name="T26" fmla="*/ 1821 w 2347"/>
                  <a:gd name="T27" fmla="*/ 449 h 3396"/>
                  <a:gd name="T28" fmla="*/ 1809 w 2347"/>
                  <a:gd name="T29" fmla="*/ 894 h 3396"/>
                  <a:gd name="T30" fmla="*/ 1755 w 2347"/>
                  <a:gd name="T31" fmla="*/ 971 h 3396"/>
                  <a:gd name="T32" fmla="*/ 1668 w 2347"/>
                  <a:gd name="T33" fmla="*/ 1011 h 3396"/>
                  <a:gd name="T34" fmla="*/ 679 w 2347"/>
                  <a:gd name="T35" fmla="*/ 1011 h 3396"/>
                  <a:gd name="T36" fmla="*/ 592 w 2347"/>
                  <a:gd name="T37" fmla="*/ 971 h 3396"/>
                  <a:gd name="T38" fmla="*/ 538 w 2347"/>
                  <a:gd name="T39" fmla="*/ 894 h 3396"/>
                  <a:gd name="T40" fmla="*/ 526 w 2347"/>
                  <a:gd name="T41" fmla="*/ 449 h 3396"/>
                  <a:gd name="T42" fmla="*/ 1152 w 2347"/>
                  <a:gd name="T43" fmla="*/ 75 h 3396"/>
                  <a:gd name="T44" fmla="*/ 1104 w 2347"/>
                  <a:gd name="T45" fmla="*/ 112 h 3396"/>
                  <a:gd name="T46" fmla="*/ 1096 w 2347"/>
                  <a:gd name="T47" fmla="*/ 174 h 3396"/>
                  <a:gd name="T48" fmla="*/ 1132 w 2347"/>
                  <a:gd name="T49" fmla="*/ 222 h 3396"/>
                  <a:gd name="T50" fmla="*/ 1195 w 2347"/>
                  <a:gd name="T51" fmla="*/ 230 h 3396"/>
                  <a:gd name="T52" fmla="*/ 1244 w 2347"/>
                  <a:gd name="T53" fmla="*/ 193 h 3396"/>
                  <a:gd name="T54" fmla="*/ 1251 w 2347"/>
                  <a:gd name="T55" fmla="*/ 131 h 3396"/>
                  <a:gd name="T56" fmla="*/ 1215 w 2347"/>
                  <a:gd name="T57" fmla="*/ 84 h 3396"/>
                  <a:gd name="T58" fmla="*/ 989 w 2347"/>
                  <a:gd name="T59" fmla="*/ 0 h 3396"/>
                  <a:gd name="T60" fmla="*/ 1421 w 2347"/>
                  <a:gd name="T61" fmla="*/ 12 h 3396"/>
                  <a:gd name="T62" fmla="*/ 1493 w 2347"/>
                  <a:gd name="T63" fmla="*/ 71 h 3396"/>
                  <a:gd name="T64" fmla="*/ 1519 w 2347"/>
                  <a:gd name="T65" fmla="*/ 161 h 3396"/>
                  <a:gd name="T66" fmla="*/ 2021 w 2347"/>
                  <a:gd name="T67" fmla="*/ 241 h 3396"/>
                  <a:gd name="T68" fmla="*/ 2149 w 2347"/>
                  <a:gd name="T69" fmla="*/ 281 h 3396"/>
                  <a:gd name="T70" fmla="*/ 2253 w 2347"/>
                  <a:gd name="T71" fmla="*/ 362 h 3396"/>
                  <a:gd name="T72" fmla="*/ 2323 w 2347"/>
                  <a:gd name="T73" fmla="*/ 475 h 3396"/>
                  <a:gd name="T74" fmla="*/ 2347 w 2347"/>
                  <a:gd name="T75" fmla="*/ 609 h 3396"/>
                  <a:gd name="T76" fmla="*/ 2335 w 2347"/>
                  <a:gd name="T77" fmla="*/ 3115 h 3396"/>
                  <a:gd name="T78" fmla="*/ 2281 w 2347"/>
                  <a:gd name="T79" fmla="*/ 3236 h 3396"/>
                  <a:gd name="T80" fmla="*/ 2187 w 2347"/>
                  <a:gd name="T81" fmla="*/ 3329 h 3396"/>
                  <a:gd name="T82" fmla="*/ 2066 w 2347"/>
                  <a:gd name="T83" fmla="*/ 3384 h 3396"/>
                  <a:gd name="T84" fmla="*/ 373 w 2347"/>
                  <a:gd name="T85" fmla="*/ 3396 h 3396"/>
                  <a:gd name="T86" fmla="*/ 238 w 2347"/>
                  <a:gd name="T87" fmla="*/ 3370 h 3396"/>
                  <a:gd name="T88" fmla="*/ 125 w 2347"/>
                  <a:gd name="T89" fmla="*/ 3301 h 3396"/>
                  <a:gd name="T90" fmla="*/ 44 w 2347"/>
                  <a:gd name="T91" fmla="*/ 3198 h 3396"/>
                  <a:gd name="T92" fmla="*/ 3 w 2347"/>
                  <a:gd name="T93" fmla="*/ 3070 h 3396"/>
                  <a:gd name="T94" fmla="*/ 3 w 2347"/>
                  <a:gd name="T95" fmla="*/ 562 h 3396"/>
                  <a:gd name="T96" fmla="*/ 44 w 2347"/>
                  <a:gd name="T97" fmla="*/ 435 h 3396"/>
                  <a:gd name="T98" fmla="*/ 125 w 2347"/>
                  <a:gd name="T99" fmla="*/ 331 h 3396"/>
                  <a:gd name="T100" fmla="*/ 238 w 2347"/>
                  <a:gd name="T101" fmla="*/ 262 h 3396"/>
                  <a:gd name="T102" fmla="*/ 373 w 2347"/>
                  <a:gd name="T103" fmla="*/ 238 h 3396"/>
                  <a:gd name="T104" fmla="*/ 831 w 2347"/>
                  <a:gd name="T105" fmla="*/ 128 h 3396"/>
                  <a:gd name="T106" fmla="*/ 875 w 2347"/>
                  <a:gd name="T107" fmla="*/ 47 h 3396"/>
                  <a:gd name="T108" fmla="*/ 956 w 2347"/>
                  <a:gd name="T109" fmla="*/ 3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347" h="3396">
                    <a:moveTo>
                      <a:pt x="737" y="465"/>
                    </a:moveTo>
                    <a:lnTo>
                      <a:pt x="737" y="805"/>
                    </a:lnTo>
                    <a:lnTo>
                      <a:pt x="1610" y="805"/>
                    </a:lnTo>
                    <a:lnTo>
                      <a:pt x="1610" y="465"/>
                    </a:lnTo>
                    <a:lnTo>
                      <a:pt x="737" y="465"/>
                    </a:lnTo>
                    <a:close/>
                    <a:moveTo>
                      <a:pt x="373" y="449"/>
                    </a:moveTo>
                    <a:lnTo>
                      <a:pt x="341" y="453"/>
                    </a:lnTo>
                    <a:lnTo>
                      <a:pt x="311" y="462"/>
                    </a:lnTo>
                    <a:lnTo>
                      <a:pt x="283" y="477"/>
                    </a:lnTo>
                    <a:lnTo>
                      <a:pt x="260" y="496"/>
                    </a:lnTo>
                    <a:lnTo>
                      <a:pt x="241" y="520"/>
                    </a:lnTo>
                    <a:lnTo>
                      <a:pt x="226" y="547"/>
                    </a:lnTo>
                    <a:lnTo>
                      <a:pt x="217" y="577"/>
                    </a:lnTo>
                    <a:lnTo>
                      <a:pt x="213" y="609"/>
                    </a:lnTo>
                    <a:lnTo>
                      <a:pt x="213" y="3025"/>
                    </a:lnTo>
                    <a:lnTo>
                      <a:pt x="217" y="3056"/>
                    </a:lnTo>
                    <a:lnTo>
                      <a:pt x="226" y="3086"/>
                    </a:lnTo>
                    <a:lnTo>
                      <a:pt x="241" y="3113"/>
                    </a:lnTo>
                    <a:lnTo>
                      <a:pt x="260" y="3136"/>
                    </a:lnTo>
                    <a:lnTo>
                      <a:pt x="283" y="3155"/>
                    </a:lnTo>
                    <a:lnTo>
                      <a:pt x="311" y="3170"/>
                    </a:lnTo>
                    <a:lnTo>
                      <a:pt x="341" y="3180"/>
                    </a:lnTo>
                    <a:lnTo>
                      <a:pt x="373" y="3183"/>
                    </a:lnTo>
                    <a:lnTo>
                      <a:pt x="1974" y="3183"/>
                    </a:lnTo>
                    <a:lnTo>
                      <a:pt x="2006" y="3180"/>
                    </a:lnTo>
                    <a:lnTo>
                      <a:pt x="2036" y="3170"/>
                    </a:lnTo>
                    <a:lnTo>
                      <a:pt x="2064" y="3155"/>
                    </a:lnTo>
                    <a:lnTo>
                      <a:pt x="2087" y="3136"/>
                    </a:lnTo>
                    <a:lnTo>
                      <a:pt x="2107" y="3113"/>
                    </a:lnTo>
                    <a:lnTo>
                      <a:pt x="2122" y="3086"/>
                    </a:lnTo>
                    <a:lnTo>
                      <a:pt x="2131" y="3056"/>
                    </a:lnTo>
                    <a:lnTo>
                      <a:pt x="2134" y="3025"/>
                    </a:lnTo>
                    <a:lnTo>
                      <a:pt x="2134" y="609"/>
                    </a:lnTo>
                    <a:lnTo>
                      <a:pt x="2131" y="577"/>
                    </a:lnTo>
                    <a:lnTo>
                      <a:pt x="2122" y="547"/>
                    </a:lnTo>
                    <a:lnTo>
                      <a:pt x="2107" y="520"/>
                    </a:lnTo>
                    <a:lnTo>
                      <a:pt x="2087" y="496"/>
                    </a:lnTo>
                    <a:lnTo>
                      <a:pt x="2064" y="477"/>
                    </a:lnTo>
                    <a:lnTo>
                      <a:pt x="2036" y="462"/>
                    </a:lnTo>
                    <a:lnTo>
                      <a:pt x="2006" y="453"/>
                    </a:lnTo>
                    <a:lnTo>
                      <a:pt x="1974" y="449"/>
                    </a:lnTo>
                    <a:lnTo>
                      <a:pt x="1821" y="449"/>
                    </a:lnTo>
                    <a:lnTo>
                      <a:pt x="1821" y="829"/>
                    </a:lnTo>
                    <a:lnTo>
                      <a:pt x="1818" y="862"/>
                    </a:lnTo>
                    <a:lnTo>
                      <a:pt x="1809" y="894"/>
                    </a:lnTo>
                    <a:lnTo>
                      <a:pt x="1795" y="923"/>
                    </a:lnTo>
                    <a:lnTo>
                      <a:pt x="1777" y="948"/>
                    </a:lnTo>
                    <a:lnTo>
                      <a:pt x="1755" y="971"/>
                    </a:lnTo>
                    <a:lnTo>
                      <a:pt x="1729" y="989"/>
                    </a:lnTo>
                    <a:lnTo>
                      <a:pt x="1700" y="1003"/>
                    </a:lnTo>
                    <a:lnTo>
                      <a:pt x="1668" y="1011"/>
                    </a:lnTo>
                    <a:lnTo>
                      <a:pt x="1635" y="1014"/>
                    </a:lnTo>
                    <a:lnTo>
                      <a:pt x="712" y="1014"/>
                    </a:lnTo>
                    <a:lnTo>
                      <a:pt x="679" y="1011"/>
                    </a:lnTo>
                    <a:lnTo>
                      <a:pt x="647" y="1003"/>
                    </a:lnTo>
                    <a:lnTo>
                      <a:pt x="618" y="989"/>
                    </a:lnTo>
                    <a:lnTo>
                      <a:pt x="592" y="971"/>
                    </a:lnTo>
                    <a:lnTo>
                      <a:pt x="570" y="948"/>
                    </a:lnTo>
                    <a:lnTo>
                      <a:pt x="552" y="923"/>
                    </a:lnTo>
                    <a:lnTo>
                      <a:pt x="538" y="894"/>
                    </a:lnTo>
                    <a:lnTo>
                      <a:pt x="529" y="862"/>
                    </a:lnTo>
                    <a:lnTo>
                      <a:pt x="526" y="829"/>
                    </a:lnTo>
                    <a:lnTo>
                      <a:pt x="526" y="449"/>
                    </a:lnTo>
                    <a:lnTo>
                      <a:pt x="373" y="449"/>
                    </a:lnTo>
                    <a:close/>
                    <a:moveTo>
                      <a:pt x="1174" y="73"/>
                    </a:moveTo>
                    <a:lnTo>
                      <a:pt x="1152" y="75"/>
                    </a:lnTo>
                    <a:lnTo>
                      <a:pt x="1132" y="84"/>
                    </a:lnTo>
                    <a:lnTo>
                      <a:pt x="1116" y="96"/>
                    </a:lnTo>
                    <a:lnTo>
                      <a:pt x="1104" y="112"/>
                    </a:lnTo>
                    <a:lnTo>
                      <a:pt x="1096" y="131"/>
                    </a:lnTo>
                    <a:lnTo>
                      <a:pt x="1093" y="153"/>
                    </a:lnTo>
                    <a:lnTo>
                      <a:pt x="1096" y="174"/>
                    </a:lnTo>
                    <a:lnTo>
                      <a:pt x="1104" y="193"/>
                    </a:lnTo>
                    <a:lnTo>
                      <a:pt x="1116" y="209"/>
                    </a:lnTo>
                    <a:lnTo>
                      <a:pt x="1132" y="222"/>
                    </a:lnTo>
                    <a:lnTo>
                      <a:pt x="1152" y="230"/>
                    </a:lnTo>
                    <a:lnTo>
                      <a:pt x="1174" y="234"/>
                    </a:lnTo>
                    <a:lnTo>
                      <a:pt x="1195" y="230"/>
                    </a:lnTo>
                    <a:lnTo>
                      <a:pt x="1215" y="222"/>
                    </a:lnTo>
                    <a:lnTo>
                      <a:pt x="1231" y="209"/>
                    </a:lnTo>
                    <a:lnTo>
                      <a:pt x="1244" y="193"/>
                    </a:lnTo>
                    <a:lnTo>
                      <a:pt x="1251" y="174"/>
                    </a:lnTo>
                    <a:lnTo>
                      <a:pt x="1254" y="153"/>
                    </a:lnTo>
                    <a:lnTo>
                      <a:pt x="1251" y="131"/>
                    </a:lnTo>
                    <a:lnTo>
                      <a:pt x="1244" y="112"/>
                    </a:lnTo>
                    <a:lnTo>
                      <a:pt x="1231" y="96"/>
                    </a:lnTo>
                    <a:lnTo>
                      <a:pt x="1215" y="84"/>
                    </a:lnTo>
                    <a:lnTo>
                      <a:pt x="1195" y="75"/>
                    </a:lnTo>
                    <a:lnTo>
                      <a:pt x="1174" y="73"/>
                    </a:lnTo>
                    <a:close/>
                    <a:moveTo>
                      <a:pt x="989" y="0"/>
                    </a:moveTo>
                    <a:lnTo>
                      <a:pt x="1358" y="0"/>
                    </a:lnTo>
                    <a:lnTo>
                      <a:pt x="1390" y="3"/>
                    </a:lnTo>
                    <a:lnTo>
                      <a:pt x="1421" y="12"/>
                    </a:lnTo>
                    <a:lnTo>
                      <a:pt x="1449" y="27"/>
                    </a:lnTo>
                    <a:lnTo>
                      <a:pt x="1472" y="47"/>
                    </a:lnTo>
                    <a:lnTo>
                      <a:pt x="1493" y="71"/>
                    </a:lnTo>
                    <a:lnTo>
                      <a:pt x="1507" y="98"/>
                    </a:lnTo>
                    <a:lnTo>
                      <a:pt x="1516" y="128"/>
                    </a:lnTo>
                    <a:lnTo>
                      <a:pt x="1519" y="161"/>
                    </a:lnTo>
                    <a:lnTo>
                      <a:pt x="1519" y="238"/>
                    </a:lnTo>
                    <a:lnTo>
                      <a:pt x="1974" y="238"/>
                    </a:lnTo>
                    <a:lnTo>
                      <a:pt x="2021" y="241"/>
                    </a:lnTo>
                    <a:lnTo>
                      <a:pt x="2066" y="250"/>
                    </a:lnTo>
                    <a:lnTo>
                      <a:pt x="2109" y="262"/>
                    </a:lnTo>
                    <a:lnTo>
                      <a:pt x="2149" y="281"/>
                    </a:lnTo>
                    <a:lnTo>
                      <a:pt x="2187" y="304"/>
                    </a:lnTo>
                    <a:lnTo>
                      <a:pt x="2222" y="331"/>
                    </a:lnTo>
                    <a:lnTo>
                      <a:pt x="2253" y="362"/>
                    </a:lnTo>
                    <a:lnTo>
                      <a:pt x="2281" y="397"/>
                    </a:lnTo>
                    <a:lnTo>
                      <a:pt x="2303" y="435"/>
                    </a:lnTo>
                    <a:lnTo>
                      <a:pt x="2323" y="475"/>
                    </a:lnTo>
                    <a:lnTo>
                      <a:pt x="2336" y="518"/>
                    </a:lnTo>
                    <a:lnTo>
                      <a:pt x="2344" y="562"/>
                    </a:lnTo>
                    <a:lnTo>
                      <a:pt x="2347" y="609"/>
                    </a:lnTo>
                    <a:lnTo>
                      <a:pt x="2347" y="3025"/>
                    </a:lnTo>
                    <a:lnTo>
                      <a:pt x="2344" y="3070"/>
                    </a:lnTo>
                    <a:lnTo>
                      <a:pt x="2335" y="3115"/>
                    </a:lnTo>
                    <a:lnTo>
                      <a:pt x="2323" y="3159"/>
                    </a:lnTo>
                    <a:lnTo>
                      <a:pt x="2303" y="3198"/>
                    </a:lnTo>
                    <a:lnTo>
                      <a:pt x="2281" y="3236"/>
                    </a:lnTo>
                    <a:lnTo>
                      <a:pt x="2253" y="3270"/>
                    </a:lnTo>
                    <a:lnTo>
                      <a:pt x="2222" y="3301"/>
                    </a:lnTo>
                    <a:lnTo>
                      <a:pt x="2187" y="3329"/>
                    </a:lnTo>
                    <a:lnTo>
                      <a:pt x="2149" y="3352"/>
                    </a:lnTo>
                    <a:lnTo>
                      <a:pt x="2109" y="3370"/>
                    </a:lnTo>
                    <a:lnTo>
                      <a:pt x="2066" y="3384"/>
                    </a:lnTo>
                    <a:lnTo>
                      <a:pt x="2021" y="3393"/>
                    </a:lnTo>
                    <a:lnTo>
                      <a:pt x="1974" y="3396"/>
                    </a:lnTo>
                    <a:lnTo>
                      <a:pt x="373" y="3396"/>
                    </a:lnTo>
                    <a:lnTo>
                      <a:pt x="326" y="3393"/>
                    </a:lnTo>
                    <a:lnTo>
                      <a:pt x="281" y="3384"/>
                    </a:lnTo>
                    <a:lnTo>
                      <a:pt x="238" y="3370"/>
                    </a:lnTo>
                    <a:lnTo>
                      <a:pt x="198" y="3352"/>
                    </a:lnTo>
                    <a:lnTo>
                      <a:pt x="160" y="3329"/>
                    </a:lnTo>
                    <a:lnTo>
                      <a:pt x="125" y="3301"/>
                    </a:lnTo>
                    <a:lnTo>
                      <a:pt x="94" y="3270"/>
                    </a:lnTo>
                    <a:lnTo>
                      <a:pt x="66" y="3236"/>
                    </a:lnTo>
                    <a:lnTo>
                      <a:pt x="44" y="3198"/>
                    </a:lnTo>
                    <a:lnTo>
                      <a:pt x="25" y="3159"/>
                    </a:lnTo>
                    <a:lnTo>
                      <a:pt x="11" y="3115"/>
                    </a:lnTo>
                    <a:lnTo>
                      <a:pt x="3" y="3070"/>
                    </a:lnTo>
                    <a:lnTo>
                      <a:pt x="0" y="3025"/>
                    </a:lnTo>
                    <a:lnTo>
                      <a:pt x="0" y="609"/>
                    </a:lnTo>
                    <a:lnTo>
                      <a:pt x="3" y="562"/>
                    </a:lnTo>
                    <a:lnTo>
                      <a:pt x="11" y="518"/>
                    </a:lnTo>
                    <a:lnTo>
                      <a:pt x="25" y="475"/>
                    </a:lnTo>
                    <a:lnTo>
                      <a:pt x="44" y="435"/>
                    </a:lnTo>
                    <a:lnTo>
                      <a:pt x="66" y="397"/>
                    </a:lnTo>
                    <a:lnTo>
                      <a:pt x="94" y="362"/>
                    </a:lnTo>
                    <a:lnTo>
                      <a:pt x="125" y="331"/>
                    </a:lnTo>
                    <a:lnTo>
                      <a:pt x="160" y="304"/>
                    </a:lnTo>
                    <a:lnTo>
                      <a:pt x="198" y="281"/>
                    </a:lnTo>
                    <a:lnTo>
                      <a:pt x="238" y="262"/>
                    </a:lnTo>
                    <a:lnTo>
                      <a:pt x="281" y="250"/>
                    </a:lnTo>
                    <a:lnTo>
                      <a:pt x="326" y="241"/>
                    </a:lnTo>
                    <a:lnTo>
                      <a:pt x="373" y="238"/>
                    </a:lnTo>
                    <a:lnTo>
                      <a:pt x="828" y="238"/>
                    </a:lnTo>
                    <a:lnTo>
                      <a:pt x="828" y="161"/>
                    </a:lnTo>
                    <a:lnTo>
                      <a:pt x="831" y="128"/>
                    </a:lnTo>
                    <a:lnTo>
                      <a:pt x="840" y="98"/>
                    </a:lnTo>
                    <a:lnTo>
                      <a:pt x="855" y="71"/>
                    </a:lnTo>
                    <a:lnTo>
                      <a:pt x="875" y="47"/>
                    </a:lnTo>
                    <a:lnTo>
                      <a:pt x="898" y="27"/>
                    </a:lnTo>
                    <a:lnTo>
                      <a:pt x="926" y="12"/>
                    </a:lnTo>
                    <a:lnTo>
                      <a:pt x="956" y="3"/>
                    </a:lnTo>
                    <a:lnTo>
                      <a:pt x="989"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0" name="Freeform 92"/>
              <p:cNvSpPr>
                <a:spLocks noEditPoints="1"/>
              </p:cNvSpPr>
              <p:nvPr/>
            </p:nvSpPr>
            <p:spPr bwMode="auto">
              <a:xfrm>
                <a:off x="-1041401" y="2757488"/>
                <a:ext cx="96838" cy="79375"/>
              </a:xfrm>
              <a:custGeom>
                <a:avLst/>
                <a:gdLst>
                  <a:gd name="T0" fmla="*/ 75 w 546"/>
                  <a:gd name="T1" fmla="*/ 69 h 453"/>
                  <a:gd name="T2" fmla="*/ 60 w 546"/>
                  <a:gd name="T3" fmla="*/ 83 h 453"/>
                  <a:gd name="T4" fmla="*/ 58 w 546"/>
                  <a:gd name="T5" fmla="*/ 367 h 453"/>
                  <a:gd name="T6" fmla="*/ 66 w 546"/>
                  <a:gd name="T7" fmla="*/ 388 h 453"/>
                  <a:gd name="T8" fmla="*/ 86 w 546"/>
                  <a:gd name="T9" fmla="*/ 395 h 453"/>
                  <a:gd name="T10" fmla="*/ 345 w 546"/>
                  <a:gd name="T11" fmla="*/ 393 h 453"/>
                  <a:gd name="T12" fmla="*/ 361 w 546"/>
                  <a:gd name="T13" fmla="*/ 378 h 453"/>
                  <a:gd name="T14" fmla="*/ 363 w 546"/>
                  <a:gd name="T15" fmla="*/ 290 h 453"/>
                  <a:gd name="T16" fmla="*/ 292 w 546"/>
                  <a:gd name="T17" fmla="*/ 372 h 453"/>
                  <a:gd name="T18" fmla="*/ 265 w 546"/>
                  <a:gd name="T19" fmla="*/ 380 h 453"/>
                  <a:gd name="T20" fmla="*/ 249 w 546"/>
                  <a:gd name="T21" fmla="*/ 379 h 453"/>
                  <a:gd name="T22" fmla="*/ 225 w 546"/>
                  <a:gd name="T23" fmla="*/ 366 h 453"/>
                  <a:gd name="T24" fmla="*/ 91 w 546"/>
                  <a:gd name="T25" fmla="*/ 238 h 453"/>
                  <a:gd name="T26" fmla="*/ 84 w 546"/>
                  <a:gd name="T27" fmla="*/ 206 h 453"/>
                  <a:gd name="T28" fmla="*/ 98 w 546"/>
                  <a:gd name="T29" fmla="*/ 176 h 453"/>
                  <a:gd name="T30" fmla="*/ 127 w 546"/>
                  <a:gd name="T31" fmla="*/ 160 h 453"/>
                  <a:gd name="T32" fmla="*/ 159 w 546"/>
                  <a:gd name="T33" fmla="*/ 164 h 453"/>
                  <a:gd name="T34" fmla="*/ 218 w 546"/>
                  <a:gd name="T35" fmla="*/ 214 h 453"/>
                  <a:gd name="T36" fmla="*/ 248 w 546"/>
                  <a:gd name="T37" fmla="*/ 228 h 453"/>
                  <a:gd name="T38" fmla="*/ 279 w 546"/>
                  <a:gd name="T39" fmla="*/ 221 h 453"/>
                  <a:gd name="T40" fmla="*/ 363 w 546"/>
                  <a:gd name="T41" fmla="*/ 125 h 453"/>
                  <a:gd name="T42" fmla="*/ 361 w 546"/>
                  <a:gd name="T43" fmla="*/ 83 h 453"/>
                  <a:gd name="T44" fmla="*/ 345 w 546"/>
                  <a:gd name="T45" fmla="*/ 69 h 453"/>
                  <a:gd name="T46" fmla="*/ 86 w 546"/>
                  <a:gd name="T47" fmla="*/ 66 h 453"/>
                  <a:gd name="T48" fmla="*/ 513 w 546"/>
                  <a:gd name="T49" fmla="*/ 4 h 453"/>
                  <a:gd name="T50" fmla="*/ 539 w 546"/>
                  <a:gd name="T51" fmla="*/ 25 h 453"/>
                  <a:gd name="T52" fmla="*/ 546 w 546"/>
                  <a:gd name="T53" fmla="*/ 57 h 453"/>
                  <a:gd name="T54" fmla="*/ 533 w 546"/>
                  <a:gd name="T55" fmla="*/ 87 h 453"/>
                  <a:gd name="T56" fmla="*/ 421 w 546"/>
                  <a:gd name="T57" fmla="*/ 367 h 453"/>
                  <a:gd name="T58" fmla="*/ 409 w 546"/>
                  <a:gd name="T59" fmla="*/ 410 h 453"/>
                  <a:gd name="T60" fmla="*/ 378 w 546"/>
                  <a:gd name="T61" fmla="*/ 441 h 453"/>
                  <a:gd name="T62" fmla="*/ 335 w 546"/>
                  <a:gd name="T63" fmla="*/ 453 h 453"/>
                  <a:gd name="T64" fmla="*/ 63 w 546"/>
                  <a:gd name="T65" fmla="*/ 449 h 453"/>
                  <a:gd name="T66" fmla="*/ 26 w 546"/>
                  <a:gd name="T67" fmla="*/ 428 h 453"/>
                  <a:gd name="T68" fmla="*/ 3 w 546"/>
                  <a:gd name="T69" fmla="*/ 390 h 453"/>
                  <a:gd name="T70" fmla="*/ 0 w 546"/>
                  <a:gd name="T71" fmla="*/ 95 h 453"/>
                  <a:gd name="T72" fmla="*/ 12 w 546"/>
                  <a:gd name="T73" fmla="*/ 52 h 453"/>
                  <a:gd name="T74" fmla="*/ 43 w 546"/>
                  <a:gd name="T75" fmla="*/ 21 h 453"/>
                  <a:gd name="T76" fmla="*/ 86 w 546"/>
                  <a:gd name="T77" fmla="*/ 9 h 453"/>
                  <a:gd name="T78" fmla="*/ 356 w 546"/>
                  <a:gd name="T79" fmla="*/ 11 h 453"/>
                  <a:gd name="T80" fmla="*/ 391 w 546"/>
                  <a:gd name="T81" fmla="*/ 30 h 453"/>
                  <a:gd name="T82" fmla="*/ 415 w 546"/>
                  <a:gd name="T83" fmla="*/ 63 h 453"/>
                  <a:gd name="T84" fmla="*/ 465 w 546"/>
                  <a:gd name="T85" fmla="*/ 8 h 453"/>
                  <a:gd name="T86" fmla="*/ 497 w 546"/>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53">
                    <a:moveTo>
                      <a:pt x="86" y="66"/>
                    </a:moveTo>
                    <a:lnTo>
                      <a:pt x="75" y="69"/>
                    </a:lnTo>
                    <a:lnTo>
                      <a:pt x="66" y="75"/>
                    </a:lnTo>
                    <a:lnTo>
                      <a:pt x="60" y="83"/>
                    </a:lnTo>
                    <a:lnTo>
                      <a:pt x="58" y="95"/>
                    </a:lnTo>
                    <a:lnTo>
                      <a:pt x="58" y="367"/>
                    </a:lnTo>
                    <a:lnTo>
                      <a:pt x="60" y="378"/>
                    </a:lnTo>
                    <a:lnTo>
                      <a:pt x="66" y="388"/>
                    </a:lnTo>
                    <a:lnTo>
                      <a:pt x="75" y="393"/>
                    </a:lnTo>
                    <a:lnTo>
                      <a:pt x="86" y="395"/>
                    </a:lnTo>
                    <a:lnTo>
                      <a:pt x="335" y="395"/>
                    </a:lnTo>
                    <a:lnTo>
                      <a:pt x="345" y="393"/>
                    </a:lnTo>
                    <a:lnTo>
                      <a:pt x="355" y="388"/>
                    </a:lnTo>
                    <a:lnTo>
                      <a:pt x="361" y="378"/>
                    </a:lnTo>
                    <a:lnTo>
                      <a:pt x="363" y="367"/>
                    </a:lnTo>
                    <a:lnTo>
                      <a:pt x="363" y="290"/>
                    </a:lnTo>
                    <a:lnTo>
                      <a:pt x="302" y="362"/>
                    </a:lnTo>
                    <a:lnTo>
                      <a:pt x="292" y="372"/>
                    </a:lnTo>
                    <a:lnTo>
                      <a:pt x="279" y="378"/>
                    </a:lnTo>
                    <a:lnTo>
                      <a:pt x="265" y="380"/>
                    </a:lnTo>
                    <a:lnTo>
                      <a:pt x="262" y="380"/>
                    </a:lnTo>
                    <a:lnTo>
                      <a:pt x="249" y="379"/>
                    </a:lnTo>
                    <a:lnTo>
                      <a:pt x="236" y="374"/>
                    </a:lnTo>
                    <a:lnTo>
                      <a:pt x="225" y="366"/>
                    </a:lnTo>
                    <a:lnTo>
                      <a:pt x="101" y="252"/>
                    </a:lnTo>
                    <a:lnTo>
                      <a:pt x="91" y="238"/>
                    </a:lnTo>
                    <a:lnTo>
                      <a:pt x="85" y="223"/>
                    </a:lnTo>
                    <a:lnTo>
                      <a:pt x="84" y="206"/>
                    </a:lnTo>
                    <a:lnTo>
                      <a:pt x="89" y="191"/>
                    </a:lnTo>
                    <a:lnTo>
                      <a:pt x="98" y="176"/>
                    </a:lnTo>
                    <a:lnTo>
                      <a:pt x="112" y="166"/>
                    </a:lnTo>
                    <a:lnTo>
                      <a:pt x="127" y="160"/>
                    </a:lnTo>
                    <a:lnTo>
                      <a:pt x="143" y="160"/>
                    </a:lnTo>
                    <a:lnTo>
                      <a:pt x="159" y="164"/>
                    </a:lnTo>
                    <a:lnTo>
                      <a:pt x="173" y="174"/>
                    </a:lnTo>
                    <a:lnTo>
                      <a:pt x="218" y="214"/>
                    </a:lnTo>
                    <a:lnTo>
                      <a:pt x="232" y="224"/>
                    </a:lnTo>
                    <a:lnTo>
                      <a:pt x="248" y="228"/>
                    </a:lnTo>
                    <a:lnTo>
                      <a:pt x="264" y="227"/>
                    </a:lnTo>
                    <a:lnTo>
                      <a:pt x="279" y="221"/>
                    </a:lnTo>
                    <a:lnTo>
                      <a:pt x="292" y="210"/>
                    </a:lnTo>
                    <a:lnTo>
                      <a:pt x="363" y="125"/>
                    </a:lnTo>
                    <a:lnTo>
                      <a:pt x="363" y="95"/>
                    </a:lnTo>
                    <a:lnTo>
                      <a:pt x="361" y="83"/>
                    </a:lnTo>
                    <a:lnTo>
                      <a:pt x="355" y="75"/>
                    </a:lnTo>
                    <a:lnTo>
                      <a:pt x="345" y="69"/>
                    </a:lnTo>
                    <a:lnTo>
                      <a:pt x="335" y="66"/>
                    </a:lnTo>
                    <a:lnTo>
                      <a:pt x="86" y="66"/>
                    </a:lnTo>
                    <a:close/>
                    <a:moveTo>
                      <a:pt x="497" y="0"/>
                    </a:moveTo>
                    <a:lnTo>
                      <a:pt x="513" y="4"/>
                    </a:lnTo>
                    <a:lnTo>
                      <a:pt x="527" y="12"/>
                    </a:lnTo>
                    <a:lnTo>
                      <a:pt x="539" y="25"/>
                    </a:lnTo>
                    <a:lnTo>
                      <a:pt x="545" y="41"/>
                    </a:lnTo>
                    <a:lnTo>
                      <a:pt x="546" y="57"/>
                    </a:lnTo>
                    <a:lnTo>
                      <a:pt x="543" y="73"/>
                    </a:lnTo>
                    <a:lnTo>
                      <a:pt x="533" y="87"/>
                    </a:lnTo>
                    <a:lnTo>
                      <a:pt x="421" y="221"/>
                    </a:lnTo>
                    <a:lnTo>
                      <a:pt x="421" y="367"/>
                    </a:lnTo>
                    <a:lnTo>
                      <a:pt x="418" y="390"/>
                    </a:lnTo>
                    <a:lnTo>
                      <a:pt x="409" y="410"/>
                    </a:lnTo>
                    <a:lnTo>
                      <a:pt x="396" y="428"/>
                    </a:lnTo>
                    <a:lnTo>
                      <a:pt x="378" y="441"/>
                    </a:lnTo>
                    <a:lnTo>
                      <a:pt x="357" y="449"/>
                    </a:lnTo>
                    <a:lnTo>
                      <a:pt x="335" y="453"/>
                    </a:lnTo>
                    <a:lnTo>
                      <a:pt x="86" y="453"/>
                    </a:lnTo>
                    <a:lnTo>
                      <a:pt x="63" y="449"/>
                    </a:lnTo>
                    <a:lnTo>
                      <a:pt x="43" y="441"/>
                    </a:lnTo>
                    <a:lnTo>
                      <a:pt x="26" y="428"/>
                    </a:lnTo>
                    <a:lnTo>
                      <a:pt x="12" y="410"/>
                    </a:lnTo>
                    <a:lnTo>
                      <a:pt x="3" y="390"/>
                    </a:lnTo>
                    <a:lnTo>
                      <a:pt x="0" y="367"/>
                    </a:lnTo>
                    <a:lnTo>
                      <a:pt x="0" y="95"/>
                    </a:lnTo>
                    <a:lnTo>
                      <a:pt x="3" y="72"/>
                    </a:lnTo>
                    <a:lnTo>
                      <a:pt x="12" y="52"/>
                    </a:lnTo>
                    <a:lnTo>
                      <a:pt x="26" y="33"/>
                    </a:lnTo>
                    <a:lnTo>
                      <a:pt x="43" y="21"/>
                    </a:lnTo>
                    <a:lnTo>
                      <a:pt x="63" y="12"/>
                    </a:lnTo>
                    <a:lnTo>
                      <a:pt x="86" y="9"/>
                    </a:lnTo>
                    <a:lnTo>
                      <a:pt x="335" y="9"/>
                    </a:lnTo>
                    <a:lnTo>
                      <a:pt x="356" y="11"/>
                    </a:lnTo>
                    <a:lnTo>
                      <a:pt x="375" y="19"/>
                    </a:lnTo>
                    <a:lnTo>
                      <a:pt x="391" y="30"/>
                    </a:lnTo>
                    <a:lnTo>
                      <a:pt x="405" y="45"/>
                    </a:lnTo>
                    <a:lnTo>
                      <a:pt x="415" y="63"/>
                    </a:lnTo>
                    <a:lnTo>
                      <a:pt x="452" y="20"/>
                    </a:lnTo>
                    <a:lnTo>
                      <a:pt x="465" y="8"/>
                    </a:lnTo>
                    <a:lnTo>
                      <a:pt x="480" y="2"/>
                    </a:lnTo>
                    <a:lnTo>
                      <a:pt x="497"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1" name="Freeform 93"/>
              <p:cNvSpPr>
                <a:spLocks noEditPoints="1"/>
              </p:cNvSpPr>
              <p:nvPr/>
            </p:nvSpPr>
            <p:spPr bwMode="auto">
              <a:xfrm>
                <a:off x="-1041401" y="2859088"/>
                <a:ext cx="96838" cy="82550"/>
              </a:xfrm>
              <a:custGeom>
                <a:avLst/>
                <a:gdLst>
                  <a:gd name="T0" fmla="*/ 75 w 546"/>
                  <a:gd name="T1" fmla="*/ 80 h 465"/>
                  <a:gd name="T2" fmla="*/ 60 w 546"/>
                  <a:gd name="T3" fmla="*/ 96 h 465"/>
                  <a:gd name="T4" fmla="*/ 58 w 546"/>
                  <a:gd name="T5" fmla="*/ 379 h 465"/>
                  <a:gd name="T6" fmla="*/ 66 w 546"/>
                  <a:gd name="T7" fmla="*/ 399 h 465"/>
                  <a:gd name="T8" fmla="*/ 86 w 546"/>
                  <a:gd name="T9" fmla="*/ 407 h 465"/>
                  <a:gd name="T10" fmla="*/ 345 w 546"/>
                  <a:gd name="T11" fmla="*/ 405 h 465"/>
                  <a:gd name="T12" fmla="*/ 361 w 546"/>
                  <a:gd name="T13" fmla="*/ 390 h 465"/>
                  <a:gd name="T14" fmla="*/ 363 w 546"/>
                  <a:gd name="T15" fmla="*/ 289 h 465"/>
                  <a:gd name="T16" fmla="*/ 292 w 546"/>
                  <a:gd name="T17" fmla="*/ 370 h 465"/>
                  <a:gd name="T18" fmla="*/ 265 w 546"/>
                  <a:gd name="T19" fmla="*/ 380 h 465"/>
                  <a:gd name="T20" fmla="*/ 249 w 546"/>
                  <a:gd name="T21" fmla="*/ 378 h 465"/>
                  <a:gd name="T22" fmla="*/ 225 w 546"/>
                  <a:gd name="T23" fmla="*/ 366 h 465"/>
                  <a:gd name="T24" fmla="*/ 91 w 546"/>
                  <a:gd name="T25" fmla="*/ 237 h 465"/>
                  <a:gd name="T26" fmla="*/ 84 w 546"/>
                  <a:gd name="T27" fmla="*/ 205 h 465"/>
                  <a:gd name="T28" fmla="*/ 98 w 546"/>
                  <a:gd name="T29" fmla="*/ 176 h 465"/>
                  <a:gd name="T30" fmla="*/ 127 w 546"/>
                  <a:gd name="T31" fmla="*/ 160 h 465"/>
                  <a:gd name="T32" fmla="*/ 159 w 546"/>
                  <a:gd name="T33" fmla="*/ 164 h 465"/>
                  <a:gd name="T34" fmla="*/ 218 w 546"/>
                  <a:gd name="T35" fmla="*/ 214 h 465"/>
                  <a:gd name="T36" fmla="*/ 248 w 546"/>
                  <a:gd name="T37" fmla="*/ 228 h 465"/>
                  <a:gd name="T38" fmla="*/ 279 w 546"/>
                  <a:gd name="T39" fmla="*/ 220 h 465"/>
                  <a:gd name="T40" fmla="*/ 363 w 546"/>
                  <a:gd name="T41" fmla="*/ 123 h 465"/>
                  <a:gd name="T42" fmla="*/ 361 w 546"/>
                  <a:gd name="T43" fmla="*/ 96 h 465"/>
                  <a:gd name="T44" fmla="*/ 345 w 546"/>
                  <a:gd name="T45" fmla="*/ 80 h 465"/>
                  <a:gd name="T46" fmla="*/ 86 w 546"/>
                  <a:gd name="T47" fmla="*/ 78 h 465"/>
                  <a:gd name="T48" fmla="*/ 513 w 546"/>
                  <a:gd name="T49" fmla="*/ 3 h 465"/>
                  <a:gd name="T50" fmla="*/ 539 w 546"/>
                  <a:gd name="T51" fmla="*/ 25 h 465"/>
                  <a:gd name="T52" fmla="*/ 546 w 546"/>
                  <a:gd name="T53" fmla="*/ 55 h 465"/>
                  <a:gd name="T54" fmla="*/ 533 w 546"/>
                  <a:gd name="T55" fmla="*/ 86 h 465"/>
                  <a:gd name="T56" fmla="*/ 421 w 546"/>
                  <a:gd name="T57" fmla="*/ 379 h 465"/>
                  <a:gd name="T58" fmla="*/ 409 w 546"/>
                  <a:gd name="T59" fmla="*/ 422 h 465"/>
                  <a:gd name="T60" fmla="*/ 378 w 546"/>
                  <a:gd name="T61" fmla="*/ 453 h 465"/>
                  <a:gd name="T62" fmla="*/ 335 w 546"/>
                  <a:gd name="T63" fmla="*/ 465 h 465"/>
                  <a:gd name="T64" fmla="*/ 63 w 546"/>
                  <a:gd name="T65" fmla="*/ 462 h 465"/>
                  <a:gd name="T66" fmla="*/ 26 w 546"/>
                  <a:gd name="T67" fmla="*/ 439 h 465"/>
                  <a:gd name="T68" fmla="*/ 3 w 546"/>
                  <a:gd name="T69" fmla="*/ 402 h 465"/>
                  <a:gd name="T70" fmla="*/ 0 w 546"/>
                  <a:gd name="T71" fmla="*/ 106 h 465"/>
                  <a:gd name="T72" fmla="*/ 12 w 546"/>
                  <a:gd name="T73" fmla="*/ 63 h 465"/>
                  <a:gd name="T74" fmla="*/ 43 w 546"/>
                  <a:gd name="T75" fmla="*/ 32 h 465"/>
                  <a:gd name="T76" fmla="*/ 86 w 546"/>
                  <a:gd name="T77" fmla="*/ 20 h 465"/>
                  <a:gd name="T78" fmla="*/ 354 w 546"/>
                  <a:gd name="T79" fmla="*/ 22 h 465"/>
                  <a:gd name="T80" fmla="*/ 387 w 546"/>
                  <a:gd name="T81" fmla="*/ 39 h 465"/>
                  <a:gd name="T82" fmla="*/ 410 w 546"/>
                  <a:gd name="T83" fmla="*/ 67 h 465"/>
                  <a:gd name="T84" fmla="*/ 465 w 546"/>
                  <a:gd name="T85" fmla="*/ 7 h 465"/>
                  <a:gd name="T86" fmla="*/ 497 w 546"/>
                  <a:gd name="T8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65">
                    <a:moveTo>
                      <a:pt x="86" y="78"/>
                    </a:moveTo>
                    <a:lnTo>
                      <a:pt x="75" y="80"/>
                    </a:lnTo>
                    <a:lnTo>
                      <a:pt x="66" y="86"/>
                    </a:lnTo>
                    <a:lnTo>
                      <a:pt x="60" y="96"/>
                    </a:lnTo>
                    <a:lnTo>
                      <a:pt x="58" y="106"/>
                    </a:lnTo>
                    <a:lnTo>
                      <a:pt x="58" y="379"/>
                    </a:lnTo>
                    <a:lnTo>
                      <a:pt x="60" y="390"/>
                    </a:lnTo>
                    <a:lnTo>
                      <a:pt x="66" y="399"/>
                    </a:lnTo>
                    <a:lnTo>
                      <a:pt x="75" y="405"/>
                    </a:lnTo>
                    <a:lnTo>
                      <a:pt x="86" y="407"/>
                    </a:lnTo>
                    <a:lnTo>
                      <a:pt x="335" y="407"/>
                    </a:lnTo>
                    <a:lnTo>
                      <a:pt x="345" y="405"/>
                    </a:lnTo>
                    <a:lnTo>
                      <a:pt x="355" y="399"/>
                    </a:lnTo>
                    <a:lnTo>
                      <a:pt x="361" y="390"/>
                    </a:lnTo>
                    <a:lnTo>
                      <a:pt x="363" y="379"/>
                    </a:lnTo>
                    <a:lnTo>
                      <a:pt x="363" y="289"/>
                    </a:lnTo>
                    <a:lnTo>
                      <a:pt x="302" y="361"/>
                    </a:lnTo>
                    <a:lnTo>
                      <a:pt x="292" y="370"/>
                    </a:lnTo>
                    <a:lnTo>
                      <a:pt x="279" y="377"/>
                    </a:lnTo>
                    <a:lnTo>
                      <a:pt x="265" y="380"/>
                    </a:lnTo>
                    <a:lnTo>
                      <a:pt x="262" y="380"/>
                    </a:lnTo>
                    <a:lnTo>
                      <a:pt x="249" y="378"/>
                    </a:lnTo>
                    <a:lnTo>
                      <a:pt x="236" y="373"/>
                    </a:lnTo>
                    <a:lnTo>
                      <a:pt x="225" y="366"/>
                    </a:lnTo>
                    <a:lnTo>
                      <a:pt x="101" y="251"/>
                    </a:lnTo>
                    <a:lnTo>
                      <a:pt x="91" y="237"/>
                    </a:lnTo>
                    <a:lnTo>
                      <a:pt x="85" y="221"/>
                    </a:lnTo>
                    <a:lnTo>
                      <a:pt x="84" y="205"/>
                    </a:lnTo>
                    <a:lnTo>
                      <a:pt x="89" y="189"/>
                    </a:lnTo>
                    <a:lnTo>
                      <a:pt x="98" y="176"/>
                    </a:lnTo>
                    <a:lnTo>
                      <a:pt x="112" y="165"/>
                    </a:lnTo>
                    <a:lnTo>
                      <a:pt x="127" y="160"/>
                    </a:lnTo>
                    <a:lnTo>
                      <a:pt x="143" y="159"/>
                    </a:lnTo>
                    <a:lnTo>
                      <a:pt x="159" y="164"/>
                    </a:lnTo>
                    <a:lnTo>
                      <a:pt x="173" y="173"/>
                    </a:lnTo>
                    <a:lnTo>
                      <a:pt x="218" y="214"/>
                    </a:lnTo>
                    <a:lnTo>
                      <a:pt x="232" y="223"/>
                    </a:lnTo>
                    <a:lnTo>
                      <a:pt x="248" y="228"/>
                    </a:lnTo>
                    <a:lnTo>
                      <a:pt x="264" y="227"/>
                    </a:lnTo>
                    <a:lnTo>
                      <a:pt x="279" y="220"/>
                    </a:lnTo>
                    <a:lnTo>
                      <a:pt x="292" y="210"/>
                    </a:lnTo>
                    <a:lnTo>
                      <a:pt x="363" y="123"/>
                    </a:lnTo>
                    <a:lnTo>
                      <a:pt x="363" y="106"/>
                    </a:lnTo>
                    <a:lnTo>
                      <a:pt x="361" y="96"/>
                    </a:lnTo>
                    <a:lnTo>
                      <a:pt x="355" y="86"/>
                    </a:lnTo>
                    <a:lnTo>
                      <a:pt x="345" y="80"/>
                    </a:lnTo>
                    <a:lnTo>
                      <a:pt x="335" y="78"/>
                    </a:lnTo>
                    <a:lnTo>
                      <a:pt x="86" y="78"/>
                    </a:lnTo>
                    <a:close/>
                    <a:moveTo>
                      <a:pt x="497" y="0"/>
                    </a:moveTo>
                    <a:lnTo>
                      <a:pt x="513" y="3"/>
                    </a:lnTo>
                    <a:lnTo>
                      <a:pt x="527" y="12"/>
                    </a:lnTo>
                    <a:lnTo>
                      <a:pt x="539" y="25"/>
                    </a:lnTo>
                    <a:lnTo>
                      <a:pt x="545" y="39"/>
                    </a:lnTo>
                    <a:lnTo>
                      <a:pt x="546" y="55"/>
                    </a:lnTo>
                    <a:lnTo>
                      <a:pt x="543" y="72"/>
                    </a:lnTo>
                    <a:lnTo>
                      <a:pt x="533" y="86"/>
                    </a:lnTo>
                    <a:lnTo>
                      <a:pt x="421" y="221"/>
                    </a:lnTo>
                    <a:lnTo>
                      <a:pt x="421" y="379"/>
                    </a:lnTo>
                    <a:lnTo>
                      <a:pt x="418" y="402"/>
                    </a:lnTo>
                    <a:lnTo>
                      <a:pt x="409" y="422"/>
                    </a:lnTo>
                    <a:lnTo>
                      <a:pt x="396" y="439"/>
                    </a:lnTo>
                    <a:lnTo>
                      <a:pt x="378" y="453"/>
                    </a:lnTo>
                    <a:lnTo>
                      <a:pt x="357" y="462"/>
                    </a:lnTo>
                    <a:lnTo>
                      <a:pt x="335" y="465"/>
                    </a:lnTo>
                    <a:lnTo>
                      <a:pt x="86" y="465"/>
                    </a:lnTo>
                    <a:lnTo>
                      <a:pt x="63" y="462"/>
                    </a:lnTo>
                    <a:lnTo>
                      <a:pt x="43" y="453"/>
                    </a:lnTo>
                    <a:lnTo>
                      <a:pt x="26" y="439"/>
                    </a:lnTo>
                    <a:lnTo>
                      <a:pt x="12" y="422"/>
                    </a:lnTo>
                    <a:lnTo>
                      <a:pt x="3" y="402"/>
                    </a:lnTo>
                    <a:lnTo>
                      <a:pt x="0" y="379"/>
                    </a:lnTo>
                    <a:lnTo>
                      <a:pt x="0" y="106"/>
                    </a:lnTo>
                    <a:lnTo>
                      <a:pt x="3" y="84"/>
                    </a:lnTo>
                    <a:lnTo>
                      <a:pt x="12" y="63"/>
                    </a:lnTo>
                    <a:lnTo>
                      <a:pt x="26" y="46"/>
                    </a:lnTo>
                    <a:lnTo>
                      <a:pt x="43" y="32"/>
                    </a:lnTo>
                    <a:lnTo>
                      <a:pt x="63" y="23"/>
                    </a:lnTo>
                    <a:lnTo>
                      <a:pt x="86" y="20"/>
                    </a:lnTo>
                    <a:lnTo>
                      <a:pt x="335" y="20"/>
                    </a:lnTo>
                    <a:lnTo>
                      <a:pt x="354" y="22"/>
                    </a:lnTo>
                    <a:lnTo>
                      <a:pt x="372" y="29"/>
                    </a:lnTo>
                    <a:lnTo>
                      <a:pt x="387" y="39"/>
                    </a:lnTo>
                    <a:lnTo>
                      <a:pt x="401" y="52"/>
                    </a:lnTo>
                    <a:lnTo>
                      <a:pt x="410" y="67"/>
                    </a:lnTo>
                    <a:lnTo>
                      <a:pt x="452" y="18"/>
                    </a:lnTo>
                    <a:lnTo>
                      <a:pt x="465" y="7"/>
                    </a:lnTo>
                    <a:lnTo>
                      <a:pt x="480" y="1"/>
                    </a:lnTo>
                    <a:lnTo>
                      <a:pt x="497"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2" name="Freeform 94"/>
              <p:cNvSpPr>
                <a:spLocks noEditPoints="1"/>
              </p:cNvSpPr>
              <p:nvPr/>
            </p:nvSpPr>
            <p:spPr bwMode="auto">
              <a:xfrm>
                <a:off x="-1041401" y="2962275"/>
                <a:ext cx="96838" cy="82550"/>
              </a:xfrm>
              <a:custGeom>
                <a:avLst/>
                <a:gdLst>
                  <a:gd name="T0" fmla="*/ 75 w 546"/>
                  <a:gd name="T1" fmla="*/ 85 h 470"/>
                  <a:gd name="T2" fmla="*/ 60 w 546"/>
                  <a:gd name="T3" fmla="*/ 101 h 470"/>
                  <a:gd name="T4" fmla="*/ 58 w 546"/>
                  <a:gd name="T5" fmla="*/ 384 h 470"/>
                  <a:gd name="T6" fmla="*/ 66 w 546"/>
                  <a:gd name="T7" fmla="*/ 404 h 470"/>
                  <a:gd name="T8" fmla="*/ 86 w 546"/>
                  <a:gd name="T9" fmla="*/ 412 h 470"/>
                  <a:gd name="T10" fmla="*/ 345 w 546"/>
                  <a:gd name="T11" fmla="*/ 410 h 470"/>
                  <a:gd name="T12" fmla="*/ 361 w 546"/>
                  <a:gd name="T13" fmla="*/ 395 h 470"/>
                  <a:gd name="T14" fmla="*/ 363 w 546"/>
                  <a:gd name="T15" fmla="*/ 289 h 470"/>
                  <a:gd name="T16" fmla="*/ 292 w 546"/>
                  <a:gd name="T17" fmla="*/ 371 h 470"/>
                  <a:gd name="T18" fmla="*/ 265 w 546"/>
                  <a:gd name="T19" fmla="*/ 379 h 470"/>
                  <a:gd name="T20" fmla="*/ 262 w 546"/>
                  <a:gd name="T21" fmla="*/ 381 h 470"/>
                  <a:gd name="T22" fmla="*/ 236 w 546"/>
                  <a:gd name="T23" fmla="*/ 373 h 470"/>
                  <a:gd name="T24" fmla="*/ 101 w 546"/>
                  <a:gd name="T25" fmla="*/ 251 h 470"/>
                  <a:gd name="T26" fmla="*/ 85 w 546"/>
                  <a:gd name="T27" fmla="*/ 222 h 470"/>
                  <a:gd name="T28" fmla="*/ 89 w 546"/>
                  <a:gd name="T29" fmla="*/ 190 h 470"/>
                  <a:gd name="T30" fmla="*/ 112 w 546"/>
                  <a:gd name="T31" fmla="*/ 166 h 470"/>
                  <a:gd name="T32" fmla="*/ 143 w 546"/>
                  <a:gd name="T33" fmla="*/ 159 h 470"/>
                  <a:gd name="T34" fmla="*/ 173 w 546"/>
                  <a:gd name="T35" fmla="*/ 173 h 470"/>
                  <a:gd name="T36" fmla="*/ 232 w 546"/>
                  <a:gd name="T37" fmla="*/ 223 h 470"/>
                  <a:gd name="T38" fmla="*/ 264 w 546"/>
                  <a:gd name="T39" fmla="*/ 226 h 470"/>
                  <a:gd name="T40" fmla="*/ 292 w 546"/>
                  <a:gd name="T41" fmla="*/ 209 h 470"/>
                  <a:gd name="T42" fmla="*/ 363 w 546"/>
                  <a:gd name="T43" fmla="*/ 111 h 470"/>
                  <a:gd name="T44" fmla="*/ 355 w 546"/>
                  <a:gd name="T45" fmla="*/ 91 h 470"/>
                  <a:gd name="T46" fmla="*/ 335 w 546"/>
                  <a:gd name="T47" fmla="*/ 83 h 470"/>
                  <a:gd name="T48" fmla="*/ 497 w 546"/>
                  <a:gd name="T49" fmla="*/ 0 h 470"/>
                  <a:gd name="T50" fmla="*/ 527 w 546"/>
                  <a:gd name="T51" fmla="*/ 11 h 470"/>
                  <a:gd name="T52" fmla="*/ 545 w 546"/>
                  <a:gd name="T53" fmla="*/ 40 h 470"/>
                  <a:gd name="T54" fmla="*/ 543 w 546"/>
                  <a:gd name="T55" fmla="*/ 72 h 470"/>
                  <a:gd name="T56" fmla="*/ 421 w 546"/>
                  <a:gd name="T57" fmla="*/ 221 h 470"/>
                  <a:gd name="T58" fmla="*/ 418 w 546"/>
                  <a:gd name="T59" fmla="*/ 406 h 470"/>
                  <a:gd name="T60" fmla="*/ 396 w 546"/>
                  <a:gd name="T61" fmla="*/ 444 h 470"/>
                  <a:gd name="T62" fmla="*/ 357 w 546"/>
                  <a:gd name="T63" fmla="*/ 467 h 470"/>
                  <a:gd name="T64" fmla="*/ 86 w 546"/>
                  <a:gd name="T65" fmla="*/ 470 h 470"/>
                  <a:gd name="T66" fmla="*/ 43 w 546"/>
                  <a:gd name="T67" fmla="*/ 458 h 470"/>
                  <a:gd name="T68" fmla="*/ 12 w 546"/>
                  <a:gd name="T69" fmla="*/ 427 h 470"/>
                  <a:gd name="T70" fmla="*/ 0 w 546"/>
                  <a:gd name="T71" fmla="*/ 384 h 470"/>
                  <a:gd name="T72" fmla="*/ 3 w 546"/>
                  <a:gd name="T73" fmla="*/ 89 h 470"/>
                  <a:gd name="T74" fmla="*/ 26 w 546"/>
                  <a:gd name="T75" fmla="*/ 51 h 470"/>
                  <a:gd name="T76" fmla="*/ 63 w 546"/>
                  <a:gd name="T77" fmla="*/ 28 h 470"/>
                  <a:gd name="T78" fmla="*/ 335 w 546"/>
                  <a:gd name="T79" fmla="*/ 25 h 470"/>
                  <a:gd name="T80" fmla="*/ 378 w 546"/>
                  <a:gd name="T81" fmla="*/ 38 h 470"/>
                  <a:gd name="T82" fmla="*/ 409 w 546"/>
                  <a:gd name="T83" fmla="*/ 70 h 470"/>
                  <a:gd name="T84" fmla="*/ 465 w 546"/>
                  <a:gd name="T85" fmla="*/ 7 h 470"/>
                  <a:gd name="T86" fmla="*/ 497 w 546"/>
                  <a:gd name="T87" fmla="*/ 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46" h="470">
                    <a:moveTo>
                      <a:pt x="86" y="83"/>
                    </a:moveTo>
                    <a:lnTo>
                      <a:pt x="75" y="85"/>
                    </a:lnTo>
                    <a:lnTo>
                      <a:pt x="66" y="91"/>
                    </a:lnTo>
                    <a:lnTo>
                      <a:pt x="60" y="101"/>
                    </a:lnTo>
                    <a:lnTo>
                      <a:pt x="58" y="111"/>
                    </a:lnTo>
                    <a:lnTo>
                      <a:pt x="58" y="384"/>
                    </a:lnTo>
                    <a:lnTo>
                      <a:pt x="60" y="395"/>
                    </a:lnTo>
                    <a:lnTo>
                      <a:pt x="66" y="404"/>
                    </a:lnTo>
                    <a:lnTo>
                      <a:pt x="75" y="410"/>
                    </a:lnTo>
                    <a:lnTo>
                      <a:pt x="86" y="412"/>
                    </a:lnTo>
                    <a:lnTo>
                      <a:pt x="335" y="412"/>
                    </a:lnTo>
                    <a:lnTo>
                      <a:pt x="345" y="410"/>
                    </a:lnTo>
                    <a:lnTo>
                      <a:pt x="355" y="404"/>
                    </a:lnTo>
                    <a:lnTo>
                      <a:pt x="361" y="395"/>
                    </a:lnTo>
                    <a:lnTo>
                      <a:pt x="363" y="384"/>
                    </a:lnTo>
                    <a:lnTo>
                      <a:pt x="363" y="289"/>
                    </a:lnTo>
                    <a:lnTo>
                      <a:pt x="302" y="361"/>
                    </a:lnTo>
                    <a:lnTo>
                      <a:pt x="292" y="371"/>
                    </a:lnTo>
                    <a:lnTo>
                      <a:pt x="279" y="377"/>
                    </a:lnTo>
                    <a:lnTo>
                      <a:pt x="265" y="379"/>
                    </a:lnTo>
                    <a:lnTo>
                      <a:pt x="264" y="379"/>
                    </a:lnTo>
                    <a:lnTo>
                      <a:pt x="262" y="381"/>
                    </a:lnTo>
                    <a:lnTo>
                      <a:pt x="249" y="378"/>
                    </a:lnTo>
                    <a:lnTo>
                      <a:pt x="236" y="373"/>
                    </a:lnTo>
                    <a:lnTo>
                      <a:pt x="225" y="366"/>
                    </a:lnTo>
                    <a:lnTo>
                      <a:pt x="101" y="251"/>
                    </a:lnTo>
                    <a:lnTo>
                      <a:pt x="91" y="237"/>
                    </a:lnTo>
                    <a:lnTo>
                      <a:pt x="85" y="222"/>
                    </a:lnTo>
                    <a:lnTo>
                      <a:pt x="84" y="206"/>
                    </a:lnTo>
                    <a:lnTo>
                      <a:pt x="89" y="190"/>
                    </a:lnTo>
                    <a:lnTo>
                      <a:pt x="98" y="176"/>
                    </a:lnTo>
                    <a:lnTo>
                      <a:pt x="112" y="166"/>
                    </a:lnTo>
                    <a:lnTo>
                      <a:pt x="127" y="159"/>
                    </a:lnTo>
                    <a:lnTo>
                      <a:pt x="143" y="159"/>
                    </a:lnTo>
                    <a:lnTo>
                      <a:pt x="159" y="164"/>
                    </a:lnTo>
                    <a:lnTo>
                      <a:pt x="173" y="173"/>
                    </a:lnTo>
                    <a:lnTo>
                      <a:pt x="218" y="214"/>
                    </a:lnTo>
                    <a:lnTo>
                      <a:pt x="232" y="223"/>
                    </a:lnTo>
                    <a:lnTo>
                      <a:pt x="248" y="227"/>
                    </a:lnTo>
                    <a:lnTo>
                      <a:pt x="264" y="226"/>
                    </a:lnTo>
                    <a:lnTo>
                      <a:pt x="279" y="220"/>
                    </a:lnTo>
                    <a:lnTo>
                      <a:pt x="292" y="209"/>
                    </a:lnTo>
                    <a:lnTo>
                      <a:pt x="363" y="124"/>
                    </a:lnTo>
                    <a:lnTo>
                      <a:pt x="363" y="111"/>
                    </a:lnTo>
                    <a:lnTo>
                      <a:pt x="361" y="101"/>
                    </a:lnTo>
                    <a:lnTo>
                      <a:pt x="355" y="91"/>
                    </a:lnTo>
                    <a:lnTo>
                      <a:pt x="345" y="85"/>
                    </a:lnTo>
                    <a:lnTo>
                      <a:pt x="335" y="83"/>
                    </a:lnTo>
                    <a:lnTo>
                      <a:pt x="86" y="83"/>
                    </a:lnTo>
                    <a:close/>
                    <a:moveTo>
                      <a:pt x="497" y="0"/>
                    </a:moveTo>
                    <a:lnTo>
                      <a:pt x="513" y="3"/>
                    </a:lnTo>
                    <a:lnTo>
                      <a:pt x="527" y="11"/>
                    </a:lnTo>
                    <a:lnTo>
                      <a:pt x="539" y="24"/>
                    </a:lnTo>
                    <a:lnTo>
                      <a:pt x="545" y="40"/>
                    </a:lnTo>
                    <a:lnTo>
                      <a:pt x="546" y="56"/>
                    </a:lnTo>
                    <a:lnTo>
                      <a:pt x="543" y="72"/>
                    </a:lnTo>
                    <a:lnTo>
                      <a:pt x="533" y="87"/>
                    </a:lnTo>
                    <a:lnTo>
                      <a:pt x="421" y="221"/>
                    </a:lnTo>
                    <a:lnTo>
                      <a:pt x="421" y="384"/>
                    </a:lnTo>
                    <a:lnTo>
                      <a:pt x="418" y="406"/>
                    </a:lnTo>
                    <a:lnTo>
                      <a:pt x="409" y="427"/>
                    </a:lnTo>
                    <a:lnTo>
                      <a:pt x="396" y="444"/>
                    </a:lnTo>
                    <a:lnTo>
                      <a:pt x="378" y="458"/>
                    </a:lnTo>
                    <a:lnTo>
                      <a:pt x="357" y="467"/>
                    </a:lnTo>
                    <a:lnTo>
                      <a:pt x="335" y="470"/>
                    </a:lnTo>
                    <a:lnTo>
                      <a:pt x="86" y="470"/>
                    </a:lnTo>
                    <a:lnTo>
                      <a:pt x="63" y="467"/>
                    </a:lnTo>
                    <a:lnTo>
                      <a:pt x="43" y="458"/>
                    </a:lnTo>
                    <a:lnTo>
                      <a:pt x="26" y="444"/>
                    </a:lnTo>
                    <a:lnTo>
                      <a:pt x="12" y="427"/>
                    </a:lnTo>
                    <a:lnTo>
                      <a:pt x="3" y="406"/>
                    </a:lnTo>
                    <a:lnTo>
                      <a:pt x="0" y="384"/>
                    </a:lnTo>
                    <a:lnTo>
                      <a:pt x="0" y="111"/>
                    </a:lnTo>
                    <a:lnTo>
                      <a:pt x="3" y="89"/>
                    </a:lnTo>
                    <a:lnTo>
                      <a:pt x="12" y="68"/>
                    </a:lnTo>
                    <a:lnTo>
                      <a:pt x="26" y="51"/>
                    </a:lnTo>
                    <a:lnTo>
                      <a:pt x="43" y="37"/>
                    </a:lnTo>
                    <a:lnTo>
                      <a:pt x="63" y="28"/>
                    </a:lnTo>
                    <a:lnTo>
                      <a:pt x="86" y="25"/>
                    </a:lnTo>
                    <a:lnTo>
                      <a:pt x="335" y="25"/>
                    </a:lnTo>
                    <a:lnTo>
                      <a:pt x="358" y="28"/>
                    </a:lnTo>
                    <a:lnTo>
                      <a:pt x="378" y="38"/>
                    </a:lnTo>
                    <a:lnTo>
                      <a:pt x="396" y="52"/>
                    </a:lnTo>
                    <a:lnTo>
                      <a:pt x="409" y="70"/>
                    </a:lnTo>
                    <a:lnTo>
                      <a:pt x="452" y="19"/>
                    </a:lnTo>
                    <a:lnTo>
                      <a:pt x="465" y="7"/>
                    </a:lnTo>
                    <a:lnTo>
                      <a:pt x="480" y="1"/>
                    </a:lnTo>
                    <a:lnTo>
                      <a:pt x="497"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 name="Freeform 95"/>
              <p:cNvSpPr>
                <a:spLocks/>
              </p:cNvSpPr>
              <p:nvPr/>
            </p:nvSpPr>
            <p:spPr bwMode="auto">
              <a:xfrm>
                <a:off x="-919163" y="2792413"/>
                <a:ext cx="169863" cy="17463"/>
              </a:xfrm>
              <a:custGeom>
                <a:avLst/>
                <a:gdLst>
                  <a:gd name="T0" fmla="*/ 53 w 969"/>
                  <a:gd name="T1" fmla="*/ 0 h 106"/>
                  <a:gd name="T2" fmla="*/ 916 w 969"/>
                  <a:gd name="T3" fmla="*/ 0 h 106"/>
                  <a:gd name="T4" fmla="*/ 933 w 969"/>
                  <a:gd name="T5" fmla="*/ 3 h 106"/>
                  <a:gd name="T6" fmla="*/ 947 w 969"/>
                  <a:gd name="T7" fmla="*/ 11 h 106"/>
                  <a:gd name="T8" fmla="*/ 959 w 969"/>
                  <a:gd name="T9" fmla="*/ 22 h 106"/>
                  <a:gd name="T10" fmla="*/ 966 w 969"/>
                  <a:gd name="T11" fmla="*/ 37 h 106"/>
                  <a:gd name="T12" fmla="*/ 969 w 969"/>
                  <a:gd name="T13" fmla="*/ 54 h 106"/>
                  <a:gd name="T14" fmla="*/ 966 w 969"/>
                  <a:gd name="T15" fmla="*/ 70 h 106"/>
                  <a:gd name="T16" fmla="*/ 959 w 969"/>
                  <a:gd name="T17" fmla="*/ 85 h 106"/>
                  <a:gd name="T18" fmla="*/ 947 w 969"/>
                  <a:gd name="T19" fmla="*/ 97 h 106"/>
                  <a:gd name="T20" fmla="*/ 933 w 969"/>
                  <a:gd name="T21" fmla="*/ 104 h 106"/>
                  <a:gd name="T22" fmla="*/ 916 w 969"/>
                  <a:gd name="T23" fmla="*/ 106 h 106"/>
                  <a:gd name="T24" fmla="*/ 53 w 969"/>
                  <a:gd name="T25" fmla="*/ 106 h 106"/>
                  <a:gd name="T26" fmla="*/ 36 w 969"/>
                  <a:gd name="T27" fmla="*/ 104 h 106"/>
                  <a:gd name="T28" fmla="*/ 22 w 969"/>
                  <a:gd name="T29" fmla="*/ 97 h 106"/>
                  <a:gd name="T30" fmla="*/ 10 w 969"/>
                  <a:gd name="T31" fmla="*/ 85 h 106"/>
                  <a:gd name="T32" fmla="*/ 3 w 969"/>
                  <a:gd name="T33" fmla="*/ 70 h 106"/>
                  <a:gd name="T34" fmla="*/ 0 w 969"/>
                  <a:gd name="T35" fmla="*/ 54 h 106"/>
                  <a:gd name="T36" fmla="*/ 3 w 969"/>
                  <a:gd name="T37" fmla="*/ 37 h 106"/>
                  <a:gd name="T38" fmla="*/ 10 w 969"/>
                  <a:gd name="T39" fmla="*/ 22 h 106"/>
                  <a:gd name="T40" fmla="*/ 22 w 969"/>
                  <a:gd name="T41" fmla="*/ 11 h 106"/>
                  <a:gd name="T42" fmla="*/ 36 w 969"/>
                  <a:gd name="T43" fmla="*/ 3 h 106"/>
                  <a:gd name="T44" fmla="*/ 53 w 969"/>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6">
                    <a:moveTo>
                      <a:pt x="53" y="0"/>
                    </a:moveTo>
                    <a:lnTo>
                      <a:pt x="916" y="0"/>
                    </a:lnTo>
                    <a:lnTo>
                      <a:pt x="933" y="3"/>
                    </a:lnTo>
                    <a:lnTo>
                      <a:pt x="947" y="11"/>
                    </a:lnTo>
                    <a:lnTo>
                      <a:pt x="959" y="22"/>
                    </a:lnTo>
                    <a:lnTo>
                      <a:pt x="966" y="37"/>
                    </a:lnTo>
                    <a:lnTo>
                      <a:pt x="969" y="54"/>
                    </a:lnTo>
                    <a:lnTo>
                      <a:pt x="966" y="70"/>
                    </a:lnTo>
                    <a:lnTo>
                      <a:pt x="959" y="85"/>
                    </a:lnTo>
                    <a:lnTo>
                      <a:pt x="947" y="97"/>
                    </a:lnTo>
                    <a:lnTo>
                      <a:pt x="933" y="104"/>
                    </a:lnTo>
                    <a:lnTo>
                      <a:pt x="916" y="106"/>
                    </a:lnTo>
                    <a:lnTo>
                      <a:pt x="53" y="106"/>
                    </a:lnTo>
                    <a:lnTo>
                      <a:pt x="36" y="104"/>
                    </a:lnTo>
                    <a:lnTo>
                      <a:pt x="22" y="97"/>
                    </a:lnTo>
                    <a:lnTo>
                      <a:pt x="10" y="85"/>
                    </a:lnTo>
                    <a:lnTo>
                      <a:pt x="3" y="70"/>
                    </a:lnTo>
                    <a:lnTo>
                      <a:pt x="0" y="54"/>
                    </a:lnTo>
                    <a:lnTo>
                      <a:pt x="3" y="37"/>
                    </a:lnTo>
                    <a:lnTo>
                      <a:pt x="10" y="22"/>
                    </a:lnTo>
                    <a:lnTo>
                      <a:pt x="22" y="11"/>
                    </a:lnTo>
                    <a:lnTo>
                      <a:pt x="36" y="3"/>
                    </a:lnTo>
                    <a:lnTo>
                      <a:pt x="53"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 name="Freeform 96"/>
              <p:cNvSpPr>
                <a:spLocks/>
              </p:cNvSpPr>
              <p:nvPr/>
            </p:nvSpPr>
            <p:spPr bwMode="auto">
              <a:xfrm>
                <a:off x="-919163" y="2882900"/>
                <a:ext cx="169863" cy="19050"/>
              </a:xfrm>
              <a:custGeom>
                <a:avLst/>
                <a:gdLst>
                  <a:gd name="T0" fmla="*/ 53 w 969"/>
                  <a:gd name="T1" fmla="*/ 0 h 107"/>
                  <a:gd name="T2" fmla="*/ 916 w 969"/>
                  <a:gd name="T3" fmla="*/ 0 h 107"/>
                  <a:gd name="T4" fmla="*/ 933 w 969"/>
                  <a:gd name="T5" fmla="*/ 3 h 107"/>
                  <a:gd name="T6" fmla="*/ 947 w 969"/>
                  <a:gd name="T7" fmla="*/ 11 h 107"/>
                  <a:gd name="T8" fmla="*/ 959 w 969"/>
                  <a:gd name="T9" fmla="*/ 23 h 107"/>
                  <a:gd name="T10" fmla="*/ 966 w 969"/>
                  <a:gd name="T11" fmla="*/ 36 h 107"/>
                  <a:gd name="T12" fmla="*/ 969 w 969"/>
                  <a:gd name="T13" fmla="*/ 53 h 107"/>
                  <a:gd name="T14" fmla="*/ 966 w 969"/>
                  <a:gd name="T15" fmla="*/ 70 h 107"/>
                  <a:gd name="T16" fmla="*/ 959 w 969"/>
                  <a:gd name="T17" fmla="*/ 85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5 h 107"/>
                  <a:gd name="T32" fmla="*/ 3 w 969"/>
                  <a:gd name="T33" fmla="*/ 70 h 107"/>
                  <a:gd name="T34" fmla="*/ 0 w 969"/>
                  <a:gd name="T35" fmla="*/ 53 h 107"/>
                  <a:gd name="T36" fmla="*/ 3 w 969"/>
                  <a:gd name="T37" fmla="*/ 36 h 107"/>
                  <a:gd name="T38" fmla="*/ 10 w 969"/>
                  <a:gd name="T39" fmla="*/ 23 h 107"/>
                  <a:gd name="T40" fmla="*/ 22 w 969"/>
                  <a:gd name="T41" fmla="*/ 11 h 107"/>
                  <a:gd name="T42" fmla="*/ 36 w 969"/>
                  <a:gd name="T43" fmla="*/ 3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3"/>
                    </a:lnTo>
                    <a:lnTo>
                      <a:pt x="947" y="11"/>
                    </a:lnTo>
                    <a:lnTo>
                      <a:pt x="959" y="23"/>
                    </a:lnTo>
                    <a:lnTo>
                      <a:pt x="966" y="36"/>
                    </a:lnTo>
                    <a:lnTo>
                      <a:pt x="969" y="53"/>
                    </a:lnTo>
                    <a:lnTo>
                      <a:pt x="966" y="70"/>
                    </a:lnTo>
                    <a:lnTo>
                      <a:pt x="959" y="85"/>
                    </a:lnTo>
                    <a:lnTo>
                      <a:pt x="947" y="96"/>
                    </a:lnTo>
                    <a:lnTo>
                      <a:pt x="933" y="103"/>
                    </a:lnTo>
                    <a:lnTo>
                      <a:pt x="916" y="107"/>
                    </a:lnTo>
                    <a:lnTo>
                      <a:pt x="53" y="107"/>
                    </a:lnTo>
                    <a:lnTo>
                      <a:pt x="36" y="103"/>
                    </a:lnTo>
                    <a:lnTo>
                      <a:pt x="22" y="96"/>
                    </a:lnTo>
                    <a:lnTo>
                      <a:pt x="10" y="85"/>
                    </a:lnTo>
                    <a:lnTo>
                      <a:pt x="3" y="70"/>
                    </a:lnTo>
                    <a:lnTo>
                      <a:pt x="0" y="53"/>
                    </a:lnTo>
                    <a:lnTo>
                      <a:pt x="3" y="36"/>
                    </a:lnTo>
                    <a:lnTo>
                      <a:pt x="10" y="23"/>
                    </a:lnTo>
                    <a:lnTo>
                      <a:pt x="22" y="11"/>
                    </a:lnTo>
                    <a:lnTo>
                      <a:pt x="36" y="3"/>
                    </a:lnTo>
                    <a:lnTo>
                      <a:pt x="53"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 name="Freeform 97"/>
              <p:cNvSpPr>
                <a:spLocks/>
              </p:cNvSpPr>
              <p:nvPr/>
            </p:nvSpPr>
            <p:spPr bwMode="auto">
              <a:xfrm>
                <a:off x="-919163" y="2974975"/>
                <a:ext cx="169863" cy="19050"/>
              </a:xfrm>
              <a:custGeom>
                <a:avLst/>
                <a:gdLst>
                  <a:gd name="T0" fmla="*/ 53 w 969"/>
                  <a:gd name="T1" fmla="*/ 0 h 107"/>
                  <a:gd name="T2" fmla="*/ 916 w 969"/>
                  <a:gd name="T3" fmla="*/ 0 h 107"/>
                  <a:gd name="T4" fmla="*/ 933 w 969"/>
                  <a:gd name="T5" fmla="*/ 2 h 107"/>
                  <a:gd name="T6" fmla="*/ 947 w 969"/>
                  <a:gd name="T7" fmla="*/ 10 h 107"/>
                  <a:gd name="T8" fmla="*/ 959 w 969"/>
                  <a:gd name="T9" fmla="*/ 22 h 107"/>
                  <a:gd name="T10" fmla="*/ 966 w 969"/>
                  <a:gd name="T11" fmla="*/ 36 h 107"/>
                  <a:gd name="T12" fmla="*/ 969 w 969"/>
                  <a:gd name="T13" fmla="*/ 53 h 107"/>
                  <a:gd name="T14" fmla="*/ 966 w 969"/>
                  <a:gd name="T15" fmla="*/ 71 h 107"/>
                  <a:gd name="T16" fmla="*/ 959 w 969"/>
                  <a:gd name="T17" fmla="*/ 84 h 107"/>
                  <a:gd name="T18" fmla="*/ 947 w 969"/>
                  <a:gd name="T19" fmla="*/ 96 h 107"/>
                  <a:gd name="T20" fmla="*/ 933 w 969"/>
                  <a:gd name="T21" fmla="*/ 103 h 107"/>
                  <a:gd name="T22" fmla="*/ 916 w 969"/>
                  <a:gd name="T23" fmla="*/ 107 h 107"/>
                  <a:gd name="T24" fmla="*/ 53 w 969"/>
                  <a:gd name="T25" fmla="*/ 107 h 107"/>
                  <a:gd name="T26" fmla="*/ 36 w 969"/>
                  <a:gd name="T27" fmla="*/ 103 h 107"/>
                  <a:gd name="T28" fmla="*/ 22 w 969"/>
                  <a:gd name="T29" fmla="*/ 96 h 107"/>
                  <a:gd name="T30" fmla="*/ 10 w 969"/>
                  <a:gd name="T31" fmla="*/ 84 h 107"/>
                  <a:gd name="T32" fmla="*/ 3 w 969"/>
                  <a:gd name="T33" fmla="*/ 71 h 107"/>
                  <a:gd name="T34" fmla="*/ 0 w 969"/>
                  <a:gd name="T35" fmla="*/ 53 h 107"/>
                  <a:gd name="T36" fmla="*/ 3 w 969"/>
                  <a:gd name="T37" fmla="*/ 36 h 107"/>
                  <a:gd name="T38" fmla="*/ 10 w 969"/>
                  <a:gd name="T39" fmla="*/ 22 h 107"/>
                  <a:gd name="T40" fmla="*/ 22 w 969"/>
                  <a:gd name="T41" fmla="*/ 10 h 107"/>
                  <a:gd name="T42" fmla="*/ 36 w 969"/>
                  <a:gd name="T43" fmla="*/ 2 h 107"/>
                  <a:gd name="T44" fmla="*/ 53 w 969"/>
                  <a:gd name="T45" fmla="*/ 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69" h="107">
                    <a:moveTo>
                      <a:pt x="53" y="0"/>
                    </a:moveTo>
                    <a:lnTo>
                      <a:pt x="916" y="0"/>
                    </a:lnTo>
                    <a:lnTo>
                      <a:pt x="933" y="2"/>
                    </a:lnTo>
                    <a:lnTo>
                      <a:pt x="947" y="10"/>
                    </a:lnTo>
                    <a:lnTo>
                      <a:pt x="959" y="22"/>
                    </a:lnTo>
                    <a:lnTo>
                      <a:pt x="966" y="36"/>
                    </a:lnTo>
                    <a:lnTo>
                      <a:pt x="969" y="53"/>
                    </a:lnTo>
                    <a:lnTo>
                      <a:pt x="966" y="71"/>
                    </a:lnTo>
                    <a:lnTo>
                      <a:pt x="959" y="84"/>
                    </a:lnTo>
                    <a:lnTo>
                      <a:pt x="947" y="96"/>
                    </a:lnTo>
                    <a:lnTo>
                      <a:pt x="933" y="103"/>
                    </a:lnTo>
                    <a:lnTo>
                      <a:pt x="916" y="107"/>
                    </a:lnTo>
                    <a:lnTo>
                      <a:pt x="53" y="107"/>
                    </a:lnTo>
                    <a:lnTo>
                      <a:pt x="36" y="103"/>
                    </a:lnTo>
                    <a:lnTo>
                      <a:pt x="22" y="96"/>
                    </a:lnTo>
                    <a:lnTo>
                      <a:pt x="10" y="84"/>
                    </a:lnTo>
                    <a:lnTo>
                      <a:pt x="3" y="71"/>
                    </a:lnTo>
                    <a:lnTo>
                      <a:pt x="0" y="53"/>
                    </a:lnTo>
                    <a:lnTo>
                      <a:pt x="3" y="36"/>
                    </a:lnTo>
                    <a:lnTo>
                      <a:pt x="10" y="22"/>
                    </a:lnTo>
                    <a:lnTo>
                      <a:pt x="22" y="10"/>
                    </a:lnTo>
                    <a:lnTo>
                      <a:pt x="36" y="2"/>
                    </a:lnTo>
                    <a:lnTo>
                      <a:pt x="53" y="0"/>
                    </a:lnTo>
                    <a:close/>
                  </a:path>
                </a:pathLst>
              </a:custGeom>
              <a:ln>
                <a:headEnd/>
                <a:tailEn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sp>
          <p:nvSpPr>
            <p:cNvPr id="106" name="Content Placeholder 4"/>
            <p:cNvSpPr txBox="1">
              <a:spLocks/>
            </p:cNvSpPr>
            <p:nvPr/>
          </p:nvSpPr>
          <p:spPr>
            <a:xfrm>
              <a:off x="2031112" y="4318654"/>
              <a:ext cx="3124200" cy="609600"/>
            </a:xfrm>
            <a:prstGeom prst="rect">
              <a:avLst/>
            </a:prstGeom>
          </p:spPr>
          <p:txBody>
            <a:bodyPr anchor="ctr">
              <a:norm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sz="1800" dirty="0" smtClean="0">
                  <a:solidFill>
                    <a:prstClr val="white"/>
                  </a:solidFill>
                  <a:latin typeface="Arial" panose="020B0604020202020204" pitchFamily="34" charset="0"/>
                  <a:cs typeface="Arial" panose="020B0604020202020204" pitchFamily="34" charset="0"/>
                </a:rPr>
                <a:t>Motivation</a:t>
              </a:r>
              <a:endParaRPr lang="en-US" sz="1800" dirty="0">
                <a:solidFill>
                  <a:prstClr val="white"/>
                </a:solidFill>
                <a:latin typeface="Arial" panose="020B0604020202020204" pitchFamily="34" charset="0"/>
                <a:cs typeface="Arial" panose="020B0604020202020204" pitchFamily="34" charset="0"/>
              </a:endParaRPr>
            </a:p>
          </p:txBody>
        </p:sp>
        <p:grpSp>
          <p:nvGrpSpPr>
            <p:cNvPr id="108" name="Group 107"/>
            <p:cNvGrpSpPr/>
            <p:nvPr/>
          </p:nvGrpSpPr>
          <p:grpSpPr>
            <a:xfrm>
              <a:off x="5046441" y="5359854"/>
              <a:ext cx="538899" cy="605957"/>
              <a:chOff x="-985838" y="2259013"/>
              <a:chExt cx="425450" cy="477838"/>
            </a:xfrm>
            <a:solidFill>
              <a:schemeClr val="bg1"/>
            </a:solidFill>
          </p:grpSpPr>
          <p:sp>
            <p:nvSpPr>
              <p:cNvPr id="109" name="Freeform 82"/>
              <p:cNvSpPr>
                <a:spLocks/>
              </p:cNvSpPr>
              <p:nvPr/>
            </p:nvSpPr>
            <p:spPr bwMode="auto">
              <a:xfrm>
                <a:off x="-981076" y="2259013"/>
                <a:ext cx="420688" cy="477838"/>
              </a:xfrm>
              <a:custGeom>
                <a:avLst/>
                <a:gdLst>
                  <a:gd name="T0" fmla="*/ 2763 w 2912"/>
                  <a:gd name="T1" fmla="*/ 0 h 3309"/>
                  <a:gd name="T2" fmla="*/ 2820 w 2912"/>
                  <a:gd name="T3" fmla="*/ 12 h 3309"/>
                  <a:gd name="T4" fmla="*/ 2868 w 2912"/>
                  <a:gd name="T5" fmla="*/ 44 h 3309"/>
                  <a:gd name="T6" fmla="*/ 2900 w 2912"/>
                  <a:gd name="T7" fmla="*/ 92 h 3309"/>
                  <a:gd name="T8" fmla="*/ 2912 w 2912"/>
                  <a:gd name="T9" fmla="*/ 151 h 3309"/>
                  <a:gd name="T10" fmla="*/ 2902 w 2912"/>
                  <a:gd name="T11" fmla="*/ 203 h 3309"/>
                  <a:gd name="T12" fmla="*/ 2876 w 2912"/>
                  <a:gd name="T13" fmla="*/ 248 h 3309"/>
                  <a:gd name="T14" fmla="*/ 2837 w 2912"/>
                  <a:gd name="T15" fmla="*/ 280 h 3309"/>
                  <a:gd name="T16" fmla="*/ 2835 w 2912"/>
                  <a:gd name="T17" fmla="*/ 2050 h 3309"/>
                  <a:gd name="T18" fmla="*/ 2815 w 2912"/>
                  <a:gd name="T19" fmla="*/ 2083 h 3309"/>
                  <a:gd name="T20" fmla="*/ 2782 w 2912"/>
                  <a:gd name="T21" fmla="*/ 2103 h 3309"/>
                  <a:gd name="T22" fmla="*/ 2153 w 2912"/>
                  <a:gd name="T23" fmla="*/ 2105 h 3309"/>
                  <a:gd name="T24" fmla="*/ 2426 w 2912"/>
                  <a:gd name="T25" fmla="*/ 3146 h 3309"/>
                  <a:gd name="T26" fmla="*/ 2421 w 2912"/>
                  <a:gd name="T27" fmla="*/ 3198 h 3309"/>
                  <a:gd name="T28" fmla="*/ 2400 w 2912"/>
                  <a:gd name="T29" fmla="*/ 3245 h 3309"/>
                  <a:gd name="T30" fmla="*/ 2364 w 2912"/>
                  <a:gd name="T31" fmla="*/ 3282 h 3309"/>
                  <a:gd name="T32" fmla="*/ 2315 w 2912"/>
                  <a:gd name="T33" fmla="*/ 3304 h 3309"/>
                  <a:gd name="T34" fmla="*/ 2277 w 2912"/>
                  <a:gd name="T35" fmla="*/ 3309 h 3309"/>
                  <a:gd name="T36" fmla="*/ 2223 w 2912"/>
                  <a:gd name="T37" fmla="*/ 3298 h 3309"/>
                  <a:gd name="T38" fmla="*/ 2176 w 2912"/>
                  <a:gd name="T39" fmla="*/ 3269 h 3309"/>
                  <a:gd name="T40" fmla="*/ 2143 w 2912"/>
                  <a:gd name="T41" fmla="*/ 3224 h 3309"/>
                  <a:gd name="T42" fmla="*/ 1864 w 2912"/>
                  <a:gd name="T43" fmla="*/ 2181 h 3309"/>
                  <a:gd name="T44" fmla="*/ 779 w 2912"/>
                  <a:gd name="T45" fmla="*/ 3197 h 3309"/>
                  <a:gd name="T46" fmla="*/ 756 w 2912"/>
                  <a:gd name="T47" fmla="*/ 3245 h 3309"/>
                  <a:gd name="T48" fmla="*/ 720 w 2912"/>
                  <a:gd name="T49" fmla="*/ 3282 h 3309"/>
                  <a:gd name="T50" fmla="*/ 673 w 2912"/>
                  <a:gd name="T51" fmla="*/ 3303 h 3309"/>
                  <a:gd name="T52" fmla="*/ 623 w 2912"/>
                  <a:gd name="T53" fmla="*/ 3309 h 3309"/>
                  <a:gd name="T54" fmla="*/ 570 w 2912"/>
                  <a:gd name="T55" fmla="*/ 3295 h 3309"/>
                  <a:gd name="T56" fmla="*/ 528 w 2912"/>
                  <a:gd name="T57" fmla="*/ 3265 h 3309"/>
                  <a:gd name="T58" fmla="*/ 499 w 2912"/>
                  <a:gd name="T59" fmla="*/ 3222 h 3309"/>
                  <a:gd name="T60" fmla="*/ 486 w 2912"/>
                  <a:gd name="T61" fmla="*/ 3173 h 3309"/>
                  <a:gd name="T62" fmla="*/ 491 w 2912"/>
                  <a:gd name="T63" fmla="*/ 3119 h 3309"/>
                  <a:gd name="T64" fmla="*/ 627 w 2912"/>
                  <a:gd name="T65" fmla="*/ 2105 h 3309"/>
                  <a:gd name="T66" fmla="*/ 715 w 2912"/>
                  <a:gd name="T67" fmla="*/ 2009 h 3309"/>
                  <a:gd name="T68" fmla="*/ 2688 w 2912"/>
                  <a:gd name="T69" fmla="*/ 1956 h 3309"/>
                  <a:gd name="T70" fmla="*/ 223 w 2912"/>
                  <a:gd name="T71" fmla="*/ 301 h 3309"/>
                  <a:gd name="T72" fmla="*/ 181 w 2912"/>
                  <a:gd name="T73" fmla="*/ 1915 h 3309"/>
                  <a:gd name="T74" fmla="*/ 107 w 2912"/>
                  <a:gd name="T75" fmla="*/ 1984 h 3309"/>
                  <a:gd name="T76" fmla="*/ 75 w 2912"/>
                  <a:gd name="T77" fmla="*/ 280 h 3309"/>
                  <a:gd name="T78" fmla="*/ 35 w 2912"/>
                  <a:gd name="T79" fmla="*/ 248 h 3309"/>
                  <a:gd name="T80" fmla="*/ 9 w 2912"/>
                  <a:gd name="T81" fmla="*/ 203 h 3309"/>
                  <a:gd name="T82" fmla="*/ 0 w 2912"/>
                  <a:gd name="T83" fmla="*/ 151 h 3309"/>
                  <a:gd name="T84" fmla="*/ 12 w 2912"/>
                  <a:gd name="T85" fmla="*/ 92 h 3309"/>
                  <a:gd name="T86" fmla="*/ 44 w 2912"/>
                  <a:gd name="T87" fmla="*/ 44 h 3309"/>
                  <a:gd name="T88" fmla="*/ 91 w 2912"/>
                  <a:gd name="T89" fmla="*/ 12 h 3309"/>
                  <a:gd name="T90" fmla="*/ 149 w 2912"/>
                  <a:gd name="T91" fmla="*/ 0 h 3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12" h="3309">
                    <a:moveTo>
                      <a:pt x="149" y="0"/>
                    </a:moveTo>
                    <a:lnTo>
                      <a:pt x="2763" y="0"/>
                    </a:lnTo>
                    <a:lnTo>
                      <a:pt x="2793" y="3"/>
                    </a:lnTo>
                    <a:lnTo>
                      <a:pt x="2820" y="12"/>
                    </a:lnTo>
                    <a:lnTo>
                      <a:pt x="2846" y="26"/>
                    </a:lnTo>
                    <a:lnTo>
                      <a:pt x="2868" y="44"/>
                    </a:lnTo>
                    <a:lnTo>
                      <a:pt x="2887" y="67"/>
                    </a:lnTo>
                    <a:lnTo>
                      <a:pt x="2900" y="92"/>
                    </a:lnTo>
                    <a:lnTo>
                      <a:pt x="2909" y="121"/>
                    </a:lnTo>
                    <a:lnTo>
                      <a:pt x="2912" y="151"/>
                    </a:lnTo>
                    <a:lnTo>
                      <a:pt x="2909" y="178"/>
                    </a:lnTo>
                    <a:lnTo>
                      <a:pt x="2902" y="203"/>
                    </a:lnTo>
                    <a:lnTo>
                      <a:pt x="2892" y="227"/>
                    </a:lnTo>
                    <a:lnTo>
                      <a:pt x="2876" y="248"/>
                    </a:lnTo>
                    <a:lnTo>
                      <a:pt x="2859" y="266"/>
                    </a:lnTo>
                    <a:lnTo>
                      <a:pt x="2837" y="280"/>
                    </a:lnTo>
                    <a:lnTo>
                      <a:pt x="2837" y="2030"/>
                    </a:lnTo>
                    <a:lnTo>
                      <a:pt x="2835" y="2050"/>
                    </a:lnTo>
                    <a:lnTo>
                      <a:pt x="2827" y="2069"/>
                    </a:lnTo>
                    <a:lnTo>
                      <a:pt x="2815" y="2083"/>
                    </a:lnTo>
                    <a:lnTo>
                      <a:pt x="2800" y="2096"/>
                    </a:lnTo>
                    <a:lnTo>
                      <a:pt x="2782" y="2103"/>
                    </a:lnTo>
                    <a:lnTo>
                      <a:pt x="2763" y="2105"/>
                    </a:lnTo>
                    <a:lnTo>
                      <a:pt x="2153" y="2105"/>
                    </a:lnTo>
                    <a:lnTo>
                      <a:pt x="2422" y="3119"/>
                    </a:lnTo>
                    <a:lnTo>
                      <a:pt x="2426" y="3146"/>
                    </a:lnTo>
                    <a:lnTo>
                      <a:pt x="2426" y="3172"/>
                    </a:lnTo>
                    <a:lnTo>
                      <a:pt x="2421" y="3198"/>
                    </a:lnTo>
                    <a:lnTo>
                      <a:pt x="2413" y="3222"/>
                    </a:lnTo>
                    <a:lnTo>
                      <a:pt x="2400" y="3245"/>
                    </a:lnTo>
                    <a:lnTo>
                      <a:pt x="2384" y="3265"/>
                    </a:lnTo>
                    <a:lnTo>
                      <a:pt x="2364" y="3282"/>
                    </a:lnTo>
                    <a:lnTo>
                      <a:pt x="2341" y="3295"/>
                    </a:lnTo>
                    <a:lnTo>
                      <a:pt x="2315" y="3304"/>
                    </a:lnTo>
                    <a:lnTo>
                      <a:pt x="2297" y="3308"/>
                    </a:lnTo>
                    <a:lnTo>
                      <a:pt x="2277" y="3309"/>
                    </a:lnTo>
                    <a:lnTo>
                      <a:pt x="2249" y="3307"/>
                    </a:lnTo>
                    <a:lnTo>
                      <a:pt x="2223" y="3298"/>
                    </a:lnTo>
                    <a:lnTo>
                      <a:pt x="2199" y="3286"/>
                    </a:lnTo>
                    <a:lnTo>
                      <a:pt x="2176" y="3269"/>
                    </a:lnTo>
                    <a:lnTo>
                      <a:pt x="2157" y="3249"/>
                    </a:lnTo>
                    <a:lnTo>
                      <a:pt x="2143" y="3224"/>
                    </a:lnTo>
                    <a:lnTo>
                      <a:pt x="2133" y="3197"/>
                    </a:lnTo>
                    <a:lnTo>
                      <a:pt x="1864" y="2181"/>
                    </a:lnTo>
                    <a:lnTo>
                      <a:pt x="1048" y="2181"/>
                    </a:lnTo>
                    <a:lnTo>
                      <a:pt x="779" y="3197"/>
                    </a:lnTo>
                    <a:lnTo>
                      <a:pt x="770" y="3223"/>
                    </a:lnTo>
                    <a:lnTo>
                      <a:pt x="756" y="3245"/>
                    </a:lnTo>
                    <a:lnTo>
                      <a:pt x="740" y="3265"/>
                    </a:lnTo>
                    <a:lnTo>
                      <a:pt x="720" y="3282"/>
                    </a:lnTo>
                    <a:lnTo>
                      <a:pt x="698" y="3295"/>
                    </a:lnTo>
                    <a:lnTo>
                      <a:pt x="673" y="3303"/>
                    </a:lnTo>
                    <a:lnTo>
                      <a:pt x="649" y="3309"/>
                    </a:lnTo>
                    <a:lnTo>
                      <a:pt x="623" y="3309"/>
                    </a:lnTo>
                    <a:lnTo>
                      <a:pt x="596" y="3304"/>
                    </a:lnTo>
                    <a:lnTo>
                      <a:pt x="570" y="3295"/>
                    </a:lnTo>
                    <a:lnTo>
                      <a:pt x="547" y="3282"/>
                    </a:lnTo>
                    <a:lnTo>
                      <a:pt x="528" y="3265"/>
                    </a:lnTo>
                    <a:lnTo>
                      <a:pt x="512" y="3245"/>
                    </a:lnTo>
                    <a:lnTo>
                      <a:pt x="499" y="3222"/>
                    </a:lnTo>
                    <a:lnTo>
                      <a:pt x="491" y="3198"/>
                    </a:lnTo>
                    <a:lnTo>
                      <a:pt x="486" y="3173"/>
                    </a:lnTo>
                    <a:lnTo>
                      <a:pt x="486" y="3146"/>
                    </a:lnTo>
                    <a:lnTo>
                      <a:pt x="491" y="3119"/>
                    </a:lnTo>
                    <a:lnTo>
                      <a:pt x="758" y="2105"/>
                    </a:lnTo>
                    <a:lnTo>
                      <a:pt x="627" y="2105"/>
                    </a:lnTo>
                    <a:lnTo>
                      <a:pt x="669" y="2059"/>
                    </a:lnTo>
                    <a:lnTo>
                      <a:pt x="715" y="2009"/>
                    </a:lnTo>
                    <a:lnTo>
                      <a:pt x="763" y="1956"/>
                    </a:lnTo>
                    <a:lnTo>
                      <a:pt x="2688" y="1956"/>
                    </a:lnTo>
                    <a:lnTo>
                      <a:pt x="2688" y="301"/>
                    </a:lnTo>
                    <a:lnTo>
                      <a:pt x="223" y="301"/>
                    </a:lnTo>
                    <a:lnTo>
                      <a:pt x="223" y="1875"/>
                    </a:lnTo>
                    <a:lnTo>
                      <a:pt x="181" y="1915"/>
                    </a:lnTo>
                    <a:lnTo>
                      <a:pt x="142" y="1950"/>
                    </a:lnTo>
                    <a:lnTo>
                      <a:pt x="107" y="1984"/>
                    </a:lnTo>
                    <a:lnTo>
                      <a:pt x="75" y="2013"/>
                    </a:lnTo>
                    <a:lnTo>
                      <a:pt x="75" y="280"/>
                    </a:lnTo>
                    <a:lnTo>
                      <a:pt x="54" y="266"/>
                    </a:lnTo>
                    <a:lnTo>
                      <a:pt x="35" y="248"/>
                    </a:lnTo>
                    <a:lnTo>
                      <a:pt x="21" y="227"/>
                    </a:lnTo>
                    <a:lnTo>
                      <a:pt x="9" y="203"/>
                    </a:lnTo>
                    <a:lnTo>
                      <a:pt x="2" y="178"/>
                    </a:lnTo>
                    <a:lnTo>
                      <a:pt x="0" y="151"/>
                    </a:lnTo>
                    <a:lnTo>
                      <a:pt x="3" y="121"/>
                    </a:lnTo>
                    <a:lnTo>
                      <a:pt x="12" y="92"/>
                    </a:lnTo>
                    <a:lnTo>
                      <a:pt x="25" y="67"/>
                    </a:lnTo>
                    <a:lnTo>
                      <a:pt x="44" y="44"/>
                    </a:lnTo>
                    <a:lnTo>
                      <a:pt x="65" y="26"/>
                    </a:lnTo>
                    <a:lnTo>
                      <a:pt x="91" y="12"/>
                    </a:lnTo>
                    <a:lnTo>
                      <a:pt x="119" y="3"/>
                    </a:lnTo>
                    <a:lnTo>
                      <a:pt x="149"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0" name="Freeform 83"/>
              <p:cNvSpPr>
                <a:spLocks/>
              </p:cNvSpPr>
              <p:nvPr/>
            </p:nvSpPr>
            <p:spPr bwMode="auto">
              <a:xfrm>
                <a:off x="-796926" y="2397125"/>
                <a:ext cx="42863" cy="125413"/>
              </a:xfrm>
              <a:custGeom>
                <a:avLst/>
                <a:gdLst>
                  <a:gd name="T0" fmla="*/ 150 w 299"/>
                  <a:gd name="T1" fmla="*/ 0 h 864"/>
                  <a:gd name="T2" fmla="*/ 180 w 299"/>
                  <a:gd name="T3" fmla="*/ 3 h 864"/>
                  <a:gd name="T4" fmla="*/ 208 w 299"/>
                  <a:gd name="T5" fmla="*/ 12 h 864"/>
                  <a:gd name="T6" fmla="*/ 233 w 299"/>
                  <a:gd name="T7" fmla="*/ 25 h 864"/>
                  <a:gd name="T8" fmla="*/ 255 w 299"/>
                  <a:gd name="T9" fmla="*/ 44 h 864"/>
                  <a:gd name="T10" fmla="*/ 273 w 299"/>
                  <a:gd name="T11" fmla="*/ 67 h 864"/>
                  <a:gd name="T12" fmla="*/ 287 w 299"/>
                  <a:gd name="T13" fmla="*/ 92 h 864"/>
                  <a:gd name="T14" fmla="*/ 296 w 299"/>
                  <a:gd name="T15" fmla="*/ 120 h 864"/>
                  <a:gd name="T16" fmla="*/ 299 w 299"/>
                  <a:gd name="T17" fmla="*/ 151 h 864"/>
                  <a:gd name="T18" fmla="*/ 299 w 299"/>
                  <a:gd name="T19" fmla="*/ 715 h 864"/>
                  <a:gd name="T20" fmla="*/ 296 w 299"/>
                  <a:gd name="T21" fmla="*/ 745 h 864"/>
                  <a:gd name="T22" fmla="*/ 287 w 299"/>
                  <a:gd name="T23" fmla="*/ 773 h 864"/>
                  <a:gd name="T24" fmla="*/ 273 w 299"/>
                  <a:gd name="T25" fmla="*/ 799 h 864"/>
                  <a:gd name="T26" fmla="*/ 255 w 299"/>
                  <a:gd name="T27" fmla="*/ 821 h 864"/>
                  <a:gd name="T28" fmla="*/ 233 w 299"/>
                  <a:gd name="T29" fmla="*/ 840 h 864"/>
                  <a:gd name="T30" fmla="*/ 208 w 299"/>
                  <a:gd name="T31" fmla="*/ 853 h 864"/>
                  <a:gd name="T32" fmla="*/ 180 w 299"/>
                  <a:gd name="T33" fmla="*/ 861 h 864"/>
                  <a:gd name="T34" fmla="*/ 150 w 299"/>
                  <a:gd name="T35" fmla="*/ 864 h 864"/>
                  <a:gd name="T36" fmla="*/ 119 w 299"/>
                  <a:gd name="T37" fmla="*/ 861 h 864"/>
                  <a:gd name="T38" fmla="*/ 91 w 299"/>
                  <a:gd name="T39" fmla="*/ 853 h 864"/>
                  <a:gd name="T40" fmla="*/ 66 w 299"/>
                  <a:gd name="T41" fmla="*/ 840 h 864"/>
                  <a:gd name="T42" fmla="*/ 44 w 299"/>
                  <a:gd name="T43" fmla="*/ 821 h 864"/>
                  <a:gd name="T44" fmla="*/ 26 w 299"/>
                  <a:gd name="T45" fmla="*/ 799 h 864"/>
                  <a:gd name="T46" fmla="*/ 12 w 299"/>
                  <a:gd name="T47" fmla="*/ 773 h 864"/>
                  <a:gd name="T48" fmla="*/ 3 w 299"/>
                  <a:gd name="T49" fmla="*/ 745 h 864"/>
                  <a:gd name="T50" fmla="*/ 0 w 299"/>
                  <a:gd name="T51" fmla="*/ 715 h 864"/>
                  <a:gd name="T52" fmla="*/ 0 w 299"/>
                  <a:gd name="T53" fmla="*/ 151 h 864"/>
                  <a:gd name="T54" fmla="*/ 3 w 299"/>
                  <a:gd name="T55" fmla="*/ 120 h 864"/>
                  <a:gd name="T56" fmla="*/ 12 w 299"/>
                  <a:gd name="T57" fmla="*/ 92 h 864"/>
                  <a:gd name="T58" fmla="*/ 26 w 299"/>
                  <a:gd name="T59" fmla="*/ 67 h 864"/>
                  <a:gd name="T60" fmla="*/ 44 w 299"/>
                  <a:gd name="T61" fmla="*/ 44 h 864"/>
                  <a:gd name="T62" fmla="*/ 66 w 299"/>
                  <a:gd name="T63" fmla="*/ 25 h 864"/>
                  <a:gd name="T64" fmla="*/ 91 w 299"/>
                  <a:gd name="T65" fmla="*/ 12 h 864"/>
                  <a:gd name="T66" fmla="*/ 119 w 299"/>
                  <a:gd name="T67" fmla="*/ 3 h 864"/>
                  <a:gd name="T68" fmla="*/ 150 w 299"/>
                  <a:gd name="T6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864">
                    <a:moveTo>
                      <a:pt x="150" y="0"/>
                    </a:moveTo>
                    <a:lnTo>
                      <a:pt x="180" y="3"/>
                    </a:lnTo>
                    <a:lnTo>
                      <a:pt x="208" y="12"/>
                    </a:lnTo>
                    <a:lnTo>
                      <a:pt x="233" y="25"/>
                    </a:lnTo>
                    <a:lnTo>
                      <a:pt x="255" y="44"/>
                    </a:lnTo>
                    <a:lnTo>
                      <a:pt x="273" y="67"/>
                    </a:lnTo>
                    <a:lnTo>
                      <a:pt x="287" y="92"/>
                    </a:lnTo>
                    <a:lnTo>
                      <a:pt x="296" y="120"/>
                    </a:lnTo>
                    <a:lnTo>
                      <a:pt x="299" y="151"/>
                    </a:lnTo>
                    <a:lnTo>
                      <a:pt x="299" y="715"/>
                    </a:lnTo>
                    <a:lnTo>
                      <a:pt x="296" y="745"/>
                    </a:lnTo>
                    <a:lnTo>
                      <a:pt x="287" y="773"/>
                    </a:lnTo>
                    <a:lnTo>
                      <a:pt x="273" y="799"/>
                    </a:lnTo>
                    <a:lnTo>
                      <a:pt x="255" y="821"/>
                    </a:lnTo>
                    <a:lnTo>
                      <a:pt x="233" y="840"/>
                    </a:lnTo>
                    <a:lnTo>
                      <a:pt x="208" y="853"/>
                    </a:lnTo>
                    <a:lnTo>
                      <a:pt x="180" y="861"/>
                    </a:lnTo>
                    <a:lnTo>
                      <a:pt x="150" y="864"/>
                    </a:lnTo>
                    <a:lnTo>
                      <a:pt x="119" y="861"/>
                    </a:lnTo>
                    <a:lnTo>
                      <a:pt x="91" y="853"/>
                    </a:lnTo>
                    <a:lnTo>
                      <a:pt x="66" y="840"/>
                    </a:lnTo>
                    <a:lnTo>
                      <a:pt x="44" y="821"/>
                    </a:lnTo>
                    <a:lnTo>
                      <a:pt x="26" y="799"/>
                    </a:lnTo>
                    <a:lnTo>
                      <a:pt x="12" y="773"/>
                    </a:lnTo>
                    <a:lnTo>
                      <a:pt x="3" y="745"/>
                    </a:lnTo>
                    <a:lnTo>
                      <a:pt x="0" y="715"/>
                    </a:lnTo>
                    <a:lnTo>
                      <a:pt x="0" y="151"/>
                    </a:lnTo>
                    <a:lnTo>
                      <a:pt x="3" y="120"/>
                    </a:lnTo>
                    <a:lnTo>
                      <a:pt x="12" y="92"/>
                    </a:lnTo>
                    <a:lnTo>
                      <a:pt x="26" y="67"/>
                    </a:lnTo>
                    <a:lnTo>
                      <a:pt x="44" y="44"/>
                    </a:lnTo>
                    <a:lnTo>
                      <a:pt x="66" y="25"/>
                    </a:lnTo>
                    <a:lnTo>
                      <a:pt x="91" y="12"/>
                    </a:lnTo>
                    <a:lnTo>
                      <a:pt x="119" y="3"/>
                    </a:lnTo>
                    <a:lnTo>
                      <a:pt x="150"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1" name="Freeform 84"/>
              <p:cNvSpPr>
                <a:spLocks/>
              </p:cNvSpPr>
              <p:nvPr/>
            </p:nvSpPr>
            <p:spPr bwMode="auto">
              <a:xfrm>
                <a:off x="-727076" y="2322513"/>
                <a:ext cx="42863" cy="200025"/>
              </a:xfrm>
              <a:custGeom>
                <a:avLst/>
                <a:gdLst>
                  <a:gd name="T0" fmla="*/ 149 w 298"/>
                  <a:gd name="T1" fmla="*/ 0 h 1390"/>
                  <a:gd name="T2" fmla="*/ 179 w 298"/>
                  <a:gd name="T3" fmla="*/ 3 h 1390"/>
                  <a:gd name="T4" fmla="*/ 207 w 298"/>
                  <a:gd name="T5" fmla="*/ 11 h 1390"/>
                  <a:gd name="T6" fmla="*/ 232 w 298"/>
                  <a:gd name="T7" fmla="*/ 25 h 1390"/>
                  <a:gd name="T8" fmla="*/ 255 w 298"/>
                  <a:gd name="T9" fmla="*/ 44 h 1390"/>
                  <a:gd name="T10" fmla="*/ 272 w 298"/>
                  <a:gd name="T11" fmla="*/ 66 h 1390"/>
                  <a:gd name="T12" fmla="*/ 287 w 298"/>
                  <a:gd name="T13" fmla="*/ 92 h 1390"/>
                  <a:gd name="T14" fmla="*/ 295 w 298"/>
                  <a:gd name="T15" fmla="*/ 120 h 1390"/>
                  <a:gd name="T16" fmla="*/ 298 w 298"/>
                  <a:gd name="T17" fmla="*/ 150 h 1390"/>
                  <a:gd name="T18" fmla="*/ 298 w 298"/>
                  <a:gd name="T19" fmla="*/ 1241 h 1390"/>
                  <a:gd name="T20" fmla="*/ 295 w 298"/>
                  <a:gd name="T21" fmla="*/ 1271 h 1390"/>
                  <a:gd name="T22" fmla="*/ 287 w 298"/>
                  <a:gd name="T23" fmla="*/ 1299 h 1390"/>
                  <a:gd name="T24" fmla="*/ 272 w 298"/>
                  <a:gd name="T25" fmla="*/ 1325 h 1390"/>
                  <a:gd name="T26" fmla="*/ 255 w 298"/>
                  <a:gd name="T27" fmla="*/ 1347 h 1390"/>
                  <a:gd name="T28" fmla="*/ 232 w 298"/>
                  <a:gd name="T29" fmla="*/ 1366 h 1390"/>
                  <a:gd name="T30" fmla="*/ 207 w 298"/>
                  <a:gd name="T31" fmla="*/ 1379 h 1390"/>
                  <a:gd name="T32" fmla="*/ 179 w 298"/>
                  <a:gd name="T33" fmla="*/ 1387 h 1390"/>
                  <a:gd name="T34" fmla="*/ 149 w 298"/>
                  <a:gd name="T35" fmla="*/ 1390 h 1390"/>
                  <a:gd name="T36" fmla="*/ 118 w 298"/>
                  <a:gd name="T37" fmla="*/ 1387 h 1390"/>
                  <a:gd name="T38" fmla="*/ 91 w 298"/>
                  <a:gd name="T39" fmla="*/ 1379 h 1390"/>
                  <a:gd name="T40" fmla="*/ 66 w 298"/>
                  <a:gd name="T41" fmla="*/ 1366 h 1390"/>
                  <a:gd name="T42" fmla="*/ 43 w 298"/>
                  <a:gd name="T43" fmla="*/ 1347 h 1390"/>
                  <a:gd name="T44" fmla="*/ 26 w 298"/>
                  <a:gd name="T45" fmla="*/ 1325 h 1390"/>
                  <a:gd name="T46" fmla="*/ 11 w 298"/>
                  <a:gd name="T47" fmla="*/ 1299 h 1390"/>
                  <a:gd name="T48" fmla="*/ 3 w 298"/>
                  <a:gd name="T49" fmla="*/ 1271 h 1390"/>
                  <a:gd name="T50" fmla="*/ 0 w 298"/>
                  <a:gd name="T51" fmla="*/ 1241 h 1390"/>
                  <a:gd name="T52" fmla="*/ 0 w 298"/>
                  <a:gd name="T53" fmla="*/ 150 h 1390"/>
                  <a:gd name="T54" fmla="*/ 3 w 298"/>
                  <a:gd name="T55" fmla="*/ 120 h 1390"/>
                  <a:gd name="T56" fmla="*/ 11 w 298"/>
                  <a:gd name="T57" fmla="*/ 92 h 1390"/>
                  <a:gd name="T58" fmla="*/ 26 w 298"/>
                  <a:gd name="T59" fmla="*/ 66 h 1390"/>
                  <a:gd name="T60" fmla="*/ 43 w 298"/>
                  <a:gd name="T61" fmla="*/ 44 h 1390"/>
                  <a:gd name="T62" fmla="*/ 66 w 298"/>
                  <a:gd name="T63" fmla="*/ 25 h 1390"/>
                  <a:gd name="T64" fmla="*/ 91 w 298"/>
                  <a:gd name="T65" fmla="*/ 11 h 1390"/>
                  <a:gd name="T66" fmla="*/ 118 w 298"/>
                  <a:gd name="T67" fmla="*/ 3 h 1390"/>
                  <a:gd name="T68" fmla="*/ 149 w 298"/>
                  <a:gd name="T69" fmla="*/ 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8" h="1390">
                    <a:moveTo>
                      <a:pt x="149" y="0"/>
                    </a:moveTo>
                    <a:lnTo>
                      <a:pt x="179" y="3"/>
                    </a:lnTo>
                    <a:lnTo>
                      <a:pt x="207" y="11"/>
                    </a:lnTo>
                    <a:lnTo>
                      <a:pt x="232" y="25"/>
                    </a:lnTo>
                    <a:lnTo>
                      <a:pt x="255" y="44"/>
                    </a:lnTo>
                    <a:lnTo>
                      <a:pt x="272" y="66"/>
                    </a:lnTo>
                    <a:lnTo>
                      <a:pt x="287" y="92"/>
                    </a:lnTo>
                    <a:lnTo>
                      <a:pt x="295" y="120"/>
                    </a:lnTo>
                    <a:lnTo>
                      <a:pt x="298" y="150"/>
                    </a:lnTo>
                    <a:lnTo>
                      <a:pt x="298" y="1241"/>
                    </a:lnTo>
                    <a:lnTo>
                      <a:pt x="295" y="1271"/>
                    </a:lnTo>
                    <a:lnTo>
                      <a:pt x="287" y="1299"/>
                    </a:lnTo>
                    <a:lnTo>
                      <a:pt x="272" y="1325"/>
                    </a:lnTo>
                    <a:lnTo>
                      <a:pt x="255" y="1347"/>
                    </a:lnTo>
                    <a:lnTo>
                      <a:pt x="232" y="1366"/>
                    </a:lnTo>
                    <a:lnTo>
                      <a:pt x="207" y="1379"/>
                    </a:lnTo>
                    <a:lnTo>
                      <a:pt x="179" y="1387"/>
                    </a:lnTo>
                    <a:lnTo>
                      <a:pt x="149" y="1390"/>
                    </a:lnTo>
                    <a:lnTo>
                      <a:pt x="118" y="1387"/>
                    </a:lnTo>
                    <a:lnTo>
                      <a:pt x="91" y="1379"/>
                    </a:lnTo>
                    <a:lnTo>
                      <a:pt x="66" y="1366"/>
                    </a:lnTo>
                    <a:lnTo>
                      <a:pt x="43" y="1347"/>
                    </a:lnTo>
                    <a:lnTo>
                      <a:pt x="26" y="1325"/>
                    </a:lnTo>
                    <a:lnTo>
                      <a:pt x="11" y="1299"/>
                    </a:lnTo>
                    <a:lnTo>
                      <a:pt x="3" y="1271"/>
                    </a:lnTo>
                    <a:lnTo>
                      <a:pt x="0" y="1241"/>
                    </a:lnTo>
                    <a:lnTo>
                      <a:pt x="0" y="150"/>
                    </a:lnTo>
                    <a:lnTo>
                      <a:pt x="3" y="120"/>
                    </a:lnTo>
                    <a:lnTo>
                      <a:pt x="11" y="92"/>
                    </a:lnTo>
                    <a:lnTo>
                      <a:pt x="26" y="66"/>
                    </a:lnTo>
                    <a:lnTo>
                      <a:pt x="43" y="44"/>
                    </a:lnTo>
                    <a:lnTo>
                      <a:pt x="66" y="25"/>
                    </a:lnTo>
                    <a:lnTo>
                      <a:pt x="91" y="11"/>
                    </a:lnTo>
                    <a:lnTo>
                      <a:pt x="118" y="3"/>
                    </a:lnTo>
                    <a:lnTo>
                      <a:pt x="149"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2" name="Freeform 85"/>
              <p:cNvSpPr>
                <a:spLocks/>
              </p:cNvSpPr>
              <p:nvPr/>
            </p:nvSpPr>
            <p:spPr bwMode="auto">
              <a:xfrm>
                <a:off x="-657226" y="2365375"/>
                <a:ext cx="42863" cy="157163"/>
              </a:xfrm>
              <a:custGeom>
                <a:avLst/>
                <a:gdLst>
                  <a:gd name="T0" fmla="*/ 150 w 299"/>
                  <a:gd name="T1" fmla="*/ 0 h 1089"/>
                  <a:gd name="T2" fmla="*/ 180 w 299"/>
                  <a:gd name="T3" fmla="*/ 3 h 1089"/>
                  <a:gd name="T4" fmla="*/ 208 w 299"/>
                  <a:gd name="T5" fmla="*/ 11 h 1089"/>
                  <a:gd name="T6" fmla="*/ 232 w 299"/>
                  <a:gd name="T7" fmla="*/ 26 h 1089"/>
                  <a:gd name="T8" fmla="*/ 255 w 299"/>
                  <a:gd name="T9" fmla="*/ 43 h 1089"/>
                  <a:gd name="T10" fmla="*/ 273 w 299"/>
                  <a:gd name="T11" fmla="*/ 66 h 1089"/>
                  <a:gd name="T12" fmla="*/ 287 w 299"/>
                  <a:gd name="T13" fmla="*/ 91 h 1089"/>
                  <a:gd name="T14" fmla="*/ 295 w 299"/>
                  <a:gd name="T15" fmla="*/ 119 h 1089"/>
                  <a:gd name="T16" fmla="*/ 299 w 299"/>
                  <a:gd name="T17" fmla="*/ 149 h 1089"/>
                  <a:gd name="T18" fmla="*/ 299 w 299"/>
                  <a:gd name="T19" fmla="*/ 940 h 1089"/>
                  <a:gd name="T20" fmla="*/ 295 w 299"/>
                  <a:gd name="T21" fmla="*/ 970 h 1089"/>
                  <a:gd name="T22" fmla="*/ 287 w 299"/>
                  <a:gd name="T23" fmla="*/ 998 h 1089"/>
                  <a:gd name="T24" fmla="*/ 273 w 299"/>
                  <a:gd name="T25" fmla="*/ 1024 h 1089"/>
                  <a:gd name="T26" fmla="*/ 255 w 299"/>
                  <a:gd name="T27" fmla="*/ 1046 h 1089"/>
                  <a:gd name="T28" fmla="*/ 232 w 299"/>
                  <a:gd name="T29" fmla="*/ 1065 h 1089"/>
                  <a:gd name="T30" fmla="*/ 208 w 299"/>
                  <a:gd name="T31" fmla="*/ 1078 h 1089"/>
                  <a:gd name="T32" fmla="*/ 180 w 299"/>
                  <a:gd name="T33" fmla="*/ 1086 h 1089"/>
                  <a:gd name="T34" fmla="*/ 150 w 299"/>
                  <a:gd name="T35" fmla="*/ 1089 h 1089"/>
                  <a:gd name="T36" fmla="*/ 119 w 299"/>
                  <a:gd name="T37" fmla="*/ 1086 h 1089"/>
                  <a:gd name="T38" fmla="*/ 91 w 299"/>
                  <a:gd name="T39" fmla="*/ 1078 h 1089"/>
                  <a:gd name="T40" fmla="*/ 66 w 299"/>
                  <a:gd name="T41" fmla="*/ 1065 h 1089"/>
                  <a:gd name="T42" fmla="*/ 43 w 299"/>
                  <a:gd name="T43" fmla="*/ 1046 h 1089"/>
                  <a:gd name="T44" fmla="*/ 26 w 299"/>
                  <a:gd name="T45" fmla="*/ 1024 h 1089"/>
                  <a:gd name="T46" fmla="*/ 11 w 299"/>
                  <a:gd name="T47" fmla="*/ 998 h 1089"/>
                  <a:gd name="T48" fmla="*/ 3 w 299"/>
                  <a:gd name="T49" fmla="*/ 970 h 1089"/>
                  <a:gd name="T50" fmla="*/ 0 w 299"/>
                  <a:gd name="T51" fmla="*/ 940 h 1089"/>
                  <a:gd name="T52" fmla="*/ 0 w 299"/>
                  <a:gd name="T53" fmla="*/ 149 h 1089"/>
                  <a:gd name="T54" fmla="*/ 3 w 299"/>
                  <a:gd name="T55" fmla="*/ 119 h 1089"/>
                  <a:gd name="T56" fmla="*/ 11 w 299"/>
                  <a:gd name="T57" fmla="*/ 91 h 1089"/>
                  <a:gd name="T58" fmla="*/ 26 w 299"/>
                  <a:gd name="T59" fmla="*/ 66 h 1089"/>
                  <a:gd name="T60" fmla="*/ 43 w 299"/>
                  <a:gd name="T61" fmla="*/ 43 h 1089"/>
                  <a:gd name="T62" fmla="*/ 66 w 299"/>
                  <a:gd name="T63" fmla="*/ 26 h 1089"/>
                  <a:gd name="T64" fmla="*/ 91 w 299"/>
                  <a:gd name="T65" fmla="*/ 11 h 1089"/>
                  <a:gd name="T66" fmla="*/ 119 w 299"/>
                  <a:gd name="T67" fmla="*/ 3 h 1089"/>
                  <a:gd name="T68" fmla="*/ 150 w 299"/>
                  <a:gd name="T69" fmla="*/ 0 h 1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99" h="1089">
                    <a:moveTo>
                      <a:pt x="150" y="0"/>
                    </a:moveTo>
                    <a:lnTo>
                      <a:pt x="180" y="3"/>
                    </a:lnTo>
                    <a:lnTo>
                      <a:pt x="208" y="11"/>
                    </a:lnTo>
                    <a:lnTo>
                      <a:pt x="232" y="26"/>
                    </a:lnTo>
                    <a:lnTo>
                      <a:pt x="255" y="43"/>
                    </a:lnTo>
                    <a:lnTo>
                      <a:pt x="273" y="66"/>
                    </a:lnTo>
                    <a:lnTo>
                      <a:pt x="287" y="91"/>
                    </a:lnTo>
                    <a:lnTo>
                      <a:pt x="295" y="119"/>
                    </a:lnTo>
                    <a:lnTo>
                      <a:pt x="299" y="149"/>
                    </a:lnTo>
                    <a:lnTo>
                      <a:pt x="299" y="940"/>
                    </a:lnTo>
                    <a:lnTo>
                      <a:pt x="295" y="970"/>
                    </a:lnTo>
                    <a:lnTo>
                      <a:pt x="287" y="998"/>
                    </a:lnTo>
                    <a:lnTo>
                      <a:pt x="273" y="1024"/>
                    </a:lnTo>
                    <a:lnTo>
                      <a:pt x="255" y="1046"/>
                    </a:lnTo>
                    <a:lnTo>
                      <a:pt x="232" y="1065"/>
                    </a:lnTo>
                    <a:lnTo>
                      <a:pt x="208" y="1078"/>
                    </a:lnTo>
                    <a:lnTo>
                      <a:pt x="180" y="1086"/>
                    </a:lnTo>
                    <a:lnTo>
                      <a:pt x="150" y="1089"/>
                    </a:lnTo>
                    <a:lnTo>
                      <a:pt x="119" y="1086"/>
                    </a:lnTo>
                    <a:lnTo>
                      <a:pt x="91" y="1078"/>
                    </a:lnTo>
                    <a:lnTo>
                      <a:pt x="66" y="1065"/>
                    </a:lnTo>
                    <a:lnTo>
                      <a:pt x="43" y="1046"/>
                    </a:lnTo>
                    <a:lnTo>
                      <a:pt x="26" y="1024"/>
                    </a:lnTo>
                    <a:lnTo>
                      <a:pt x="11" y="998"/>
                    </a:lnTo>
                    <a:lnTo>
                      <a:pt x="3" y="970"/>
                    </a:lnTo>
                    <a:lnTo>
                      <a:pt x="0" y="940"/>
                    </a:lnTo>
                    <a:lnTo>
                      <a:pt x="0" y="149"/>
                    </a:lnTo>
                    <a:lnTo>
                      <a:pt x="3" y="119"/>
                    </a:lnTo>
                    <a:lnTo>
                      <a:pt x="11" y="91"/>
                    </a:lnTo>
                    <a:lnTo>
                      <a:pt x="26" y="66"/>
                    </a:lnTo>
                    <a:lnTo>
                      <a:pt x="43" y="43"/>
                    </a:lnTo>
                    <a:lnTo>
                      <a:pt x="66" y="26"/>
                    </a:lnTo>
                    <a:lnTo>
                      <a:pt x="91" y="11"/>
                    </a:lnTo>
                    <a:lnTo>
                      <a:pt x="119" y="3"/>
                    </a:lnTo>
                    <a:lnTo>
                      <a:pt x="150"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3" name="Freeform 86"/>
              <p:cNvSpPr>
                <a:spLocks/>
              </p:cNvSpPr>
              <p:nvPr/>
            </p:nvSpPr>
            <p:spPr bwMode="auto">
              <a:xfrm>
                <a:off x="-985838" y="2455863"/>
                <a:ext cx="158750" cy="158750"/>
              </a:xfrm>
              <a:custGeom>
                <a:avLst/>
                <a:gdLst>
                  <a:gd name="T0" fmla="*/ 1064 w 1095"/>
                  <a:gd name="T1" fmla="*/ 0 h 1101"/>
                  <a:gd name="T2" fmla="*/ 1084 w 1095"/>
                  <a:gd name="T3" fmla="*/ 9 h 1101"/>
                  <a:gd name="T4" fmla="*/ 1095 w 1095"/>
                  <a:gd name="T5" fmla="*/ 30 h 1101"/>
                  <a:gd name="T6" fmla="*/ 1091 w 1095"/>
                  <a:gd name="T7" fmla="*/ 52 h 1101"/>
                  <a:gd name="T8" fmla="*/ 1082 w 1095"/>
                  <a:gd name="T9" fmla="*/ 64 h 1101"/>
                  <a:gd name="T10" fmla="*/ 1068 w 1095"/>
                  <a:gd name="T11" fmla="*/ 80 h 1101"/>
                  <a:gd name="T12" fmla="*/ 1041 w 1095"/>
                  <a:gd name="T13" fmla="*/ 109 h 1101"/>
                  <a:gd name="T14" fmla="*/ 1003 w 1095"/>
                  <a:gd name="T15" fmla="*/ 151 h 1101"/>
                  <a:gd name="T16" fmla="*/ 954 w 1095"/>
                  <a:gd name="T17" fmla="*/ 204 h 1101"/>
                  <a:gd name="T18" fmla="*/ 898 w 1095"/>
                  <a:gd name="T19" fmla="*/ 266 h 1101"/>
                  <a:gd name="T20" fmla="*/ 836 w 1095"/>
                  <a:gd name="T21" fmla="*/ 334 h 1101"/>
                  <a:gd name="T22" fmla="*/ 769 w 1095"/>
                  <a:gd name="T23" fmla="*/ 408 h 1101"/>
                  <a:gd name="T24" fmla="*/ 698 w 1095"/>
                  <a:gd name="T25" fmla="*/ 486 h 1101"/>
                  <a:gd name="T26" fmla="*/ 627 w 1095"/>
                  <a:gd name="T27" fmla="*/ 565 h 1101"/>
                  <a:gd name="T28" fmla="*/ 555 w 1095"/>
                  <a:gd name="T29" fmla="*/ 644 h 1101"/>
                  <a:gd name="T30" fmla="*/ 484 w 1095"/>
                  <a:gd name="T31" fmla="*/ 722 h 1101"/>
                  <a:gd name="T32" fmla="*/ 416 w 1095"/>
                  <a:gd name="T33" fmla="*/ 796 h 1101"/>
                  <a:gd name="T34" fmla="*/ 354 w 1095"/>
                  <a:gd name="T35" fmla="*/ 866 h 1101"/>
                  <a:gd name="T36" fmla="*/ 297 w 1095"/>
                  <a:gd name="T37" fmla="*/ 927 h 1101"/>
                  <a:gd name="T38" fmla="*/ 249 w 1095"/>
                  <a:gd name="T39" fmla="*/ 981 h 1101"/>
                  <a:gd name="T40" fmla="*/ 211 w 1095"/>
                  <a:gd name="T41" fmla="*/ 1024 h 1101"/>
                  <a:gd name="T42" fmla="*/ 183 w 1095"/>
                  <a:gd name="T43" fmla="*/ 1054 h 1101"/>
                  <a:gd name="T44" fmla="*/ 167 w 1095"/>
                  <a:gd name="T45" fmla="*/ 1071 h 1101"/>
                  <a:gd name="T46" fmla="*/ 148 w 1095"/>
                  <a:gd name="T47" fmla="*/ 1087 h 1101"/>
                  <a:gd name="T48" fmla="*/ 107 w 1095"/>
                  <a:gd name="T49" fmla="*/ 1101 h 1101"/>
                  <a:gd name="T50" fmla="*/ 65 w 1095"/>
                  <a:gd name="T51" fmla="*/ 1097 h 1101"/>
                  <a:gd name="T52" fmla="*/ 28 w 1095"/>
                  <a:gd name="T53" fmla="*/ 1073 h 1101"/>
                  <a:gd name="T54" fmla="*/ 5 w 1095"/>
                  <a:gd name="T55" fmla="*/ 1035 h 1101"/>
                  <a:gd name="T56" fmla="*/ 0 w 1095"/>
                  <a:gd name="T57" fmla="*/ 993 h 1101"/>
                  <a:gd name="T58" fmla="*/ 13 w 1095"/>
                  <a:gd name="T59" fmla="*/ 952 h 1101"/>
                  <a:gd name="T60" fmla="*/ 30 w 1095"/>
                  <a:gd name="T61" fmla="*/ 932 h 1101"/>
                  <a:gd name="T62" fmla="*/ 46 w 1095"/>
                  <a:gd name="T63" fmla="*/ 917 h 1101"/>
                  <a:gd name="T64" fmla="*/ 76 w 1095"/>
                  <a:gd name="T65" fmla="*/ 890 h 1101"/>
                  <a:gd name="T66" fmla="*/ 120 w 1095"/>
                  <a:gd name="T67" fmla="*/ 850 h 1101"/>
                  <a:gd name="T68" fmla="*/ 172 w 1095"/>
                  <a:gd name="T69" fmla="*/ 801 h 1101"/>
                  <a:gd name="T70" fmla="*/ 233 w 1095"/>
                  <a:gd name="T71" fmla="*/ 745 h 1101"/>
                  <a:gd name="T72" fmla="*/ 303 w 1095"/>
                  <a:gd name="T73" fmla="*/ 682 h 1101"/>
                  <a:gd name="T74" fmla="*/ 376 w 1095"/>
                  <a:gd name="T75" fmla="*/ 614 h 1101"/>
                  <a:gd name="T76" fmla="*/ 453 w 1095"/>
                  <a:gd name="T77" fmla="*/ 542 h 1101"/>
                  <a:gd name="T78" fmla="*/ 532 w 1095"/>
                  <a:gd name="T79" fmla="*/ 471 h 1101"/>
                  <a:gd name="T80" fmla="*/ 610 w 1095"/>
                  <a:gd name="T81" fmla="*/ 398 h 1101"/>
                  <a:gd name="T82" fmla="*/ 688 w 1095"/>
                  <a:gd name="T83" fmla="*/ 327 h 1101"/>
                  <a:gd name="T84" fmla="*/ 761 w 1095"/>
                  <a:gd name="T85" fmla="*/ 260 h 1101"/>
                  <a:gd name="T86" fmla="*/ 829 w 1095"/>
                  <a:gd name="T87" fmla="*/ 196 h 1101"/>
                  <a:gd name="T88" fmla="*/ 890 w 1095"/>
                  <a:gd name="T89" fmla="*/ 140 h 1101"/>
                  <a:gd name="T90" fmla="*/ 943 w 1095"/>
                  <a:gd name="T91" fmla="*/ 92 h 1101"/>
                  <a:gd name="T92" fmla="*/ 985 w 1095"/>
                  <a:gd name="T93" fmla="*/ 53 h 1101"/>
                  <a:gd name="T94" fmla="*/ 1015 w 1095"/>
                  <a:gd name="T95" fmla="*/ 26 h 1101"/>
                  <a:gd name="T96" fmla="*/ 1031 w 1095"/>
                  <a:gd name="T97" fmla="*/ 11 h 1101"/>
                  <a:gd name="T98" fmla="*/ 1042 w 1095"/>
                  <a:gd name="T99" fmla="*/ 3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101">
                    <a:moveTo>
                      <a:pt x="1052" y="0"/>
                    </a:moveTo>
                    <a:lnTo>
                      <a:pt x="1064" y="0"/>
                    </a:lnTo>
                    <a:lnTo>
                      <a:pt x="1074" y="3"/>
                    </a:lnTo>
                    <a:lnTo>
                      <a:pt x="1084" y="9"/>
                    </a:lnTo>
                    <a:lnTo>
                      <a:pt x="1091" y="19"/>
                    </a:lnTo>
                    <a:lnTo>
                      <a:pt x="1095" y="30"/>
                    </a:lnTo>
                    <a:lnTo>
                      <a:pt x="1095" y="41"/>
                    </a:lnTo>
                    <a:lnTo>
                      <a:pt x="1091" y="52"/>
                    </a:lnTo>
                    <a:lnTo>
                      <a:pt x="1084" y="62"/>
                    </a:lnTo>
                    <a:lnTo>
                      <a:pt x="1082" y="64"/>
                    </a:lnTo>
                    <a:lnTo>
                      <a:pt x="1077" y="69"/>
                    </a:lnTo>
                    <a:lnTo>
                      <a:pt x="1068" y="80"/>
                    </a:lnTo>
                    <a:lnTo>
                      <a:pt x="1055" y="93"/>
                    </a:lnTo>
                    <a:lnTo>
                      <a:pt x="1041" y="109"/>
                    </a:lnTo>
                    <a:lnTo>
                      <a:pt x="1022" y="129"/>
                    </a:lnTo>
                    <a:lnTo>
                      <a:pt x="1003" y="151"/>
                    </a:lnTo>
                    <a:lnTo>
                      <a:pt x="979" y="176"/>
                    </a:lnTo>
                    <a:lnTo>
                      <a:pt x="954" y="204"/>
                    </a:lnTo>
                    <a:lnTo>
                      <a:pt x="927" y="235"/>
                    </a:lnTo>
                    <a:lnTo>
                      <a:pt x="898" y="266"/>
                    </a:lnTo>
                    <a:lnTo>
                      <a:pt x="867" y="299"/>
                    </a:lnTo>
                    <a:lnTo>
                      <a:pt x="836" y="334"/>
                    </a:lnTo>
                    <a:lnTo>
                      <a:pt x="803" y="371"/>
                    </a:lnTo>
                    <a:lnTo>
                      <a:pt x="769" y="408"/>
                    </a:lnTo>
                    <a:lnTo>
                      <a:pt x="734" y="447"/>
                    </a:lnTo>
                    <a:lnTo>
                      <a:pt x="698" y="486"/>
                    </a:lnTo>
                    <a:lnTo>
                      <a:pt x="663" y="526"/>
                    </a:lnTo>
                    <a:lnTo>
                      <a:pt x="627" y="565"/>
                    </a:lnTo>
                    <a:lnTo>
                      <a:pt x="591" y="605"/>
                    </a:lnTo>
                    <a:lnTo>
                      <a:pt x="555" y="644"/>
                    </a:lnTo>
                    <a:lnTo>
                      <a:pt x="518" y="684"/>
                    </a:lnTo>
                    <a:lnTo>
                      <a:pt x="484" y="722"/>
                    </a:lnTo>
                    <a:lnTo>
                      <a:pt x="449" y="760"/>
                    </a:lnTo>
                    <a:lnTo>
                      <a:pt x="416" y="796"/>
                    </a:lnTo>
                    <a:lnTo>
                      <a:pt x="384" y="832"/>
                    </a:lnTo>
                    <a:lnTo>
                      <a:pt x="354" y="866"/>
                    </a:lnTo>
                    <a:lnTo>
                      <a:pt x="325" y="898"/>
                    </a:lnTo>
                    <a:lnTo>
                      <a:pt x="297" y="927"/>
                    </a:lnTo>
                    <a:lnTo>
                      <a:pt x="273" y="955"/>
                    </a:lnTo>
                    <a:lnTo>
                      <a:pt x="249" y="981"/>
                    </a:lnTo>
                    <a:lnTo>
                      <a:pt x="228" y="1003"/>
                    </a:lnTo>
                    <a:lnTo>
                      <a:pt x="211" y="1024"/>
                    </a:lnTo>
                    <a:lnTo>
                      <a:pt x="195" y="1041"/>
                    </a:lnTo>
                    <a:lnTo>
                      <a:pt x="183" y="1054"/>
                    </a:lnTo>
                    <a:lnTo>
                      <a:pt x="173" y="1065"/>
                    </a:lnTo>
                    <a:lnTo>
                      <a:pt x="167" y="1071"/>
                    </a:lnTo>
                    <a:lnTo>
                      <a:pt x="165" y="1073"/>
                    </a:lnTo>
                    <a:lnTo>
                      <a:pt x="148" y="1087"/>
                    </a:lnTo>
                    <a:lnTo>
                      <a:pt x="128" y="1097"/>
                    </a:lnTo>
                    <a:lnTo>
                      <a:pt x="107" y="1101"/>
                    </a:lnTo>
                    <a:lnTo>
                      <a:pt x="86" y="1101"/>
                    </a:lnTo>
                    <a:lnTo>
                      <a:pt x="65" y="1097"/>
                    </a:lnTo>
                    <a:lnTo>
                      <a:pt x="45" y="1087"/>
                    </a:lnTo>
                    <a:lnTo>
                      <a:pt x="28" y="1073"/>
                    </a:lnTo>
                    <a:lnTo>
                      <a:pt x="13" y="1055"/>
                    </a:lnTo>
                    <a:lnTo>
                      <a:pt x="5" y="1035"/>
                    </a:lnTo>
                    <a:lnTo>
                      <a:pt x="0" y="1015"/>
                    </a:lnTo>
                    <a:lnTo>
                      <a:pt x="0" y="993"/>
                    </a:lnTo>
                    <a:lnTo>
                      <a:pt x="5" y="972"/>
                    </a:lnTo>
                    <a:lnTo>
                      <a:pt x="13" y="952"/>
                    </a:lnTo>
                    <a:lnTo>
                      <a:pt x="28" y="935"/>
                    </a:lnTo>
                    <a:lnTo>
                      <a:pt x="30" y="932"/>
                    </a:lnTo>
                    <a:lnTo>
                      <a:pt x="36" y="926"/>
                    </a:lnTo>
                    <a:lnTo>
                      <a:pt x="46" y="917"/>
                    </a:lnTo>
                    <a:lnTo>
                      <a:pt x="60" y="905"/>
                    </a:lnTo>
                    <a:lnTo>
                      <a:pt x="76" y="890"/>
                    </a:lnTo>
                    <a:lnTo>
                      <a:pt x="97" y="871"/>
                    </a:lnTo>
                    <a:lnTo>
                      <a:pt x="120" y="850"/>
                    </a:lnTo>
                    <a:lnTo>
                      <a:pt x="145" y="827"/>
                    </a:lnTo>
                    <a:lnTo>
                      <a:pt x="172" y="801"/>
                    </a:lnTo>
                    <a:lnTo>
                      <a:pt x="202" y="774"/>
                    </a:lnTo>
                    <a:lnTo>
                      <a:pt x="233" y="745"/>
                    </a:lnTo>
                    <a:lnTo>
                      <a:pt x="267" y="714"/>
                    </a:lnTo>
                    <a:lnTo>
                      <a:pt x="303" y="682"/>
                    </a:lnTo>
                    <a:lnTo>
                      <a:pt x="339" y="649"/>
                    </a:lnTo>
                    <a:lnTo>
                      <a:pt x="376" y="614"/>
                    </a:lnTo>
                    <a:lnTo>
                      <a:pt x="414" y="579"/>
                    </a:lnTo>
                    <a:lnTo>
                      <a:pt x="453" y="542"/>
                    </a:lnTo>
                    <a:lnTo>
                      <a:pt x="493" y="507"/>
                    </a:lnTo>
                    <a:lnTo>
                      <a:pt x="532" y="471"/>
                    </a:lnTo>
                    <a:lnTo>
                      <a:pt x="571" y="434"/>
                    </a:lnTo>
                    <a:lnTo>
                      <a:pt x="610" y="398"/>
                    </a:lnTo>
                    <a:lnTo>
                      <a:pt x="650" y="362"/>
                    </a:lnTo>
                    <a:lnTo>
                      <a:pt x="688" y="327"/>
                    </a:lnTo>
                    <a:lnTo>
                      <a:pt x="725" y="293"/>
                    </a:lnTo>
                    <a:lnTo>
                      <a:pt x="761" y="260"/>
                    </a:lnTo>
                    <a:lnTo>
                      <a:pt x="796" y="227"/>
                    </a:lnTo>
                    <a:lnTo>
                      <a:pt x="829" y="196"/>
                    </a:lnTo>
                    <a:lnTo>
                      <a:pt x="861" y="167"/>
                    </a:lnTo>
                    <a:lnTo>
                      <a:pt x="890" y="140"/>
                    </a:lnTo>
                    <a:lnTo>
                      <a:pt x="918" y="115"/>
                    </a:lnTo>
                    <a:lnTo>
                      <a:pt x="943" y="92"/>
                    </a:lnTo>
                    <a:lnTo>
                      <a:pt x="966" y="71"/>
                    </a:lnTo>
                    <a:lnTo>
                      <a:pt x="985" y="53"/>
                    </a:lnTo>
                    <a:lnTo>
                      <a:pt x="1002" y="38"/>
                    </a:lnTo>
                    <a:lnTo>
                      <a:pt x="1015" y="26"/>
                    </a:lnTo>
                    <a:lnTo>
                      <a:pt x="1024" y="17"/>
                    </a:lnTo>
                    <a:lnTo>
                      <a:pt x="1031" y="11"/>
                    </a:lnTo>
                    <a:lnTo>
                      <a:pt x="1033" y="9"/>
                    </a:lnTo>
                    <a:lnTo>
                      <a:pt x="1042" y="3"/>
                    </a:lnTo>
                    <a:lnTo>
                      <a:pt x="1052" y="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nvGrpSpPr>
            <p:cNvPr id="114" name="Group 113"/>
            <p:cNvGrpSpPr/>
            <p:nvPr/>
          </p:nvGrpSpPr>
          <p:grpSpPr>
            <a:xfrm>
              <a:off x="5012679" y="4277206"/>
              <a:ext cx="653686" cy="690713"/>
              <a:chOff x="-1162050" y="2613025"/>
              <a:chExt cx="684212" cy="701675"/>
            </a:xfrm>
            <a:solidFill>
              <a:schemeClr val="bg1"/>
            </a:solidFill>
          </p:grpSpPr>
          <p:sp>
            <p:nvSpPr>
              <p:cNvPr id="115" name="Freeform 112"/>
              <p:cNvSpPr>
                <a:spLocks/>
              </p:cNvSpPr>
              <p:nvPr/>
            </p:nvSpPr>
            <p:spPr bwMode="auto">
              <a:xfrm>
                <a:off x="-873125" y="2613025"/>
                <a:ext cx="106362" cy="109538"/>
              </a:xfrm>
              <a:custGeom>
                <a:avLst/>
                <a:gdLst>
                  <a:gd name="T0" fmla="*/ 267 w 535"/>
                  <a:gd name="T1" fmla="*/ 0 h 479"/>
                  <a:gd name="T2" fmla="*/ 267 w 535"/>
                  <a:gd name="T3" fmla="*/ 0 h 479"/>
                  <a:gd name="T4" fmla="*/ 311 w 535"/>
                  <a:gd name="T5" fmla="*/ 3 h 479"/>
                  <a:gd name="T6" fmla="*/ 352 w 535"/>
                  <a:gd name="T7" fmla="*/ 12 h 479"/>
                  <a:gd name="T8" fmla="*/ 390 w 535"/>
                  <a:gd name="T9" fmla="*/ 27 h 479"/>
                  <a:gd name="T10" fmla="*/ 425 w 535"/>
                  <a:gd name="T11" fmla="*/ 47 h 479"/>
                  <a:gd name="T12" fmla="*/ 456 w 535"/>
                  <a:gd name="T13" fmla="*/ 71 h 479"/>
                  <a:gd name="T14" fmla="*/ 483 w 535"/>
                  <a:gd name="T15" fmla="*/ 99 h 479"/>
                  <a:gd name="T16" fmla="*/ 504 w 535"/>
                  <a:gd name="T17" fmla="*/ 130 h 479"/>
                  <a:gd name="T18" fmla="*/ 521 w 535"/>
                  <a:gd name="T19" fmla="*/ 164 h 479"/>
                  <a:gd name="T20" fmla="*/ 531 w 535"/>
                  <a:gd name="T21" fmla="*/ 201 h 479"/>
                  <a:gd name="T22" fmla="*/ 535 w 535"/>
                  <a:gd name="T23" fmla="*/ 240 h 479"/>
                  <a:gd name="T24" fmla="*/ 531 w 535"/>
                  <a:gd name="T25" fmla="*/ 279 h 479"/>
                  <a:gd name="T26" fmla="*/ 521 w 535"/>
                  <a:gd name="T27" fmla="*/ 316 h 479"/>
                  <a:gd name="T28" fmla="*/ 504 w 535"/>
                  <a:gd name="T29" fmla="*/ 350 h 479"/>
                  <a:gd name="T30" fmla="*/ 483 w 535"/>
                  <a:gd name="T31" fmla="*/ 381 h 479"/>
                  <a:gd name="T32" fmla="*/ 456 w 535"/>
                  <a:gd name="T33" fmla="*/ 410 h 479"/>
                  <a:gd name="T34" fmla="*/ 425 w 535"/>
                  <a:gd name="T35" fmla="*/ 433 h 479"/>
                  <a:gd name="T36" fmla="*/ 390 w 535"/>
                  <a:gd name="T37" fmla="*/ 453 h 479"/>
                  <a:gd name="T38" fmla="*/ 352 w 535"/>
                  <a:gd name="T39" fmla="*/ 467 h 479"/>
                  <a:gd name="T40" fmla="*/ 311 w 535"/>
                  <a:gd name="T41" fmla="*/ 476 h 479"/>
                  <a:gd name="T42" fmla="*/ 267 w 535"/>
                  <a:gd name="T43" fmla="*/ 479 h 479"/>
                  <a:gd name="T44" fmla="*/ 224 w 535"/>
                  <a:gd name="T45" fmla="*/ 476 h 479"/>
                  <a:gd name="T46" fmla="*/ 183 w 535"/>
                  <a:gd name="T47" fmla="*/ 467 h 479"/>
                  <a:gd name="T48" fmla="*/ 145 w 535"/>
                  <a:gd name="T49" fmla="*/ 453 h 479"/>
                  <a:gd name="T50" fmla="*/ 110 w 535"/>
                  <a:gd name="T51" fmla="*/ 433 h 479"/>
                  <a:gd name="T52" fmla="*/ 79 w 535"/>
                  <a:gd name="T53" fmla="*/ 410 h 479"/>
                  <a:gd name="T54" fmla="*/ 52 w 535"/>
                  <a:gd name="T55" fmla="*/ 381 h 479"/>
                  <a:gd name="T56" fmla="*/ 30 w 535"/>
                  <a:gd name="T57" fmla="*/ 350 h 479"/>
                  <a:gd name="T58" fmla="*/ 14 w 535"/>
                  <a:gd name="T59" fmla="*/ 316 h 479"/>
                  <a:gd name="T60" fmla="*/ 4 w 535"/>
                  <a:gd name="T61" fmla="*/ 279 h 479"/>
                  <a:gd name="T62" fmla="*/ 0 w 535"/>
                  <a:gd name="T63" fmla="*/ 240 h 479"/>
                  <a:gd name="T64" fmla="*/ 4 w 535"/>
                  <a:gd name="T65" fmla="*/ 201 h 479"/>
                  <a:gd name="T66" fmla="*/ 14 w 535"/>
                  <a:gd name="T67" fmla="*/ 164 h 479"/>
                  <a:gd name="T68" fmla="*/ 30 w 535"/>
                  <a:gd name="T69" fmla="*/ 130 h 479"/>
                  <a:gd name="T70" fmla="*/ 52 w 535"/>
                  <a:gd name="T71" fmla="*/ 99 h 479"/>
                  <a:gd name="T72" fmla="*/ 79 w 535"/>
                  <a:gd name="T73" fmla="*/ 71 h 479"/>
                  <a:gd name="T74" fmla="*/ 110 w 535"/>
                  <a:gd name="T75" fmla="*/ 47 h 479"/>
                  <a:gd name="T76" fmla="*/ 145 w 535"/>
                  <a:gd name="T77" fmla="*/ 27 h 479"/>
                  <a:gd name="T78" fmla="*/ 183 w 535"/>
                  <a:gd name="T79" fmla="*/ 12 h 479"/>
                  <a:gd name="T80" fmla="*/ 224 w 535"/>
                  <a:gd name="T81" fmla="*/ 3 h 479"/>
                  <a:gd name="T82" fmla="*/ 267 w 535"/>
                  <a:gd name="T8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5" h="479">
                    <a:moveTo>
                      <a:pt x="267" y="0"/>
                    </a:moveTo>
                    <a:lnTo>
                      <a:pt x="267" y="0"/>
                    </a:lnTo>
                    <a:lnTo>
                      <a:pt x="311" y="3"/>
                    </a:lnTo>
                    <a:lnTo>
                      <a:pt x="352" y="12"/>
                    </a:lnTo>
                    <a:lnTo>
                      <a:pt x="390" y="27"/>
                    </a:lnTo>
                    <a:lnTo>
                      <a:pt x="425" y="47"/>
                    </a:lnTo>
                    <a:lnTo>
                      <a:pt x="456" y="71"/>
                    </a:lnTo>
                    <a:lnTo>
                      <a:pt x="483" y="99"/>
                    </a:lnTo>
                    <a:lnTo>
                      <a:pt x="504" y="130"/>
                    </a:lnTo>
                    <a:lnTo>
                      <a:pt x="521" y="164"/>
                    </a:lnTo>
                    <a:lnTo>
                      <a:pt x="531" y="201"/>
                    </a:lnTo>
                    <a:lnTo>
                      <a:pt x="535" y="240"/>
                    </a:lnTo>
                    <a:lnTo>
                      <a:pt x="531" y="279"/>
                    </a:lnTo>
                    <a:lnTo>
                      <a:pt x="521" y="316"/>
                    </a:lnTo>
                    <a:lnTo>
                      <a:pt x="504" y="350"/>
                    </a:lnTo>
                    <a:lnTo>
                      <a:pt x="483" y="381"/>
                    </a:lnTo>
                    <a:lnTo>
                      <a:pt x="456" y="410"/>
                    </a:lnTo>
                    <a:lnTo>
                      <a:pt x="425" y="433"/>
                    </a:lnTo>
                    <a:lnTo>
                      <a:pt x="390" y="453"/>
                    </a:lnTo>
                    <a:lnTo>
                      <a:pt x="352" y="467"/>
                    </a:lnTo>
                    <a:lnTo>
                      <a:pt x="311" y="476"/>
                    </a:lnTo>
                    <a:lnTo>
                      <a:pt x="267" y="479"/>
                    </a:lnTo>
                    <a:lnTo>
                      <a:pt x="224" y="476"/>
                    </a:lnTo>
                    <a:lnTo>
                      <a:pt x="183" y="467"/>
                    </a:lnTo>
                    <a:lnTo>
                      <a:pt x="145" y="453"/>
                    </a:lnTo>
                    <a:lnTo>
                      <a:pt x="110" y="433"/>
                    </a:lnTo>
                    <a:lnTo>
                      <a:pt x="79" y="410"/>
                    </a:lnTo>
                    <a:lnTo>
                      <a:pt x="52" y="381"/>
                    </a:lnTo>
                    <a:lnTo>
                      <a:pt x="30" y="350"/>
                    </a:lnTo>
                    <a:lnTo>
                      <a:pt x="14" y="316"/>
                    </a:lnTo>
                    <a:lnTo>
                      <a:pt x="4" y="279"/>
                    </a:lnTo>
                    <a:lnTo>
                      <a:pt x="0" y="240"/>
                    </a:lnTo>
                    <a:lnTo>
                      <a:pt x="4" y="201"/>
                    </a:lnTo>
                    <a:lnTo>
                      <a:pt x="14" y="164"/>
                    </a:lnTo>
                    <a:lnTo>
                      <a:pt x="30" y="130"/>
                    </a:lnTo>
                    <a:lnTo>
                      <a:pt x="52" y="99"/>
                    </a:lnTo>
                    <a:lnTo>
                      <a:pt x="79" y="71"/>
                    </a:lnTo>
                    <a:lnTo>
                      <a:pt x="110" y="47"/>
                    </a:lnTo>
                    <a:lnTo>
                      <a:pt x="145" y="27"/>
                    </a:lnTo>
                    <a:lnTo>
                      <a:pt x="183" y="12"/>
                    </a:lnTo>
                    <a:lnTo>
                      <a:pt x="224" y="3"/>
                    </a:lnTo>
                    <a:lnTo>
                      <a:pt x="267"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6" name="Freeform 113"/>
              <p:cNvSpPr>
                <a:spLocks/>
              </p:cNvSpPr>
              <p:nvPr/>
            </p:nvSpPr>
            <p:spPr bwMode="auto">
              <a:xfrm>
                <a:off x="-873125" y="3206750"/>
                <a:ext cx="106362" cy="107950"/>
              </a:xfrm>
              <a:custGeom>
                <a:avLst/>
                <a:gdLst>
                  <a:gd name="T0" fmla="*/ 267 w 535"/>
                  <a:gd name="T1" fmla="*/ 0 h 480"/>
                  <a:gd name="T2" fmla="*/ 311 w 535"/>
                  <a:gd name="T3" fmla="*/ 5 h 480"/>
                  <a:gd name="T4" fmla="*/ 352 w 535"/>
                  <a:gd name="T5" fmla="*/ 14 h 480"/>
                  <a:gd name="T6" fmla="*/ 390 w 535"/>
                  <a:gd name="T7" fmla="*/ 28 h 480"/>
                  <a:gd name="T8" fmla="*/ 425 w 535"/>
                  <a:gd name="T9" fmla="*/ 48 h 480"/>
                  <a:gd name="T10" fmla="*/ 456 w 535"/>
                  <a:gd name="T11" fmla="*/ 71 h 480"/>
                  <a:gd name="T12" fmla="*/ 483 w 535"/>
                  <a:gd name="T13" fmla="*/ 99 h 480"/>
                  <a:gd name="T14" fmla="*/ 504 w 535"/>
                  <a:gd name="T15" fmla="*/ 130 h 480"/>
                  <a:gd name="T16" fmla="*/ 521 w 535"/>
                  <a:gd name="T17" fmla="*/ 165 h 480"/>
                  <a:gd name="T18" fmla="*/ 531 w 535"/>
                  <a:gd name="T19" fmla="*/ 202 h 480"/>
                  <a:gd name="T20" fmla="*/ 535 w 535"/>
                  <a:gd name="T21" fmla="*/ 241 h 480"/>
                  <a:gd name="T22" fmla="*/ 531 w 535"/>
                  <a:gd name="T23" fmla="*/ 280 h 480"/>
                  <a:gd name="T24" fmla="*/ 521 w 535"/>
                  <a:gd name="T25" fmla="*/ 316 h 480"/>
                  <a:gd name="T26" fmla="*/ 504 w 535"/>
                  <a:gd name="T27" fmla="*/ 350 h 480"/>
                  <a:gd name="T28" fmla="*/ 483 w 535"/>
                  <a:gd name="T29" fmla="*/ 382 h 480"/>
                  <a:gd name="T30" fmla="*/ 456 w 535"/>
                  <a:gd name="T31" fmla="*/ 410 h 480"/>
                  <a:gd name="T32" fmla="*/ 425 w 535"/>
                  <a:gd name="T33" fmla="*/ 434 h 480"/>
                  <a:gd name="T34" fmla="*/ 390 w 535"/>
                  <a:gd name="T35" fmla="*/ 453 h 480"/>
                  <a:gd name="T36" fmla="*/ 352 w 535"/>
                  <a:gd name="T37" fmla="*/ 468 h 480"/>
                  <a:gd name="T38" fmla="*/ 311 w 535"/>
                  <a:gd name="T39" fmla="*/ 477 h 480"/>
                  <a:gd name="T40" fmla="*/ 267 w 535"/>
                  <a:gd name="T41" fmla="*/ 480 h 480"/>
                  <a:gd name="T42" fmla="*/ 224 w 535"/>
                  <a:gd name="T43" fmla="*/ 477 h 480"/>
                  <a:gd name="T44" fmla="*/ 183 w 535"/>
                  <a:gd name="T45" fmla="*/ 468 h 480"/>
                  <a:gd name="T46" fmla="*/ 145 w 535"/>
                  <a:gd name="T47" fmla="*/ 453 h 480"/>
                  <a:gd name="T48" fmla="*/ 110 w 535"/>
                  <a:gd name="T49" fmla="*/ 434 h 480"/>
                  <a:gd name="T50" fmla="*/ 79 w 535"/>
                  <a:gd name="T51" fmla="*/ 410 h 480"/>
                  <a:gd name="T52" fmla="*/ 52 w 535"/>
                  <a:gd name="T53" fmla="*/ 382 h 480"/>
                  <a:gd name="T54" fmla="*/ 30 w 535"/>
                  <a:gd name="T55" fmla="*/ 350 h 480"/>
                  <a:gd name="T56" fmla="*/ 14 w 535"/>
                  <a:gd name="T57" fmla="*/ 316 h 480"/>
                  <a:gd name="T58" fmla="*/ 4 w 535"/>
                  <a:gd name="T59" fmla="*/ 280 h 480"/>
                  <a:gd name="T60" fmla="*/ 0 w 535"/>
                  <a:gd name="T61" fmla="*/ 241 h 480"/>
                  <a:gd name="T62" fmla="*/ 4 w 535"/>
                  <a:gd name="T63" fmla="*/ 202 h 480"/>
                  <a:gd name="T64" fmla="*/ 14 w 535"/>
                  <a:gd name="T65" fmla="*/ 165 h 480"/>
                  <a:gd name="T66" fmla="*/ 30 w 535"/>
                  <a:gd name="T67" fmla="*/ 130 h 480"/>
                  <a:gd name="T68" fmla="*/ 52 w 535"/>
                  <a:gd name="T69" fmla="*/ 99 h 480"/>
                  <a:gd name="T70" fmla="*/ 79 w 535"/>
                  <a:gd name="T71" fmla="*/ 71 h 480"/>
                  <a:gd name="T72" fmla="*/ 110 w 535"/>
                  <a:gd name="T73" fmla="*/ 48 h 480"/>
                  <a:gd name="T74" fmla="*/ 145 w 535"/>
                  <a:gd name="T75" fmla="*/ 28 h 480"/>
                  <a:gd name="T76" fmla="*/ 183 w 535"/>
                  <a:gd name="T77" fmla="*/ 14 h 480"/>
                  <a:gd name="T78" fmla="*/ 224 w 535"/>
                  <a:gd name="T79" fmla="*/ 5 h 480"/>
                  <a:gd name="T80" fmla="*/ 267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7" y="0"/>
                    </a:moveTo>
                    <a:lnTo>
                      <a:pt x="311" y="5"/>
                    </a:lnTo>
                    <a:lnTo>
                      <a:pt x="352" y="14"/>
                    </a:lnTo>
                    <a:lnTo>
                      <a:pt x="390" y="28"/>
                    </a:lnTo>
                    <a:lnTo>
                      <a:pt x="425" y="48"/>
                    </a:lnTo>
                    <a:lnTo>
                      <a:pt x="456" y="71"/>
                    </a:lnTo>
                    <a:lnTo>
                      <a:pt x="483" y="99"/>
                    </a:lnTo>
                    <a:lnTo>
                      <a:pt x="504" y="130"/>
                    </a:lnTo>
                    <a:lnTo>
                      <a:pt x="521" y="165"/>
                    </a:lnTo>
                    <a:lnTo>
                      <a:pt x="531" y="202"/>
                    </a:lnTo>
                    <a:lnTo>
                      <a:pt x="535" y="241"/>
                    </a:lnTo>
                    <a:lnTo>
                      <a:pt x="531" y="280"/>
                    </a:lnTo>
                    <a:lnTo>
                      <a:pt x="521" y="316"/>
                    </a:lnTo>
                    <a:lnTo>
                      <a:pt x="504" y="350"/>
                    </a:lnTo>
                    <a:lnTo>
                      <a:pt x="483" y="382"/>
                    </a:lnTo>
                    <a:lnTo>
                      <a:pt x="456" y="410"/>
                    </a:lnTo>
                    <a:lnTo>
                      <a:pt x="425" y="434"/>
                    </a:lnTo>
                    <a:lnTo>
                      <a:pt x="390" y="453"/>
                    </a:lnTo>
                    <a:lnTo>
                      <a:pt x="352" y="468"/>
                    </a:lnTo>
                    <a:lnTo>
                      <a:pt x="311" y="477"/>
                    </a:lnTo>
                    <a:lnTo>
                      <a:pt x="267" y="480"/>
                    </a:lnTo>
                    <a:lnTo>
                      <a:pt x="224" y="477"/>
                    </a:lnTo>
                    <a:lnTo>
                      <a:pt x="183" y="468"/>
                    </a:lnTo>
                    <a:lnTo>
                      <a:pt x="145" y="453"/>
                    </a:lnTo>
                    <a:lnTo>
                      <a:pt x="110" y="434"/>
                    </a:lnTo>
                    <a:lnTo>
                      <a:pt x="79" y="410"/>
                    </a:lnTo>
                    <a:lnTo>
                      <a:pt x="52" y="382"/>
                    </a:lnTo>
                    <a:lnTo>
                      <a:pt x="30" y="350"/>
                    </a:lnTo>
                    <a:lnTo>
                      <a:pt x="14" y="316"/>
                    </a:lnTo>
                    <a:lnTo>
                      <a:pt x="4" y="280"/>
                    </a:lnTo>
                    <a:lnTo>
                      <a:pt x="0" y="241"/>
                    </a:lnTo>
                    <a:lnTo>
                      <a:pt x="4" y="202"/>
                    </a:lnTo>
                    <a:lnTo>
                      <a:pt x="14" y="165"/>
                    </a:lnTo>
                    <a:lnTo>
                      <a:pt x="30" y="130"/>
                    </a:lnTo>
                    <a:lnTo>
                      <a:pt x="52" y="99"/>
                    </a:lnTo>
                    <a:lnTo>
                      <a:pt x="79" y="71"/>
                    </a:lnTo>
                    <a:lnTo>
                      <a:pt x="110" y="48"/>
                    </a:lnTo>
                    <a:lnTo>
                      <a:pt x="145" y="28"/>
                    </a:lnTo>
                    <a:lnTo>
                      <a:pt x="183" y="14"/>
                    </a:lnTo>
                    <a:lnTo>
                      <a:pt x="224" y="5"/>
                    </a:lnTo>
                    <a:lnTo>
                      <a:pt x="267"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7" name="Freeform 114"/>
              <p:cNvSpPr>
                <a:spLocks/>
              </p:cNvSpPr>
              <p:nvPr/>
            </p:nvSpPr>
            <p:spPr bwMode="auto">
              <a:xfrm>
                <a:off x="-584200" y="2909888"/>
                <a:ext cx="106362" cy="109538"/>
              </a:xfrm>
              <a:custGeom>
                <a:avLst/>
                <a:gdLst>
                  <a:gd name="T0" fmla="*/ 266 w 534"/>
                  <a:gd name="T1" fmla="*/ 0 h 480"/>
                  <a:gd name="T2" fmla="*/ 310 w 534"/>
                  <a:gd name="T3" fmla="*/ 4 h 480"/>
                  <a:gd name="T4" fmla="*/ 351 w 534"/>
                  <a:gd name="T5" fmla="*/ 13 h 480"/>
                  <a:gd name="T6" fmla="*/ 389 w 534"/>
                  <a:gd name="T7" fmla="*/ 28 h 480"/>
                  <a:gd name="T8" fmla="*/ 424 w 534"/>
                  <a:gd name="T9" fmla="*/ 47 h 480"/>
                  <a:gd name="T10" fmla="*/ 455 w 534"/>
                  <a:gd name="T11" fmla="*/ 71 h 480"/>
                  <a:gd name="T12" fmla="*/ 482 w 534"/>
                  <a:gd name="T13" fmla="*/ 99 h 480"/>
                  <a:gd name="T14" fmla="*/ 504 w 534"/>
                  <a:gd name="T15" fmla="*/ 130 h 480"/>
                  <a:gd name="T16" fmla="*/ 520 w 534"/>
                  <a:gd name="T17" fmla="*/ 165 h 480"/>
                  <a:gd name="T18" fmla="*/ 531 w 534"/>
                  <a:gd name="T19" fmla="*/ 201 h 480"/>
                  <a:gd name="T20" fmla="*/ 534 w 534"/>
                  <a:gd name="T21" fmla="*/ 241 h 480"/>
                  <a:gd name="T22" fmla="*/ 531 w 534"/>
                  <a:gd name="T23" fmla="*/ 280 h 480"/>
                  <a:gd name="T24" fmla="*/ 520 w 534"/>
                  <a:gd name="T25" fmla="*/ 316 h 480"/>
                  <a:gd name="T26" fmla="*/ 504 w 534"/>
                  <a:gd name="T27" fmla="*/ 351 h 480"/>
                  <a:gd name="T28" fmla="*/ 482 w 534"/>
                  <a:gd name="T29" fmla="*/ 382 h 480"/>
                  <a:gd name="T30" fmla="*/ 455 w 534"/>
                  <a:gd name="T31" fmla="*/ 411 h 480"/>
                  <a:gd name="T32" fmla="*/ 424 w 534"/>
                  <a:gd name="T33" fmla="*/ 434 h 480"/>
                  <a:gd name="T34" fmla="*/ 389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30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30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3 h 480"/>
                  <a:gd name="T78" fmla="*/ 224 w 534"/>
                  <a:gd name="T79" fmla="*/ 4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4"/>
                    </a:lnTo>
                    <a:lnTo>
                      <a:pt x="351" y="13"/>
                    </a:lnTo>
                    <a:lnTo>
                      <a:pt x="389" y="28"/>
                    </a:lnTo>
                    <a:lnTo>
                      <a:pt x="424" y="47"/>
                    </a:lnTo>
                    <a:lnTo>
                      <a:pt x="455" y="71"/>
                    </a:lnTo>
                    <a:lnTo>
                      <a:pt x="482" y="99"/>
                    </a:lnTo>
                    <a:lnTo>
                      <a:pt x="504" y="130"/>
                    </a:lnTo>
                    <a:lnTo>
                      <a:pt x="520" y="165"/>
                    </a:lnTo>
                    <a:lnTo>
                      <a:pt x="531" y="201"/>
                    </a:lnTo>
                    <a:lnTo>
                      <a:pt x="534" y="241"/>
                    </a:lnTo>
                    <a:lnTo>
                      <a:pt x="531" y="280"/>
                    </a:lnTo>
                    <a:lnTo>
                      <a:pt x="520" y="316"/>
                    </a:lnTo>
                    <a:lnTo>
                      <a:pt x="504" y="351"/>
                    </a:lnTo>
                    <a:lnTo>
                      <a:pt x="482" y="382"/>
                    </a:lnTo>
                    <a:lnTo>
                      <a:pt x="455" y="411"/>
                    </a:lnTo>
                    <a:lnTo>
                      <a:pt x="424" y="434"/>
                    </a:lnTo>
                    <a:lnTo>
                      <a:pt x="389" y="454"/>
                    </a:lnTo>
                    <a:lnTo>
                      <a:pt x="351" y="468"/>
                    </a:lnTo>
                    <a:lnTo>
                      <a:pt x="310" y="477"/>
                    </a:lnTo>
                    <a:lnTo>
                      <a:pt x="266" y="480"/>
                    </a:lnTo>
                    <a:lnTo>
                      <a:pt x="224" y="477"/>
                    </a:lnTo>
                    <a:lnTo>
                      <a:pt x="182" y="468"/>
                    </a:lnTo>
                    <a:lnTo>
                      <a:pt x="144" y="454"/>
                    </a:lnTo>
                    <a:lnTo>
                      <a:pt x="109" y="434"/>
                    </a:lnTo>
                    <a:lnTo>
                      <a:pt x="78" y="411"/>
                    </a:lnTo>
                    <a:lnTo>
                      <a:pt x="51" y="382"/>
                    </a:lnTo>
                    <a:lnTo>
                      <a:pt x="30" y="351"/>
                    </a:lnTo>
                    <a:lnTo>
                      <a:pt x="13" y="316"/>
                    </a:lnTo>
                    <a:lnTo>
                      <a:pt x="3" y="280"/>
                    </a:lnTo>
                    <a:lnTo>
                      <a:pt x="0" y="241"/>
                    </a:lnTo>
                    <a:lnTo>
                      <a:pt x="3" y="201"/>
                    </a:lnTo>
                    <a:lnTo>
                      <a:pt x="13" y="165"/>
                    </a:lnTo>
                    <a:lnTo>
                      <a:pt x="30" y="130"/>
                    </a:lnTo>
                    <a:lnTo>
                      <a:pt x="51" y="99"/>
                    </a:lnTo>
                    <a:lnTo>
                      <a:pt x="78" y="71"/>
                    </a:lnTo>
                    <a:lnTo>
                      <a:pt x="109" y="47"/>
                    </a:lnTo>
                    <a:lnTo>
                      <a:pt x="144" y="28"/>
                    </a:lnTo>
                    <a:lnTo>
                      <a:pt x="182" y="13"/>
                    </a:lnTo>
                    <a:lnTo>
                      <a:pt x="224" y="4"/>
                    </a:lnTo>
                    <a:lnTo>
                      <a:pt x="266"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8" name="Freeform 115"/>
              <p:cNvSpPr>
                <a:spLocks/>
              </p:cNvSpPr>
              <p:nvPr/>
            </p:nvSpPr>
            <p:spPr bwMode="auto">
              <a:xfrm>
                <a:off x="-1162050" y="2909888"/>
                <a:ext cx="106362" cy="109538"/>
              </a:xfrm>
              <a:custGeom>
                <a:avLst/>
                <a:gdLst>
                  <a:gd name="T0" fmla="*/ 268 w 535"/>
                  <a:gd name="T1" fmla="*/ 0 h 480"/>
                  <a:gd name="T2" fmla="*/ 311 w 535"/>
                  <a:gd name="T3" fmla="*/ 4 h 480"/>
                  <a:gd name="T4" fmla="*/ 352 w 535"/>
                  <a:gd name="T5" fmla="*/ 13 h 480"/>
                  <a:gd name="T6" fmla="*/ 390 w 535"/>
                  <a:gd name="T7" fmla="*/ 28 h 480"/>
                  <a:gd name="T8" fmla="*/ 426 w 535"/>
                  <a:gd name="T9" fmla="*/ 47 h 480"/>
                  <a:gd name="T10" fmla="*/ 457 w 535"/>
                  <a:gd name="T11" fmla="*/ 71 h 480"/>
                  <a:gd name="T12" fmla="*/ 483 w 535"/>
                  <a:gd name="T13" fmla="*/ 99 h 480"/>
                  <a:gd name="T14" fmla="*/ 505 w 535"/>
                  <a:gd name="T15" fmla="*/ 130 h 480"/>
                  <a:gd name="T16" fmla="*/ 521 w 535"/>
                  <a:gd name="T17" fmla="*/ 165 h 480"/>
                  <a:gd name="T18" fmla="*/ 531 w 535"/>
                  <a:gd name="T19" fmla="*/ 201 h 480"/>
                  <a:gd name="T20" fmla="*/ 535 w 535"/>
                  <a:gd name="T21" fmla="*/ 241 h 480"/>
                  <a:gd name="T22" fmla="*/ 531 w 535"/>
                  <a:gd name="T23" fmla="*/ 280 h 480"/>
                  <a:gd name="T24" fmla="*/ 521 w 535"/>
                  <a:gd name="T25" fmla="*/ 316 h 480"/>
                  <a:gd name="T26" fmla="*/ 505 w 535"/>
                  <a:gd name="T27" fmla="*/ 351 h 480"/>
                  <a:gd name="T28" fmla="*/ 483 w 535"/>
                  <a:gd name="T29" fmla="*/ 382 h 480"/>
                  <a:gd name="T30" fmla="*/ 457 w 535"/>
                  <a:gd name="T31" fmla="*/ 411 h 480"/>
                  <a:gd name="T32" fmla="*/ 426 w 535"/>
                  <a:gd name="T33" fmla="*/ 434 h 480"/>
                  <a:gd name="T34" fmla="*/ 390 w 535"/>
                  <a:gd name="T35" fmla="*/ 454 h 480"/>
                  <a:gd name="T36" fmla="*/ 352 w 535"/>
                  <a:gd name="T37" fmla="*/ 468 h 480"/>
                  <a:gd name="T38" fmla="*/ 311 w 535"/>
                  <a:gd name="T39" fmla="*/ 477 h 480"/>
                  <a:gd name="T40" fmla="*/ 268 w 535"/>
                  <a:gd name="T41" fmla="*/ 480 h 480"/>
                  <a:gd name="T42" fmla="*/ 224 w 535"/>
                  <a:gd name="T43" fmla="*/ 477 h 480"/>
                  <a:gd name="T44" fmla="*/ 184 w 535"/>
                  <a:gd name="T45" fmla="*/ 468 h 480"/>
                  <a:gd name="T46" fmla="*/ 144 w 535"/>
                  <a:gd name="T47" fmla="*/ 454 h 480"/>
                  <a:gd name="T48" fmla="*/ 110 w 535"/>
                  <a:gd name="T49" fmla="*/ 434 h 480"/>
                  <a:gd name="T50" fmla="*/ 78 w 535"/>
                  <a:gd name="T51" fmla="*/ 411 h 480"/>
                  <a:gd name="T52" fmla="*/ 53 w 535"/>
                  <a:gd name="T53" fmla="*/ 382 h 480"/>
                  <a:gd name="T54" fmla="*/ 30 w 535"/>
                  <a:gd name="T55" fmla="*/ 351 h 480"/>
                  <a:gd name="T56" fmla="*/ 14 w 535"/>
                  <a:gd name="T57" fmla="*/ 316 h 480"/>
                  <a:gd name="T58" fmla="*/ 4 w 535"/>
                  <a:gd name="T59" fmla="*/ 280 h 480"/>
                  <a:gd name="T60" fmla="*/ 0 w 535"/>
                  <a:gd name="T61" fmla="*/ 241 h 480"/>
                  <a:gd name="T62" fmla="*/ 4 w 535"/>
                  <a:gd name="T63" fmla="*/ 201 h 480"/>
                  <a:gd name="T64" fmla="*/ 14 w 535"/>
                  <a:gd name="T65" fmla="*/ 165 h 480"/>
                  <a:gd name="T66" fmla="*/ 30 w 535"/>
                  <a:gd name="T67" fmla="*/ 130 h 480"/>
                  <a:gd name="T68" fmla="*/ 53 w 535"/>
                  <a:gd name="T69" fmla="*/ 99 h 480"/>
                  <a:gd name="T70" fmla="*/ 78 w 535"/>
                  <a:gd name="T71" fmla="*/ 71 h 480"/>
                  <a:gd name="T72" fmla="*/ 110 w 535"/>
                  <a:gd name="T73" fmla="*/ 47 h 480"/>
                  <a:gd name="T74" fmla="*/ 144 w 535"/>
                  <a:gd name="T75" fmla="*/ 28 h 480"/>
                  <a:gd name="T76" fmla="*/ 184 w 535"/>
                  <a:gd name="T77" fmla="*/ 13 h 480"/>
                  <a:gd name="T78" fmla="*/ 224 w 535"/>
                  <a:gd name="T79" fmla="*/ 4 h 480"/>
                  <a:gd name="T80" fmla="*/ 268 w 535"/>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5" h="480">
                    <a:moveTo>
                      <a:pt x="268" y="0"/>
                    </a:moveTo>
                    <a:lnTo>
                      <a:pt x="311" y="4"/>
                    </a:lnTo>
                    <a:lnTo>
                      <a:pt x="352" y="13"/>
                    </a:lnTo>
                    <a:lnTo>
                      <a:pt x="390" y="28"/>
                    </a:lnTo>
                    <a:lnTo>
                      <a:pt x="426" y="47"/>
                    </a:lnTo>
                    <a:lnTo>
                      <a:pt x="457" y="71"/>
                    </a:lnTo>
                    <a:lnTo>
                      <a:pt x="483" y="99"/>
                    </a:lnTo>
                    <a:lnTo>
                      <a:pt x="505" y="130"/>
                    </a:lnTo>
                    <a:lnTo>
                      <a:pt x="521" y="165"/>
                    </a:lnTo>
                    <a:lnTo>
                      <a:pt x="531" y="201"/>
                    </a:lnTo>
                    <a:lnTo>
                      <a:pt x="535" y="241"/>
                    </a:lnTo>
                    <a:lnTo>
                      <a:pt x="531" y="280"/>
                    </a:lnTo>
                    <a:lnTo>
                      <a:pt x="521" y="316"/>
                    </a:lnTo>
                    <a:lnTo>
                      <a:pt x="505" y="351"/>
                    </a:lnTo>
                    <a:lnTo>
                      <a:pt x="483" y="382"/>
                    </a:lnTo>
                    <a:lnTo>
                      <a:pt x="457" y="411"/>
                    </a:lnTo>
                    <a:lnTo>
                      <a:pt x="426" y="434"/>
                    </a:lnTo>
                    <a:lnTo>
                      <a:pt x="390" y="454"/>
                    </a:lnTo>
                    <a:lnTo>
                      <a:pt x="352" y="468"/>
                    </a:lnTo>
                    <a:lnTo>
                      <a:pt x="311" y="477"/>
                    </a:lnTo>
                    <a:lnTo>
                      <a:pt x="268" y="480"/>
                    </a:lnTo>
                    <a:lnTo>
                      <a:pt x="224" y="477"/>
                    </a:lnTo>
                    <a:lnTo>
                      <a:pt x="184" y="468"/>
                    </a:lnTo>
                    <a:lnTo>
                      <a:pt x="144" y="454"/>
                    </a:lnTo>
                    <a:lnTo>
                      <a:pt x="110" y="434"/>
                    </a:lnTo>
                    <a:lnTo>
                      <a:pt x="78" y="411"/>
                    </a:lnTo>
                    <a:lnTo>
                      <a:pt x="53" y="382"/>
                    </a:lnTo>
                    <a:lnTo>
                      <a:pt x="30" y="351"/>
                    </a:lnTo>
                    <a:lnTo>
                      <a:pt x="14" y="316"/>
                    </a:lnTo>
                    <a:lnTo>
                      <a:pt x="4" y="280"/>
                    </a:lnTo>
                    <a:lnTo>
                      <a:pt x="0" y="241"/>
                    </a:lnTo>
                    <a:lnTo>
                      <a:pt x="4" y="201"/>
                    </a:lnTo>
                    <a:lnTo>
                      <a:pt x="14" y="165"/>
                    </a:lnTo>
                    <a:lnTo>
                      <a:pt x="30" y="130"/>
                    </a:lnTo>
                    <a:lnTo>
                      <a:pt x="53" y="99"/>
                    </a:lnTo>
                    <a:lnTo>
                      <a:pt x="78" y="71"/>
                    </a:lnTo>
                    <a:lnTo>
                      <a:pt x="110" y="47"/>
                    </a:lnTo>
                    <a:lnTo>
                      <a:pt x="144" y="28"/>
                    </a:lnTo>
                    <a:lnTo>
                      <a:pt x="184" y="13"/>
                    </a:lnTo>
                    <a:lnTo>
                      <a:pt x="224" y="4"/>
                    </a:lnTo>
                    <a:lnTo>
                      <a:pt x="268"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19" name="Freeform 116"/>
              <p:cNvSpPr>
                <a:spLocks/>
              </p:cNvSpPr>
              <p:nvPr/>
            </p:nvSpPr>
            <p:spPr bwMode="auto">
              <a:xfrm>
                <a:off x="-1041400" y="2738438"/>
                <a:ext cx="441325" cy="452438"/>
              </a:xfrm>
              <a:custGeom>
                <a:avLst/>
                <a:gdLst>
                  <a:gd name="T0" fmla="*/ 1222 w 2224"/>
                  <a:gd name="T1" fmla="*/ 181 h 1997"/>
                  <a:gd name="T2" fmla="*/ 1148 w 2224"/>
                  <a:gd name="T3" fmla="*/ 523 h 1997"/>
                  <a:gd name="T4" fmla="*/ 1263 w 2224"/>
                  <a:gd name="T5" fmla="*/ 541 h 1997"/>
                  <a:gd name="T6" fmla="*/ 1368 w 2224"/>
                  <a:gd name="T7" fmla="*/ 580 h 1997"/>
                  <a:gd name="T8" fmla="*/ 1463 w 2224"/>
                  <a:gd name="T9" fmla="*/ 638 h 1997"/>
                  <a:gd name="T10" fmla="*/ 1678 w 2224"/>
                  <a:gd name="T11" fmla="*/ 350 h 1997"/>
                  <a:gd name="T12" fmla="*/ 1833 w 2224"/>
                  <a:gd name="T13" fmla="*/ 491 h 1997"/>
                  <a:gd name="T14" fmla="*/ 1514 w 2224"/>
                  <a:gd name="T15" fmla="*/ 682 h 1997"/>
                  <a:gd name="T16" fmla="*/ 1581 w 2224"/>
                  <a:gd name="T17" fmla="*/ 766 h 1997"/>
                  <a:gd name="T18" fmla="*/ 1627 w 2224"/>
                  <a:gd name="T19" fmla="*/ 862 h 1997"/>
                  <a:gd name="T20" fmla="*/ 1650 w 2224"/>
                  <a:gd name="T21" fmla="*/ 967 h 1997"/>
                  <a:gd name="T22" fmla="*/ 2023 w 2224"/>
                  <a:gd name="T23" fmla="*/ 899 h 1997"/>
                  <a:gd name="T24" fmla="*/ 2023 w 2224"/>
                  <a:gd name="T25" fmla="*/ 1098 h 1997"/>
                  <a:gd name="T26" fmla="*/ 1651 w 2224"/>
                  <a:gd name="T27" fmla="*/ 1031 h 1997"/>
                  <a:gd name="T28" fmla="*/ 1636 w 2224"/>
                  <a:gd name="T29" fmla="*/ 1123 h 1997"/>
                  <a:gd name="T30" fmla="*/ 1603 w 2224"/>
                  <a:gd name="T31" fmla="*/ 1210 h 1997"/>
                  <a:gd name="T32" fmla="*/ 1553 w 2224"/>
                  <a:gd name="T33" fmla="*/ 1287 h 1997"/>
                  <a:gd name="T34" fmla="*/ 1781 w 2224"/>
                  <a:gd name="T35" fmla="*/ 1554 h 1997"/>
                  <a:gd name="T36" fmla="*/ 1897 w 2224"/>
                  <a:gd name="T37" fmla="*/ 1705 h 1997"/>
                  <a:gd name="T38" fmla="*/ 1730 w 2224"/>
                  <a:gd name="T39" fmla="*/ 1599 h 1997"/>
                  <a:gd name="T40" fmla="*/ 1433 w 2224"/>
                  <a:gd name="T41" fmla="*/ 1397 h 1997"/>
                  <a:gd name="T42" fmla="*/ 1347 w 2224"/>
                  <a:gd name="T43" fmla="*/ 1444 h 1997"/>
                  <a:gd name="T44" fmla="*/ 1251 w 2224"/>
                  <a:gd name="T45" fmla="*/ 1476 h 1997"/>
                  <a:gd name="T46" fmla="*/ 1148 w 2224"/>
                  <a:gd name="T47" fmla="*/ 1491 h 1997"/>
                  <a:gd name="T48" fmla="*/ 1222 w 2224"/>
                  <a:gd name="T49" fmla="*/ 1816 h 1997"/>
                  <a:gd name="T50" fmla="*/ 1001 w 2224"/>
                  <a:gd name="T51" fmla="*/ 1816 h 1997"/>
                  <a:gd name="T52" fmla="*/ 1076 w 2224"/>
                  <a:gd name="T53" fmla="*/ 1491 h 1997"/>
                  <a:gd name="T54" fmla="*/ 972 w 2224"/>
                  <a:gd name="T55" fmla="*/ 1476 h 1997"/>
                  <a:gd name="T56" fmla="*/ 876 w 2224"/>
                  <a:gd name="T57" fmla="*/ 1444 h 1997"/>
                  <a:gd name="T58" fmla="*/ 788 w 2224"/>
                  <a:gd name="T59" fmla="*/ 1397 h 1997"/>
                  <a:gd name="T60" fmla="*/ 492 w 2224"/>
                  <a:gd name="T61" fmla="*/ 1599 h 1997"/>
                  <a:gd name="T62" fmla="*/ 324 w 2224"/>
                  <a:gd name="T63" fmla="*/ 1705 h 1997"/>
                  <a:gd name="T64" fmla="*/ 442 w 2224"/>
                  <a:gd name="T65" fmla="*/ 1554 h 1997"/>
                  <a:gd name="T66" fmla="*/ 665 w 2224"/>
                  <a:gd name="T67" fmla="*/ 1280 h 1997"/>
                  <a:gd name="T68" fmla="*/ 609 w 2224"/>
                  <a:gd name="T69" fmla="*/ 1189 h 1997"/>
                  <a:gd name="T70" fmla="*/ 578 w 2224"/>
                  <a:gd name="T71" fmla="*/ 1086 h 1997"/>
                  <a:gd name="T72" fmla="*/ 201 w 2224"/>
                  <a:gd name="T73" fmla="*/ 1031 h 1997"/>
                  <a:gd name="T74" fmla="*/ 0 w 2224"/>
                  <a:gd name="T75" fmla="*/ 999 h 1997"/>
                  <a:gd name="T76" fmla="*/ 201 w 2224"/>
                  <a:gd name="T77" fmla="*/ 967 h 1997"/>
                  <a:gd name="T78" fmla="*/ 581 w 2224"/>
                  <a:gd name="T79" fmla="*/ 912 h 1997"/>
                  <a:gd name="T80" fmla="*/ 616 w 2224"/>
                  <a:gd name="T81" fmla="*/ 812 h 1997"/>
                  <a:gd name="T82" fmla="*/ 673 w 2224"/>
                  <a:gd name="T83" fmla="*/ 722 h 1997"/>
                  <a:gd name="T84" fmla="*/ 442 w 2224"/>
                  <a:gd name="T85" fmla="*/ 443 h 1997"/>
                  <a:gd name="T86" fmla="*/ 324 w 2224"/>
                  <a:gd name="T87" fmla="*/ 293 h 1997"/>
                  <a:gd name="T88" fmla="*/ 492 w 2224"/>
                  <a:gd name="T89" fmla="*/ 397 h 1997"/>
                  <a:gd name="T90" fmla="*/ 805 w 2224"/>
                  <a:gd name="T91" fmla="*/ 607 h 1997"/>
                  <a:gd name="T92" fmla="*/ 905 w 2224"/>
                  <a:gd name="T93" fmla="*/ 558 h 1997"/>
                  <a:gd name="T94" fmla="*/ 1017 w 2224"/>
                  <a:gd name="T95" fmla="*/ 529 h 1997"/>
                  <a:gd name="T96" fmla="*/ 1076 w 2224"/>
                  <a:gd name="T97" fmla="*/ 181 h 1997"/>
                  <a:gd name="T98" fmla="*/ 1111 w 2224"/>
                  <a:gd name="T99" fmla="*/ 0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24" h="1997">
                    <a:moveTo>
                      <a:pt x="1111" y="0"/>
                    </a:moveTo>
                    <a:lnTo>
                      <a:pt x="1222" y="181"/>
                    </a:lnTo>
                    <a:lnTo>
                      <a:pt x="1148" y="181"/>
                    </a:lnTo>
                    <a:lnTo>
                      <a:pt x="1148" y="523"/>
                    </a:lnTo>
                    <a:lnTo>
                      <a:pt x="1206" y="529"/>
                    </a:lnTo>
                    <a:lnTo>
                      <a:pt x="1263" y="541"/>
                    </a:lnTo>
                    <a:lnTo>
                      <a:pt x="1317" y="558"/>
                    </a:lnTo>
                    <a:lnTo>
                      <a:pt x="1368" y="580"/>
                    </a:lnTo>
                    <a:lnTo>
                      <a:pt x="1418" y="607"/>
                    </a:lnTo>
                    <a:lnTo>
                      <a:pt x="1463" y="638"/>
                    </a:lnTo>
                    <a:lnTo>
                      <a:pt x="1730" y="397"/>
                    </a:lnTo>
                    <a:lnTo>
                      <a:pt x="1678" y="350"/>
                    </a:lnTo>
                    <a:lnTo>
                      <a:pt x="1897" y="293"/>
                    </a:lnTo>
                    <a:lnTo>
                      <a:pt x="1833" y="491"/>
                    </a:lnTo>
                    <a:lnTo>
                      <a:pt x="1781" y="443"/>
                    </a:lnTo>
                    <a:lnTo>
                      <a:pt x="1514" y="682"/>
                    </a:lnTo>
                    <a:lnTo>
                      <a:pt x="1550" y="722"/>
                    </a:lnTo>
                    <a:lnTo>
                      <a:pt x="1581" y="766"/>
                    </a:lnTo>
                    <a:lnTo>
                      <a:pt x="1607" y="813"/>
                    </a:lnTo>
                    <a:lnTo>
                      <a:pt x="1627" y="862"/>
                    </a:lnTo>
                    <a:lnTo>
                      <a:pt x="1642" y="913"/>
                    </a:lnTo>
                    <a:lnTo>
                      <a:pt x="1650" y="967"/>
                    </a:lnTo>
                    <a:lnTo>
                      <a:pt x="2023" y="967"/>
                    </a:lnTo>
                    <a:lnTo>
                      <a:pt x="2023" y="899"/>
                    </a:lnTo>
                    <a:lnTo>
                      <a:pt x="2224" y="999"/>
                    </a:lnTo>
                    <a:lnTo>
                      <a:pt x="2023" y="1098"/>
                    </a:lnTo>
                    <a:lnTo>
                      <a:pt x="2023" y="1031"/>
                    </a:lnTo>
                    <a:lnTo>
                      <a:pt x="1651" y="1031"/>
                    </a:lnTo>
                    <a:lnTo>
                      <a:pt x="1646" y="1078"/>
                    </a:lnTo>
                    <a:lnTo>
                      <a:pt x="1636" y="1123"/>
                    </a:lnTo>
                    <a:lnTo>
                      <a:pt x="1622" y="1168"/>
                    </a:lnTo>
                    <a:lnTo>
                      <a:pt x="1603" y="1210"/>
                    </a:lnTo>
                    <a:lnTo>
                      <a:pt x="1580" y="1249"/>
                    </a:lnTo>
                    <a:lnTo>
                      <a:pt x="1553" y="1287"/>
                    </a:lnTo>
                    <a:lnTo>
                      <a:pt x="1522" y="1322"/>
                    </a:lnTo>
                    <a:lnTo>
                      <a:pt x="1781" y="1554"/>
                    </a:lnTo>
                    <a:lnTo>
                      <a:pt x="1833" y="1506"/>
                    </a:lnTo>
                    <a:lnTo>
                      <a:pt x="1897" y="1705"/>
                    </a:lnTo>
                    <a:lnTo>
                      <a:pt x="1678" y="1646"/>
                    </a:lnTo>
                    <a:lnTo>
                      <a:pt x="1730" y="1599"/>
                    </a:lnTo>
                    <a:lnTo>
                      <a:pt x="1473" y="1369"/>
                    </a:lnTo>
                    <a:lnTo>
                      <a:pt x="1433" y="1397"/>
                    </a:lnTo>
                    <a:lnTo>
                      <a:pt x="1391" y="1422"/>
                    </a:lnTo>
                    <a:lnTo>
                      <a:pt x="1347" y="1444"/>
                    </a:lnTo>
                    <a:lnTo>
                      <a:pt x="1300" y="1462"/>
                    </a:lnTo>
                    <a:lnTo>
                      <a:pt x="1251" y="1476"/>
                    </a:lnTo>
                    <a:lnTo>
                      <a:pt x="1200" y="1485"/>
                    </a:lnTo>
                    <a:lnTo>
                      <a:pt x="1148" y="1491"/>
                    </a:lnTo>
                    <a:lnTo>
                      <a:pt x="1148" y="1816"/>
                    </a:lnTo>
                    <a:lnTo>
                      <a:pt x="1222" y="1816"/>
                    </a:lnTo>
                    <a:lnTo>
                      <a:pt x="1111" y="1997"/>
                    </a:lnTo>
                    <a:lnTo>
                      <a:pt x="1001" y="1816"/>
                    </a:lnTo>
                    <a:lnTo>
                      <a:pt x="1076" y="1816"/>
                    </a:lnTo>
                    <a:lnTo>
                      <a:pt x="1076" y="1491"/>
                    </a:lnTo>
                    <a:lnTo>
                      <a:pt x="1022" y="1485"/>
                    </a:lnTo>
                    <a:lnTo>
                      <a:pt x="972" y="1476"/>
                    </a:lnTo>
                    <a:lnTo>
                      <a:pt x="923" y="1462"/>
                    </a:lnTo>
                    <a:lnTo>
                      <a:pt x="876" y="1444"/>
                    </a:lnTo>
                    <a:lnTo>
                      <a:pt x="831" y="1422"/>
                    </a:lnTo>
                    <a:lnTo>
                      <a:pt x="788" y="1397"/>
                    </a:lnTo>
                    <a:lnTo>
                      <a:pt x="749" y="1369"/>
                    </a:lnTo>
                    <a:lnTo>
                      <a:pt x="492" y="1599"/>
                    </a:lnTo>
                    <a:lnTo>
                      <a:pt x="546" y="1647"/>
                    </a:lnTo>
                    <a:lnTo>
                      <a:pt x="324" y="1705"/>
                    </a:lnTo>
                    <a:lnTo>
                      <a:pt x="389" y="1506"/>
                    </a:lnTo>
                    <a:lnTo>
                      <a:pt x="442" y="1554"/>
                    </a:lnTo>
                    <a:lnTo>
                      <a:pt x="700" y="1321"/>
                    </a:lnTo>
                    <a:lnTo>
                      <a:pt x="665" y="1280"/>
                    </a:lnTo>
                    <a:lnTo>
                      <a:pt x="635" y="1236"/>
                    </a:lnTo>
                    <a:lnTo>
                      <a:pt x="609" y="1189"/>
                    </a:lnTo>
                    <a:lnTo>
                      <a:pt x="590" y="1138"/>
                    </a:lnTo>
                    <a:lnTo>
                      <a:pt x="578" y="1086"/>
                    </a:lnTo>
                    <a:lnTo>
                      <a:pt x="571" y="1031"/>
                    </a:lnTo>
                    <a:lnTo>
                      <a:pt x="201" y="1031"/>
                    </a:lnTo>
                    <a:lnTo>
                      <a:pt x="201" y="1098"/>
                    </a:lnTo>
                    <a:lnTo>
                      <a:pt x="0" y="999"/>
                    </a:lnTo>
                    <a:lnTo>
                      <a:pt x="201" y="899"/>
                    </a:lnTo>
                    <a:lnTo>
                      <a:pt x="201" y="967"/>
                    </a:lnTo>
                    <a:lnTo>
                      <a:pt x="572" y="967"/>
                    </a:lnTo>
                    <a:lnTo>
                      <a:pt x="581" y="912"/>
                    </a:lnTo>
                    <a:lnTo>
                      <a:pt x="596" y="861"/>
                    </a:lnTo>
                    <a:lnTo>
                      <a:pt x="616" y="812"/>
                    </a:lnTo>
                    <a:lnTo>
                      <a:pt x="641" y="765"/>
                    </a:lnTo>
                    <a:lnTo>
                      <a:pt x="673" y="722"/>
                    </a:lnTo>
                    <a:lnTo>
                      <a:pt x="709" y="682"/>
                    </a:lnTo>
                    <a:lnTo>
                      <a:pt x="442" y="443"/>
                    </a:lnTo>
                    <a:lnTo>
                      <a:pt x="389" y="491"/>
                    </a:lnTo>
                    <a:lnTo>
                      <a:pt x="324" y="293"/>
                    </a:lnTo>
                    <a:lnTo>
                      <a:pt x="546" y="350"/>
                    </a:lnTo>
                    <a:lnTo>
                      <a:pt x="492" y="397"/>
                    </a:lnTo>
                    <a:lnTo>
                      <a:pt x="760" y="638"/>
                    </a:lnTo>
                    <a:lnTo>
                      <a:pt x="805" y="607"/>
                    </a:lnTo>
                    <a:lnTo>
                      <a:pt x="853" y="580"/>
                    </a:lnTo>
                    <a:lnTo>
                      <a:pt x="905" y="558"/>
                    </a:lnTo>
                    <a:lnTo>
                      <a:pt x="960" y="541"/>
                    </a:lnTo>
                    <a:lnTo>
                      <a:pt x="1017" y="529"/>
                    </a:lnTo>
                    <a:lnTo>
                      <a:pt x="1076" y="523"/>
                    </a:lnTo>
                    <a:lnTo>
                      <a:pt x="1076" y="181"/>
                    </a:lnTo>
                    <a:lnTo>
                      <a:pt x="1001" y="181"/>
                    </a:lnTo>
                    <a:lnTo>
                      <a:pt x="1111"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0" name="Freeform 117"/>
              <p:cNvSpPr>
                <a:spLocks/>
              </p:cNvSpPr>
              <p:nvPr/>
            </p:nvSpPr>
            <p:spPr bwMode="auto">
              <a:xfrm>
                <a:off x="-668338" y="2700338"/>
                <a:ext cx="104775" cy="109538"/>
              </a:xfrm>
              <a:custGeom>
                <a:avLst/>
                <a:gdLst>
                  <a:gd name="T0" fmla="*/ 267 w 534"/>
                  <a:gd name="T1" fmla="*/ 0 h 479"/>
                  <a:gd name="T2" fmla="*/ 310 w 534"/>
                  <a:gd name="T3" fmla="*/ 3 h 479"/>
                  <a:gd name="T4" fmla="*/ 351 w 534"/>
                  <a:gd name="T5" fmla="*/ 12 h 479"/>
                  <a:gd name="T6" fmla="*/ 390 w 534"/>
                  <a:gd name="T7" fmla="*/ 27 h 479"/>
                  <a:gd name="T8" fmla="*/ 424 w 534"/>
                  <a:gd name="T9" fmla="*/ 47 h 479"/>
                  <a:gd name="T10" fmla="*/ 456 w 534"/>
                  <a:gd name="T11" fmla="*/ 71 h 479"/>
                  <a:gd name="T12" fmla="*/ 483 w 534"/>
                  <a:gd name="T13" fmla="*/ 98 h 479"/>
                  <a:gd name="T14" fmla="*/ 504 w 534"/>
                  <a:gd name="T15" fmla="*/ 129 h 479"/>
                  <a:gd name="T16" fmla="*/ 521 w 534"/>
                  <a:gd name="T17" fmla="*/ 164 h 479"/>
                  <a:gd name="T18" fmla="*/ 531 w 534"/>
                  <a:gd name="T19" fmla="*/ 200 h 479"/>
                  <a:gd name="T20" fmla="*/ 534 w 534"/>
                  <a:gd name="T21" fmla="*/ 240 h 479"/>
                  <a:gd name="T22" fmla="*/ 531 w 534"/>
                  <a:gd name="T23" fmla="*/ 278 h 479"/>
                  <a:gd name="T24" fmla="*/ 521 w 534"/>
                  <a:gd name="T25" fmla="*/ 315 h 479"/>
                  <a:gd name="T26" fmla="*/ 504 w 534"/>
                  <a:gd name="T27" fmla="*/ 349 h 479"/>
                  <a:gd name="T28" fmla="*/ 483 w 534"/>
                  <a:gd name="T29" fmla="*/ 380 h 479"/>
                  <a:gd name="T30" fmla="*/ 456 w 534"/>
                  <a:gd name="T31" fmla="*/ 409 h 479"/>
                  <a:gd name="T32" fmla="*/ 424 w 534"/>
                  <a:gd name="T33" fmla="*/ 433 h 479"/>
                  <a:gd name="T34" fmla="*/ 390 w 534"/>
                  <a:gd name="T35" fmla="*/ 453 h 479"/>
                  <a:gd name="T36" fmla="*/ 351 w 534"/>
                  <a:gd name="T37" fmla="*/ 467 h 479"/>
                  <a:gd name="T38" fmla="*/ 310 w 534"/>
                  <a:gd name="T39" fmla="*/ 476 h 479"/>
                  <a:gd name="T40" fmla="*/ 267 w 534"/>
                  <a:gd name="T41" fmla="*/ 479 h 479"/>
                  <a:gd name="T42" fmla="*/ 224 w 534"/>
                  <a:gd name="T43" fmla="*/ 476 h 479"/>
                  <a:gd name="T44" fmla="*/ 182 w 534"/>
                  <a:gd name="T45" fmla="*/ 467 h 479"/>
                  <a:gd name="T46" fmla="*/ 144 w 534"/>
                  <a:gd name="T47" fmla="*/ 453 h 479"/>
                  <a:gd name="T48" fmla="*/ 110 w 534"/>
                  <a:gd name="T49" fmla="*/ 433 h 479"/>
                  <a:gd name="T50" fmla="*/ 78 w 534"/>
                  <a:gd name="T51" fmla="*/ 409 h 479"/>
                  <a:gd name="T52" fmla="*/ 51 w 534"/>
                  <a:gd name="T53" fmla="*/ 380 h 479"/>
                  <a:gd name="T54" fmla="*/ 30 w 534"/>
                  <a:gd name="T55" fmla="*/ 349 h 479"/>
                  <a:gd name="T56" fmla="*/ 13 w 534"/>
                  <a:gd name="T57" fmla="*/ 315 h 479"/>
                  <a:gd name="T58" fmla="*/ 3 w 534"/>
                  <a:gd name="T59" fmla="*/ 278 h 479"/>
                  <a:gd name="T60" fmla="*/ 0 w 534"/>
                  <a:gd name="T61" fmla="*/ 240 h 479"/>
                  <a:gd name="T62" fmla="*/ 3 w 534"/>
                  <a:gd name="T63" fmla="*/ 200 h 479"/>
                  <a:gd name="T64" fmla="*/ 13 w 534"/>
                  <a:gd name="T65" fmla="*/ 164 h 479"/>
                  <a:gd name="T66" fmla="*/ 30 w 534"/>
                  <a:gd name="T67" fmla="*/ 129 h 479"/>
                  <a:gd name="T68" fmla="*/ 51 w 534"/>
                  <a:gd name="T69" fmla="*/ 98 h 479"/>
                  <a:gd name="T70" fmla="*/ 78 w 534"/>
                  <a:gd name="T71" fmla="*/ 71 h 479"/>
                  <a:gd name="T72" fmla="*/ 110 w 534"/>
                  <a:gd name="T73" fmla="*/ 47 h 479"/>
                  <a:gd name="T74" fmla="*/ 144 w 534"/>
                  <a:gd name="T75" fmla="*/ 27 h 479"/>
                  <a:gd name="T76" fmla="*/ 182 w 534"/>
                  <a:gd name="T77" fmla="*/ 12 h 479"/>
                  <a:gd name="T78" fmla="*/ 224 w 534"/>
                  <a:gd name="T79" fmla="*/ 3 h 479"/>
                  <a:gd name="T80" fmla="*/ 267 w 534"/>
                  <a:gd name="T81"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79">
                    <a:moveTo>
                      <a:pt x="267" y="0"/>
                    </a:moveTo>
                    <a:lnTo>
                      <a:pt x="310" y="3"/>
                    </a:lnTo>
                    <a:lnTo>
                      <a:pt x="351" y="12"/>
                    </a:lnTo>
                    <a:lnTo>
                      <a:pt x="390" y="27"/>
                    </a:lnTo>
                    <a:lnTo>
                      <a:pt x="424" y="47"/>
                    </a:lnTo>
                    <a:lnTo>
                      <a:pt x="456" y="71"/>
                    </a:lnTo>
                    <a:lnTo>
                      <a:pt x="483" y="98"/>
                    </a:lnTo>
                    <a:lnTo>
                      <a:pt x="504" y="129"/>
                    </a:lnTo>
                    <a:lnTo>
                      <a:pt x="521" y="164"/>
                    </a:lnTo>
                    <a:lnTo>
                      <a:pt x="531" y="200"/>
                    </a:lnTo>
                    <a:lnTo>
                      <a:pt x="534" y="240"/>
                    </a:lnTo>
                    <a:lnTo>
                      <a:pt x="531" y="278"/>
                    </a:lnTo>
                    <a:lnTo>
                      <a:pt x="521" y="315"/>
                    </a:lnTo>
                    <a:lnTo>
                      <a:pt x="504" y="349"/>
                    </a:lnTo>
                    <a:lnTo>
                      <a:pt x="483" y="380"/>
                    </a:lnTo>
                    <a:lnTo>
                      <a:pt x="456" y="409"/>
                    </a:lnTo>
                    <a:lnTo>
                      <a:pt x="424" y="433"/>
                    </a:lnTo>
                    <a:lnTo>
                      <a:pt x="390" y="453"/>
                    </a:lnTo>
                    <a:lnTo>
                      <a:pt x="351" y="467"/>
                    </a:lnTo>
                    <a:lnTo>
                      <a:pt x="310" y="476"/>
                    </a:lnTo>
                    <a:lnTo>
                      <a:pt x="267" y="479"/>
                    </a:lnTo>
                    <a:lnTo>
                      <a:pt x="224" y="476"/>
                    </a:lnTo>
                    <a:lnTo>
                      <a:pt x="182" y="467"/>
                    </a:lnTo>
                    <a:lnTo>
                      <a:pt x="144" y="453"/>
                    </a:lnTo>
                    <a:lnTo>
                      <a:pt x="110" y="433"/>
                    </a:lnTo>
                    <a:lnTo>
                      <a:pt x="78" y="409"/>
                    </a:lnTo>
                    <a:lnTo>
                      <a:pt x="51" y="380"/>
                    </a:lnTo>
                    <a:lnTo>
                      <a:pt x="30" y="349"/>
                    </a:lnTo>
                    <a:lnTo>
                      <a:pt x="13" y="315"/>
                    </a:lnTo>
                    <a:lnTo>
                      <a:pt x="3" y="278"/>
                    </a:lnTo>
                    <a:lnTo>
                      <a:pt x="0" y="240"/>
                    </a:lnTo>
                    <a:lnTo>
                      <a:pt x="3" y="200"/>
                    </a:lnTo>
                    <a:lnTo>
                      <a:pt x="13" y="164"/>
                    </a:lnTo>
                    <a:lnTo>
                      <a:pt x="30" y="129"/>
                    </a:lnTo>
                    <a:lnTo>
                      <a:pt x="51" y="98"/>
                    </a:lnTo>
                    <a:lnTo>
                      <a:pt x="78" y="71"/>
                    </a:lnTo>
                    <a:lnTo>
                      <a:pt x="110" y="47"/>
                    </a:lnTo>
                    <a:lnTo>
                      <a:pt x="144" y="27"/>
                    </a:lnTo>
                    <a:lnTo>
                      <a:pt x="182" y="12"/>
                    </a:lnTo>
                    <a:lnTo>
                      <a:pt x="224" y="3"/>
                    </a:lnTo>
                    <a:lnTo>
                      <a:pt x="267"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1" name="Freeform 118"/>
              <p:cNvSpPr>
                <a:spLocks/>
              </p:cNvSpPr>
              <p:nvPr/>
            </p:nvSpPr>
            <p:spPr bwMode="auto">
              <a:xfrm>
                <a:off x="-1077913" y="3119438"/>
                <a:ext cx="106362" cy="109538"/>
              </a:xfrm>
              <a:custGeom>
                <a:avLst/>
                <a:gdLst>
                  <a:gd name="T0" fmla="*/ 266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6 w 534"/>
                  <a:gd name="T41" fmla="*/ 481 h 481"/>
                  <a:gd name="T42" fmla="*/ 224 w 534"/>
                  <a:gd name="T43" fmla="*/ 477 h 481"/>
                  <a:gd name="T44" fmla="*/ 182 w 534"/>
                  <a:gd name="T45" fmla="*/ 468 h 481"/>
                  <a:gd name="T46" fmla="*/ 144 w 534"/>
                  <a:gd name="T47" fmla="*/ 454 h 481"/>
                  <a:gd name="T48" fmla="*/ 109 w 534"/>
                  <a:gd name="T49" fmla="*/ 434 h 481"/>
                  <a:gd name="T50" fmla="*/ 78 w 534"/>
                  <a:gd name="T51" fmla="*/ 411 h 481"/>
                  <a:gd name="T52" fmla="*/ 51 w 534"/>
                  <a:gd name="T53" fmla="*/ 382 h 481"/>
                  <a:gd name="T54" fmla="*/ 30 w 534"/>
                  <a:gd name="T55" fmla="*/ 350 h 481"/>
                  <a:gd name="T56" fmla="*/ 14 w 534"/>
                  <a:gd name="T57" fmla="*/ 316 h 481"/>
                  <a:gd name="T58" fmla="*/ 4 w 534"/>
                  <a:gd name="T59" fmla="*/ 280 h 481"/>
                  <a:gd name="T60" fmla="*/ 0 w 534"/>
                  <a:gd name="T61" fmla="*/ 241 h 481"/>
                  <a:gd name="T62" fmla="*/ 4 w 534"/>
                  <a:gd name="T63" fmla="*/ 202 h 481"/>
                  <a:gd name="T64" fmla="*/ 14 w 534"/>
                  <a:gd name="T65" fmla="*/ 165 h 481"/>
                  <a:gd name="T66" fmla="*/ 30 w 534"/>
                  <a:gd name="T67" fmla="*/ 130 h 481"/>
                  <a:gd name="T68" fmla="*/ 51 w 534"/>
                  <a:gd name="T69" fmla="*/ 99 h 481"/>
                  <a:gd name="T70" fmla="*/ 78 w 534"/>
                  <a:gd name="T71" fmla="*/ 71 h 481"/>
                  <a:gd name="T72" fmla="*/ 109 w 534"/>
                  <a:gd name="T73" fmla="*/ 48 h 481"/>
                  <a:gd name="T74" fmla="*/ 144 w 534"/>
                  <a:gd name="T75" fmla="*/ 28 h 481"/>
                  <a:gd name="T76" fmla="*/ 182 w 534"/>
                  <a:gd name="T77" fmla="*/ 13 h 481"/>
                  <a:gd name="T78" fmla="*/ 224 w 534"/>
                  <a:gd name="T79" fmla="*/ 4 h 481"/>
                  <a:gd name="T80" fmla="*/ 266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6"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6" y="481"/>
                    </a:lnTo>
                    <a:lnTo>
                      <a:pt x="224" y="477"/>
                    </a:lnTo>
                    <a:lnTo>
                      <a:pt x="182" y="468"/>
                    </a:lnTo>
                    <a:lnTo>
                      <a:pt x="144" y="454"/>
                    </a:lnTo>
                    <a:lnTo>
                      <a:pt x="109" y="434"/>
                    </a:lnTo>
                    <a:lnTo>
                      <a:pt x="78" y="411"/>
                    </a:lnTo>
                    <a:lnTo>
                      <a:pt x="51" y="382"/>
                    </a:lnTo>
                    <a:lnTo>
                      <a:pt x="30" y="350"/>
                    </a:lnTo>
                    <a:lnTo>
                      <a:pt x="14" y="316"/>
                    </a:lnTo>
                    <a:lnTo>
                      <a:pt x="4" y="280"/>
                    </a:lnTo>
                    <a:lnTo>
                      <a:pt x="0" y="241"/>
                    </a:lnTo>
                    <a:lnTo>
                      <a:pt x="4" y="202"/>
                    </a:lnTo>
                    <a:lnTo>
                      <a:pt x="14" y="165"/>
                    </a:lnTo>
                    <a:lnTo>
                      <a:pt x="30" y="130"/>
                    </a:lnTo>
                    <a:lnTo>
                      <a:pt x="51" y="99"/>
                    </a:lnTo>
                    <a:lnTo>
                      <a:pt x="78" y="71"/>
                    </a:lnTo>
                    <a:lnTo>
                      <a:pt x="109" y="48"/>
                    </a:lnTo>
                    <a:lnTo>
                      <a:pt x="144" y="28"/>
                    </a:lnTo>
                    <a:lnTo>
                      <a:pt x="182" y="13"/>
                    </a:lnTo>
                    <a:lnTo>
                      <a:pt x="224" y="4"/>
                    </a:lnTo>
                    <a:lnTo>
                      <a:pt x="266"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2" name="Freeform 119"/>
              <p:cNvSpPr>
                <a:spLocks/>
              </p:cNvSpPr>
              <p:nvPr/>
            </p:nvSpPr>
            <p:spPr bwMode="auto">
              <a:xfrm>
                <a:off x="-668338" y="3119438"/>
                <a:ext cx="104775" cy="109538"/>
              </a:xfrm>
              <a:custGeom>
                <a:avLst/>
                <a:gdLst>
                  <a:gd name="T0" fmla="*/ 267 w 534"/>
                  <a:gd name="T1" fmla="*/ 0 h 481"/>
                  <a:gd name="T2" fmla="*/ 310 w 534"/>
                  <a:gd name="T3" fmla="*/ 4 h 481"/>
                  <a:gd name="T4" fmla="*/ 351 w 534"/>
                  <a:gd name="T5" fmla="*/ 13 h 481"/>
                  <a:gd name="T6" fmla="*/ 390 w 534"/>
                  <a:gd name="T7" fmla="*/ 28 h 481"/>
                  <a:gd name="T8" fmla="*/ 424 w 534"/>
                  <a:gd name="T9" fmla="*/ 48 h 481"/>
                  <a:gd name="T10" fmla="*/ 456 w 534"/>
                  <a:gd name="T11" fmla="*/ 71 h 481"/>
                  <a:gd name="T12" fmla="*/ 483 w 534"/>
                  <a:gd name="T13" fmla="*/ 99 h 481"/>
                  <a:gd name="T14" fmla="*/ 504 w 534"/>
                  <a:gd name="T15" fmla="*/ 130 h 481"/>
                  <a:gd name="T16" fmla="*/ 521 w 534"/>
                  <a:gd name="T17" fmla="*/ 165 h 481"/>
                  <a:gd name="T18" fmla="*/ 531 w 534"/>
                  <a:gd name="T19" fmla="*/ 202 h 481"/>
                  <a:gd name="T20" fmla="*/ 534 w 534"/>
                  <a:gd name="T21" fmla="*/ 241 h 481"/>
                  <a:gd name="T22" fmla="*/ 531 w 534"/>
                  <a:gd name="T23" fmla="*/ 280 h 481"/>
                  <a:gd name="T24" fmla="*/ 521 w 534"/>
                  <a:gd name="T25" fmla="*/ 316 h 481"/>
                  <a:gd name="T26" fmla="*/ 504 w 534"/>
                  <a:gd name="T27" fmla="*/ 350 h 481"/>
                  <a:gd name="T28" fmla="*/ 483 w 534"/>
                  <a:gd name="T29" fmla="*/ 382 h 481"/>
                  <a:gd name="T30" fmla="*/ 456 w 534"/>
                  <a:gd name="T31" fmla="*/ 411 h 481"/>
                  <a:gd name="T32" fmla="*/ 424 w 534"/>
                  <a:gd name="T33" fmla="*/ 434 h 481"/>
                  <a:gd name="T34" fmla="*/ 390 w 534"/>
                  <a:gd name="T35" fmla="*/ 454 h 481"/>
                  <a:gd name="T36" fmla="*/ 351 w 534"/>
                  <a:gd name="T37" fmla="*/ 468 h 481"/>
                  <a:gd name="T38" fmla="*/ 310 w 534"/>
                  <a:gd name="T39" fmla="*/ 477 h 481"/>
                  <a:gd name="T40" fmla="*/ 267 w 534"/>
                  <a:gd name="T41" fmla="*/ 481 h 481"/>
                  <a:gd name="T42" fmla="*/ 224 w 534"/>
                  <a:gd name="T43" fmla="*/ 477 h 481"/>
                  <a:gd name="T44" fmla="*/ 182 w 534"/>
                  <a:gd name="T45" fmla="*/ 468 h 481"/>
                  <a:gd name="T46" fmla="*/ 144 w 534"/>
                  <a:gd name="T47" fmla="*/ 454 h 481"/>
                  <a:gd name="T48" fmla="*/ 110 w 534"/>
                  <a:gd name="T49" fmla="*/ 434 h 481"/>
                  <a:gd name="T50" fmla="*/ 78 w 534"/>
                  <a:gd name="T51" fmla="*/ 411 h 481"/>
                  <a:gd name="T52" fmla="*/ 51 w 534"/>
                  <a:gd name="T53" fmla="*/ 382 h 481"/>
                  <a:gd name="T54" fmla="*/ 30 w 534"/>
                  <a:gd name="T55" fmla="*/ 350 h 481"/>
                  <a:gd name="T56" fmla="*/ 13 w 534"/>
                  <a:gd name="T57" fmla="*/ 316 h 481"/>
                  <a:gd name="T58" fmla="*/ 3 w 534"/>
                  <a:gd name="T59" fmla="*/ 280 h 481"/>
                  <a:gd name="T60" fmla="*/ 0 w 534"/>
                  <a:gd name="T61" fmla="*/ 241 h 481"/>
                  <a:gd name="T62" fmla="*/ 3 w 534"/>
                  <a:gd name="T63" fmla="*/ 202 h 481"/>
                  <a:gd name="T64" fmla="*/ 13 w 534"/>
                  <a:gd name="T65" fmla="*/ 165 h 481"/>
                  <a:gd name="T66" fmla="*/ 30 w 534"/>
                  <a:gd name="T67" fmla="*/ 130 h 481"/>
                  <a:gd name="T68" fmla="*/ 51 w 534"/>
                  <a:gd name="T69" fmla="*/ 99 h 481"/>
                  <a:gd name="T70" fmla="*/ 78 w 534"/>
                  <a:gd name="T71" fmla="*/ 71 h 481"/>
                  <a:gd name="T72" fmla="*/ 110 w 534"/>
                  <a:gd name="T73" fmla="*/ 48 h 481"/>
                  <a:gd name="T74" fmla="*/ 144 w 534"/>
                  <a:gd name="T75" fmla="*/ 28 h 481"/>
                  <a:gd name="T76" fmla="*/ 182 w 534"/>
                  <a:gd name="T77" fmla="*/ 13 h 481"/>
                  <a:gd name="T78" fmla="*/ 224 w 534"/>
                  <a:gd name="T79" fmla="*/ 4 h 481"/>
                  <a:gd name="T80" fmla="*/ 267 w 534"/>
                  <a:gd name="T81" fmla="*/ 0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1">
                    <a:moveTo>
                      <a:pt x="267" y="0"/>
                    </a:moveTo>
                    <a:lnTo>
                      <a:pt x="310" y="4"/>
                    </a:lnTo>
                    <a:lnTo>
                      <a:pt x="351" y="13"/>
                    </a:lnTo>
                    <a:lnTo>
                      <a:pt x="390" y="28"/>
                    </a:lnTo>
                    <a:lnTo>
                      <a:pt x="424" y="48"/>
                    </a:lnTo>
                    <a:lnTo>
                      <a:pt x="456" y="71"/>
                    </a:lnTo>
                    <a:lnTo>
                      <a:pt x="483" y="99"/>
                    </a:lnTo>
                    <a:lnTo>
                      <a:pt x="504" y="130"/>
                    </a:lnTo>
                    <a:lnTo>
                      <a:pt x="521" y="165"/>
                    </a:lnTo>
                    <a:lnTo>
                      <a:pt x="531" y="202"/>
                    </a:lnTo>
                    <a:lnTo>
                      <a:pt x="534" y="241"/>
                    </a:lnTo>
                    <a:lnTo>
                      <a:pt x="531" y="280"/>
                    </a:lnTo>
                    <a:lnTo>
                      <a:pt x="521" y="316"/>
                    </a:lnTo>
                    <a:lnTo>
                      <a:pt x="504" y="350"/>
                    </a:lnTo>
                    <a:lnTo>
                      <a:pt x="483" y="382"/>
                    </a:lnTo>
                    <a:lnTo>
                      <a:pt x="456" y="411"/>
                    </a:lnTo>
                    <a:lnTo>
                      <a:pt x="424" y="434"/>
                    </a:lnTo>
                    <a:lnTo>
                      <a:pt x="390" y="454"/>
                    </a:lnTo>
                    <a:lnTo>
                      <a:pt x="351" y="468"/>
                    </a:lnTo>
                    <a:lnTo>
                      <a:pt x="310" y="477"/>
                    </a:lnTo>
                    <a:lnTo>
                      <a:pt x="267" y="481"/>
                    </a:lnTo>
                    <a:lnTo>
                      <a:pt x="224" y="477"/>
                    </a:lnTo>
                    <a:lnTo>
                      <a:pt x="182" y="468"/>
                    </a:lnTo>
                    <a:lnTo>
                      <a:pt x="144" y="454"/>
                    </a:lnTo>
                    <a:lnTo>
                      <a:pt x="110" y="434"/>
                    </a:lnTo>
                    <a:lnTo>
                      <a:pt x="78" y="411"/>
                    </a:lnTo>
                    <a:lnTo>
                      <a:pt x="51" y="382"/>
                    </a:lnTo>
                    <a:lnTo>
                      <a:pt x="30" y="350"/>
                    </a:lnTo>
                    <a:lnTo>
                      <a:pt x="13" y="316"/>
                    </a:lnTo>
                    <a:lnTo>
                      <a:pt x="3" y="280"/>
                    </a:lnTo>
                    <a:lnTo>
                      <a:pt x="0" y="241"/>
                    </a:lnTo>
                    <a:lnTo>
                      <a:pt x="3" y="202"/>
                    </a:lnTo>
                    <a:lnTo>
                      <a:pt x="13" y="165"/>
                    </a:lnTo>
                    <a:lnTo>
                      <a:pt x="30" y="130"/>
                    </a:lnTo>
                    <a:lnTo>
                      <a:pt x="51" y="99"/>
                    </a:lnTo>
                    <a:lnTo>
                      <a:pt x="78" y="71"/>
                    </a:lnTo>
                    <a:lnTo>
                      <a:pt x="110" y="48"/>
                    </a:lnTo>
                    <a:lnTo>
                      <a:pt x="144" y="28"/>
                    </a:lnTo>
                    <a:lnTo>
                      <a:pt x="182" y="13"/>
                    </a:lnTo>
                    <a:lnTo>
                      <a:pt x="224" y="4"/>
                    </a:lnTo>
                    <a:lnTo>
                      <a:pt x="267"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23" name="Freeform 120"/>
              <p:cNvSpPr>
                <a:spLocks/>
              </p:cNvSpPr>
              <p:nvPr/>
            </p:nvSpPr>
            <p:spPr bwMode="auto">
              <a:xfrm>
                <a:off x="-1077913" y="2700338"/>
                <a:ext cx="106362" cy="109538"/>
              </a:xfrm>
              <a:custGeom>
                <a:avLst/>
                <a:gdLst>
                  <a:gd name="T0" fmla="*/ 266 w 534"/>
                  <a:gd name="T1" fmla="*/ 0 h 480"/>
                  <a:gd name="T2" fmla="*/ 310 w 534"/>
                  <a:gd name="T3" fmla="*/ 3 h 480"/>
                  <a:gd name="T4" fmla="*/ 351 w 534"/>
                  <a:gd name="T5" fmla="*/ 12 h 480"/>
                  <a:gd name="T6" fmla="*/ 390 w 534"/>
                  <a:gd name="T7" fmla="*/ 28 h 480"/>
                  <a:gd name="T8" fmla="*/ 424 w 534"/>
                  <a:gd name="T9" fmla="*/ 47 h 480"/>
                  <a:gd name="T10" fmla="*/ 456 w 534"/>
                  <a:gd name="T11" fmla="*/ 71 h 480"/>
                  <a:gd name="T12" fmla="*/ 483 w 534"/>
                  <a:gd name="T13" fmla="*/ 99 h 480"/>
                  <a:gd name="T14" fmla="*/ 504 w 534"/>
                  <a:gd name="T15" fmla="*/ 130 h 480"/>
                  <a:gd name="T16" fmla="*/ 521 w 534"/>
                  <a:gd name="T17" fmla="*/ 165 h 480"/>
                  <a:gd name="T18" fmla="*/ 531 w 534"/>
                  <a:gd name="T19" fmla="*/ 201 h 480"/>
                  <a:gd name="T20" fmla="*/ 534 w 534"/>
                  <a:gd name="T21" fmla="*/ 241 h 480"/>
                  <a:gd name="T22" fmla="*/ 531 w 534"/>
                  <a:gd name="T23" fmla="*/ 280 h 480"/>
                  <a:gd name="T24" fmla="*/ 521 w 534"/>
                  <a:gd name="T25" fmla="*/ 316 h 480"/>
                  <a:gd name="T26" fmla="*/ 504 w 534"/>
                  <a:gd name="T27" fmla="*/ 351 h 480"/>
                  <a:gd name="T28" fmla="*/ 483 w 534"/>
                  <a:gd name="T29" fmla="*/ 382 h 480"/>
                  <a:gd name="T30" fmla="*/ 456 w 534"/>
                  <a:gd name="T31" fmla="*/ 411 h 480"/>
                  <a:gd name="T32" fmla="*/ 424 w 534"/>
                  <a:gd name="T33" fmla="*/ 434 h 480"/>
                  <a:gd name="T34" fmla="*/ 390 w 534"/>
                  <a:gd name="T35" fmla="*/ 454 h 480"/>
                  <a:gd name="T36" fmla="*/ 351 w 534"/>
                  <a:gd name="T37" fmla="*/ 468 h 480"/>
                  <a:gd name="T38" fmla="*/ 310 w 534"/>
                  <a:gd name="T39" fmla="*/ 477 h 480"/>
                  <a:gd name="T40" fmla="*/ 266 w 534"/>
                  <a:gd name="T41" fmla="*/ 480 h 480"/>
                  <a:gd name="T42" fmla="*/ 224 w 534"/>
                  <a:gd name="T43" fmla="*/ 477 h 480"/>
                  <a:gd name="T44" fmla="*/ 182 w 534"/>
                  <a:gd name="T45" fmla="*/ 468 h 480"/>
                  <a:gd name="T46" fmla="*/ 144 w 534"/>
                  <a:gd name="T47" fmla="*/ 454 h 480"/>
                  <a:gd name="T48" fmla="*/ 109 w 534"/>
                  <a:gd name="T49" fmla="*/ 434 h 480"/>
                  <a:gd name="T50" fmla="*/ 78 w 534"/>
                  <a:gd name="T51" fmla="*/ 411 h 480"/>
                  <a:gd name="T52" fmla="*/ 51 w 534"/>
                  <a:gd name="T53" fmla="*/ 382 h 480"/>
                  <a:gd name="T54" fmla="*/ 29 w 534"/>
                  <a:gd name="T55" fmla="*/ 351 h 480"/>
                  <a:gd name="T56" fmla="*/ 13 w 534"/>
                  <a:gd name="T57" fmla="*/ 316 h 480"/>
                  <a:gd name="T58" fmla="*/ 3 w 534"/>
                  <a:gd name="T59" fmla="*/ 280 h 480"/>
                  <a:gd name="T60" fmla="*/ 0 w 534"/>
                  <a:gd name="T61" fmla="*/ 241 h 480"/>
                  <a:gd name="T62" fmla="*/ 3 w 534"/>
                  <a:gd name="T63" fmla="*/ 201 h 480"/>
                  <a:gd name="T64" fmla="*/ 13 w 534"/>
                  <a:gd name="T65" fmla="*/ 165 h 480"/>
                  <a:gd name="T66" fmla="*/ 29 w 534"/>
                  <a:gd name="T67" fmla="*/ 130 h 480"/>
                  <a:gd name="T68" fmla="*/ 51 w 534"/>
                  <a:gd name="T69" fmla="*/ 99 h 480"/>
                  <a:gd name="T70" fmla="*/ 78 w 534"/>
                  <a:gd name="T71" fmla="*/ 71 h 480"/>
                  <a:gd name="T72" fmla="*/ 109 w 534"/>
                  <a:gd name="T73" fmla="*/ 47 h 480"/>
                  <a:gd name="T74" fmla="*/ 144 w 534"/>
                  <a:gd name="T75" fmla="*/ 28 h 480"/>
                  <a:gd name="T76" fmla="*/ 182 w 534"/>
                  <a:gd name="T77" fmla="*/ 12 h 480"/>
                  <a:gd name="T78" fmla="*/ 224 w 534"/>
                  <a:gd name="T79" fmla="*/ 3 h 480"/>
                  <a:gd name="T80" fmla="*/ 266 w 534"/>
                  <a:gd name="T81"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34" h="480">
                    <a:moveTo>
                      <a:pt x="266" y="0"/>
                    </a:moveTo>
                    <a:lnTo>
                      <a:pt x="310" y="3"/>
                    </a:lnTo>
                    <a:lnTo>
                      <a:pt x="351" y="12"/>
                    </a:lnTo>
                    <a:lnTo>
                      <a:pt x="390" y="28"/>
                    </a:lnTo>
                    <a:lnTo>
                      <a:pt x="424" y="47"/>
                    </a:lnTo>
                    <a:lnTo>
                      <a:pt x="456" y="71"/>
                    </a:lnTo>
                    <a:lnTo>
                      <a:pt x="483" y="99"/>
                    </a:lnTo>
                    <a:lnTo>
                      <a:pt x="504" y="130"/>
                    </a:lnTo>
                    <a:lnTo>
                      <a:pt x="521" y="165"/>
                    </a:lnTo>
                    <a:lnTo>
                      <a:pt x="531" y="201"/>
                    </a:lnTo>
                    <a:lnTo>
                      <a:pt x="534" y="241"/>
                    </a:lnTo>
                    <a:lnTo>
                      <a:pt x="531" y="280"/>
                    </a:lnTo>
                    <a:lnTo>
                      <a:pt x="521" y="316"/>
                    </a:lnTo>
                    <a:lnTo>
                      <a:pt x="504" y="351"/>
                    </a:lnTo>
                    <a:lnTo>
                      <a:pt x="483" y="382"/>
                    </a:lnTo>
                    <a:lnTo>
                      <a:pt x="456" y="411"/>
                    </a:lnTo>
                    <a:lnTo>
                      <a:pt x="424" y="434"/>
                    </a:lnTo>
                    <a:lnTo>
                      <a:pt x="390" y="454"/>
                    </a:lnTo>
                    <a:lnTo>
                      <a:pt x="351" y="468"/>
                    </a:lnTo>
                    <a:lnTo>
                      <a:pt x="310" y="477"/>
                    </a:lnTo>
                    <a:lnTo>
                      <a:pt x="266" y="480"/>
                    </a:lnTo>
                    <a:lnTo>
                      <a:pt x="224" y="477"/>
                    </a:lnTo>
                    <a:lnTo>
                      <a:pt x="182" y="468"/>
                    </a:lnTo>
                    <a:lnTo>
                      <a:pt x="144" y="454"/>
                    </a:lnTo>
                    <a:lnTo>
                      <a:pt x="109" y="434"/>
                    </a:lnTo>
                    <a:lnTo>
                      <a:pt x="78" y="411"/>
                    </a:lnTo>
                    <a:lnTo>
                      <a:pt x="51" y="382"/>
                    </a:lnTo>
                    <a:lnTo>
                      <a:pt x="29" y="351"/>
                    </a:lnTo>
                    <a:lnTo>
                      <a:pt x="13" y="316"/>
                    </a:lnTo>
                    <a:lnTo>
                      <a:pt x="3" y="280"/>
                    </a:lnTo>
                    <a:lnTo>
                      <a:pt x="0" y="241"/>
                    </a:lnTo>
                    <a:lnTo>
                      <a:pt x="3" y="201"/>
                    </a:lnTo>
                    <a:lnTo>
                      <a:pt x="13" y="165"/>
                    </a:lnTo>
                    <a:lnTo>
                      <a:pt x="29" y="130"/>
                    </a:lnTo>
                    <a:lnTo>
                      <a:pt x="51" y="99"/>
                    </a:lnTo>
                    <a:lnTo>
                      <a:pt x="78" y="71"/>
                    </a:lnTo>
                    <a:lnTo>
                      <a:pt x="109" y="47"/>
                    </a:lnTo>
                    <a:lnTo>
                      <a:pt x="144" y="28"/>
                    </a:lnTo>
                    <a:lnTo>
                      <a:pt x="182" y="12"/>
                    </a:lnTo>
                    <a:lnTo>
                      <a:pt x="224" y="3"/>
                    </a:lnTo>
                    <a:lnTo>
                      <a:pt x="266" y="0"/>
                    </a:lnTo>
                    <a:close/>
                  </a:path>
                </a:pathLst>
              </a:custGeom>
              <a:ln>
                <a:headEnd/>
                <a:tailEn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grpSp>
      <p:sp>
        <p:nvSpPr>
          <p:cNvPr id="124" name="Oval 123"/>
          <p:cNvSpPr/>
          <p:nvPr/>
        </p:nvSpPr>
        <p:spPr>
          <a:xfrm>
            <a:off x="7382575" y="1697636"/>
            <a:ext cx="394102" cy="326933"/>
          </a:xfrm>
          <a:prstGeom prst="ellipse">
            <a:avLst/>
          </a:prstGeom>
          <a:solidFill>
            <a:schemeClr val="bg2"/>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smtClean="0">
                <a:solidFill>
                  <a:schemeClr val="accent2"/>
                </a:solidFill>
                <a:latin typeface="Arial" panose="020B0604020202020204" pitchFamily="34" charset="0"/>
                <a:cs typeface="Arial" panose="020B0604020202020204" pitchFamily="34" charset="0"/>
              </a:rPr>
              <a:t>Q</a:t>
            </a:r>
            <a:endParaRPr lang="en-US" sz="1999" dirty="0">
              <a:solidFill>
                <a:schemeClr val="accent2"/>
              </a:solidFill>
              <a:latin typeface="Arial" panose="020B0604020202020204" pitchFamily="34" charset="0"/>
              <a:cs typeface="Arial" panose="020B0604020202020204" pitchFamily="34" charset="0"/>
            </a:endParaRPr>
          </a:p>
        </p:txBody>
      </p:sp>
      <p:sp>
        <p:nvSpPr>
          <p:cNvPr id="4" name="Rectangle 3"/>
          <p:cNvSpPr/>
          <p:nvPr/>
        </p:nvSpPr>
        <p:spPr>
          <a:xfrm>
            <a:off x="7966131" y="1655708"/>
            <a:ext cx="4069640"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Why did select a specific topic?</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5" name="Rectangle 124"/>
          <p:cNvSpPr/>
          <p:nvPr/>
        </p:nvSpPr>
        <p:spPr>
          <a:xfrm>
            <a:off x="7884313" y="2264583"/>
            <a:ext cx="4233275"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  How did your interest develop?</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6" name="Rectangle 125"/>
          <p:cNvSpPr/>
          <p:nvPr/>
        </p:nvSpPr>
        <p:spPr>
          <a:xfrm>
            <a:off x="7956698" y="2917180"/>
            <a:ext cx="3184333" cy="461665"/>
          </a:xfrm>
          <a:prstGeom prst="rect">
            <a:avLst/>
          </a:prstGeom>
          <a:noFill/>
        </p:spPr>
        <p:txBody>
          <a:bodyPr wrap="non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What did motivate you?</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127" name="Oval 126"/>
          <p:cNvSpPr/>
          <p:nvPr/>
        </p:nvSpPr>
        <p:spPr>
          <a:xfrm>
            <a:off x="7420475" y="2318887"/>
            <a:ext cx="394102" cy="326933"/>
          </a:xfrm>
          <a:prstGeom prst="ellipse">
            <a:avLst/>
          </a:prstGeom>
          <a:solidFill>
            <a:schemeClr val="bg2"/>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smtClean="0">
                <a:solidFill>
                  <a:schemeClr val="accent2"/>
                </a:solidFill>
                <a:latin typeface="Arial" panose="020B0604020202020204" pitchFamily="34" charset="0"/>
                <a:cs typeface="Arial" panose="020B0604020202020204" pitchFamily="34" charset="0"/>
              </a:rPr>
              <a:t>Q</a:t>
            </a:r>
            <a:endParaRPr lang="en-US" sz="1999" dirty="0">
              <a:solidFill>
                <a:schemeClr val="accent2"/>
              </a:solidFill>
              <a:latin typeface="Arial" panose="020B0604020202020204" pitchFamily="34" charset="0"/>
              <a:cs typeface="Arial" panose="020B0604020202020204" pitchFamily="34" charset="0"/>
            </a:endParaRPr>
          </a:p>
        </p:txBody>
      </p:sp>
      <p:sp>
        <p:nvSpPr>
          <p:cNvPr id="128" name="Oval 127"/>
          <p:cNvSpPr/>
          <p:nvPr/>
        </p:nvSpPr>
        <p:spPr>
          <a:xfrm>
            <a:off x="7452563" y="2964584"/>
            <a:ext cx="394102" cy="326933"/>
          </a:xfrm>
          <a:prstGeom prst="ellipse">
            <a:avLst/>
          </a:prstGeom>
          <a:solidFill>
            <a:schemeClr val="bg2"/>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dirty="0" smtClean="0">
                <a:solidFill>
                  <a:schemeClr val="accent2"/>
                </a:solidFill>
                <a:latin typeface="Arial" panose="020B0604020202020204" pitchFamily="34" charset="0"/>
                <a:cs typeface="Arial" panose="020B0604020202020204" pitchFamily="34" charset="0"/>
              </a:rPr>
              <a:t>Q</a:t>
            </a:r>
            <a:endParaRPr lang="en-US" sz="1999" dirty="0">
              <a:solidFill>
                <a:schemeClr val="accent2"/>
              </a:solidFill>
              <a:latin typeface="Arial" panose="020B0604020202020204" pitchFamily="34" charset="0"/>
              <a:cs typeface="Arial" panose="020B0604020202020204" pitchFamily="34" charset="0"/>
            </a:endParaRPr>
          </a:p>
        </p:txBody>
      </p:sp>
      <p:sp>
        <p:nvSpPr>
          <p:cNvPr id="129" name="TextBox 128"/>
          <p:cNvSpPr txBox="1"/>
          <p:nvPr/>
        </p:nvSpPr>
        <p:spPr>
          <a:xfrm>
            <a:off x="1043661" y="5168641"/>
            <a:ext cx="697627" cy="646331"/>
          </a:xfrm>
          <a:prstGeom prst="rect">
            <a:avLst/>
          </a:prstGeom>
          <a:noFill/>
        </p:spPr>
        <p:txBody>
          <a:bodyPr wrap="none" rtlCol="0">
            <a:spAutoFit/>
          </a:bodyPr>
          <a:lstStyle/>
          <a:p>
            <a:r>
              <a:rPr lang="en-US" sz="3600" dirty="0" smtClean="0">
                <a:solidFill>
                  <a:prstClr val="white"/>
                </a:solidFill>
                <a:latin typeface="Arial" panose="020B0604020202020204" pitchFamily="34" charset="0"/>
                <a:cs typeface="Arial" panose="020B0604020202020204" pitchFamily="34" charset="0"/>
              </a:rPr>
              <a:t>04</a:t>
            </a:r>
            <a:endParaRPr lang="en-US" sz="3600" dirty="0">
              <a:solidFill>
                <a:prstClr val="white"/>
              </a:solidFill>
              <a:latin typeface="Arial" panose="020B0604020202020204" pitchFamily="34" charset="0"/>
              <a:cs typeface="Arial" panose="020B0604020202020204" pitchFamily="34" charset="0"/>
            </a:endParaRPr>
          </a:p>
        </p:txBody>
      </p:sp>
      <p:sp>
        <p:nvSpPr>
          <p:cNvPr id="133" name="Rectangle 132"/>
          <p:cNvSpPr/>
          <p:nvPr/>
        </p:nvSpPr>
        <p:spPr>
          <a:xfrm>
            <a:off x="0" y="-390"/>
            <a:ext cx="12191999" cy="1427046"/>
          </a:xfrm>
          <a:prstGeom prst="rect">
            <a:avLst/>
          </a:prstGeom>
          <a:solidFill>
            <a:schemeClr val="tx2">
              <a:alpha val="6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14126"/>
            <a:endParaRPr lang="en-US" sz="1799">
              <a:solidFill>
                <a:prstClr val="white"/>
              </a:solidFill>
            </a:endParaRPr>
          </a:p>
        </p:txBody>
      </p:sp>
      <p:sp>
        <p:nvSpPr>
          <p:cNvPr id="2" name="Title 1"/>
          <p:cNvSpPr>
            <a:spLocks noGrp="1"/>
          </p:cNvSpPr>
          <p:nvPr>
            <p:ph type="title"/>
          </p:nvPr>
        </p:nvSpPr>
        <p:spPr>
          <a:xfrm>
            <a:off x="4297476" y="357592"/>
            <a:ext cx="2171044" cy="711081"/>
          </a:xfrm>
          <a:noFill/>
        </p:spPr>
        <p:txBody>
          <a:bodyPr/>
          <a:lstStyle/>
          <a:p>
            <a:r>
              <a:rPr lang="en-US" dirty="0" smtClean="0">
                <a:solidFill>
                  <a:schemeClr val="bg1"/>
                </a:solidFill>
                <a:latin typeface="Arial" panose="020B0604020202020204" pitchFamily="34" charset="0"/>
              </a:rPr>
              <a:t>Foreword</a:t>
            </a:r>
            <a:endParaRPr lang="en-US" dirty="0">
              <a:solidFill>
                <a:schemeClr val="bg1"/>
              </a:solidFill>
              <a:latin typeface="Arial" panose="020B0604020202020204" pitchFamily="34" charset="0"/>
            </a:endParaRPr>
          </a:p>
        </p:txBody>
      </p:sp>
    </p:spTree>
    <p:extLst>
      <p:ext uri="{BB962C8B-B14F-4D97-AF65-F5344CB8AC3E}">
        <p14:creationId xmlns:p14="http://schemas.microsoft.com/office/powerpoint/2010/main" val="11722747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Fusion">
      <a:dk1>
        <a:sysClr val="windowText" lastClr="000000"/>
      </a:dk1>
      <a:lt1>
        <a:sysClr val="window" lastClr="FFFFFF"/>
      </a:lt1>
      <a:dk2>
        <a:srgbClr val="44546A"/>
      </a:dk2>
      <a:lt2>
        <a:srgbClr val="E7E6E6"/>
      </a:lt2>
      <a:accent1>
        <a:srgbClr val="6C2B43"/>
      </a:accent1>
      <a:accent2>
        <a:srgbClr val="DF3621"/>
      </a:accent2>
      <a:accent3>
        <a:srgbClr val="FD9E01"/>
      </a:accent3>
      <a:accent4>
        <a:srgbClr val="94BA46"/>
      </a:accent4>
      <a:accent5>
        <a:srgbClr val="00B09B"/>
      </a:accent5>
      <a:accent6>
        <a:srgbClr val="0178BC"/>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8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Custom 1">
      <a:dk1>
        <a:srgbClr val="000000"/>
      </a:dk1>
      <a:lt1>
        <a:sysClr val="window" lastClr="FFFFFF"/>
      </a:lt1>
      <a:dk2>
        <a:srgbClr val="006AB8"/>
      </a:dk2>
      <a:lt2>
        <a:srgbClr val="FF5325"/>
      </a:lt2>
      <a:accent1>
        <a:srgbClr val="D00C54"/>
      </a:accent1>
      <a:accent2>
        <a:srgbClr val="FEC633"/>
      </a:accent2>
      <a:accent3>
        <a:srgbClr val="4CC87F"/>
      </a:accent3>
      <a:accent4>
        <a:srgbClr val="BA9A74"/>
      </a:accent4>
      <a:accent5>
        <a:srgbClr val="6B868D"/>
      </a:accent5>
      <a:accent6>
        <a:srgbClr val="D71A29"/>
      </a:accent6>
      <a:hlink>
        <a:srgbClr val="002335"/>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Office Theme">
  <a:themeElements>
    <a:clrScheme name="Custom 1">
      <a:dk1>
        <a:srgbClr val="000000"/>
      </a:dk1>
      <a:lt1>
        <a:sysClr val="window" lastClr="FFFFFF"/>
      </a:lt1>
      <a:dk2>
        <a:srgbClr val="006AB8"/>
      </a:dk2>
      <a:lt2>
        <a:srgbClr val="FF5325"/>
      </a:lt2>
      <a:accent1>
        <a:srgbClr val="D00C54"/>
      </a:accent1>
      <a:accent2>
        <a:srgbClr val="FEC633"/>
      </a:accent2>
      <a:accent3>
        <a:srgbClr val="4CC87F"/>
      </a:accent3>
      <a:accent4>
        <a:srgbClr val="BA9A74"/>
      </a:accent4>
      <a:accent5>
        <a:srgbClr val="6B868D"/>
      </a:accent5>
      <a:accent6>
        <a:srgbClr val="D71A29"/>
      </a:accent6>
      <a:hlink>
        <a:srgbClr val="002335"/>
      </a:hlink>
      <a:folHlink>
        <a:srgbClr val="3737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9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4_Office Theme">
  <a:themeElements>
    <a:clrScheme name="Wonderland">
      <a:dk1>
        <a:sysClr val="windowText" lastClr="000000"/>
      </a:dk1>
      <a:lt1>
        <a:sysClr val="window" lastClr="FFFFFF"/>
      </a:lt1>
      <a:dk2>
        <a:srgbClr val="44546A"/>
      </a:dk2>
      <a:lt2>
        <a:srgbClr val="E7E6E6"/>
      </a:lt2>
      <a:accent1>
        <a:srgbClr val="EA3D15"/>
      </a:accent1>
      <a:accent2>
        <a:srgbClr val="F99325"/>
      </a:accent2>
      <a:accent3>
        <a:srgbClr val="6DAF27"/>
      </a:accent3>
      <a:accent4>
        <a:srgbClr val="188ED6"/>
      </a:accent4>
      <a:accent5>
        <a:srgbClr val="4EB9C1"/>
      </a:accent5>
      <a:accent6>
        <a:srgbClr val="73166F"/>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3E62B0FF27A049AF7DCC45D50211D2" ma:contentTypeVersion="2" ma:contentTypeDescription="Create a new document." ma:contentTypeScope="" ma:versionID="28241c7ac601d1b01f16d00a8cf9bf10">
  <xsd:schema xmlns:xsd="http://www.w3.org/2001/XMLSchema" xmlns:xs="http://www.w3.org/2001/XMLSchema" xmlns:p="http://schemas.microsoft.com/office/2006/metadata/properties" xmlns:ns2="591cb193-2112-473e-86d5-07b38ee5dde5" targetNamespace="http://schemas.microsoft.com/office/2006/metadata/properties" ma:root="true" ma:fieldsID="a55eae449cd02de5e5c136be2b288cd1" ns2:_="">
    <xsd:import namespace="591cb193-2112-473e-86d5-07b38ee5dde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1cb193-2112-473e-86d5-07b38ee5dd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C8F563-23C8-44AB-8964-DD6F7E635C5E}"/>
</file>

<file path=customXml/itemProps2.xml><?xml version="1.0" encoding="utf-8"?>
<ds:datastoreItem xmlns:ds="http://schemas.openxmlformats.org/officeDocument/2006/customXml" ds:itemID="{B14A7AEE-2436-4932-BAB3-5A4BD2369F6F}"/>
</file>

<file path=customXml/itemProps3.xml><?xml version="1.0" encoding="utf-8"?>
<ds:datastoreItem xmlns:ds="http://schemas.openxmlformats.org/officeDocument/2006/customXml" ds:itemID="{935D0EC1-885C-453A-9507-9A1F1D4EACAE}"/>
</file>

<file path=docProps/app.xml><?xml version="1.0" encoding="utf-8"?>
<Properties xmlns="http://schemas.openxmlformats.org/officeDocument/2006/extended-properties" xmlns:vt="http://schemas.openxmlformats.org/officeDocument/2006/docPropsVTypes">
  <Template/>
  <TotalTime>2373</TotalTime>
  <Words>3278</Words>
  <Application>Microsoft Office PowerPoint</Application>
  <PresentationFormat>Custom</PresentationFormat>
  <Paragraphs>549</Paragraphs>
  <Slides>78</Slides>
  <Notes>14</Notes>
  <HiddenSlides>0</HiddenSlides>
  <MMClips>0</MMClips>
  <ScaleCrop>false</ScaleCrop>
  <HeadingPairs>
    <vt:vector size="4" baseType="variant">
      <vt:variant>
        <vt:lpstr>Theme</vt:lpstr>
      </vt:variant>
      <vt:variant>
        <vt:i4>8</vt:i4>
      </vt:variant>
      <vt:variant>
        <vt:lpstr>Slide Titles</vt:lpstr>
      </vt:variant>
      <vt:variant>
        <vt:i4>78</vt:i4>
      </vt:variant>
    </vt:vector>
  </HeadingPairs>
  <TitlesOfParts>
    <vt:vector size="86" baseType="lpstr">
      <vt:lpstr>Office Theme</vt:lpstr>
      <vt:lpstr>7_Office Theme</vt:lpstr>
      <vt:lpstr>8_Office Theme</vt:lpstr>
      <vt:lpstr>1_Office Theme</vt:lpstr>
      <vt:lpstr>2_Office Theme</vt:lpstr>
      <vt:lpstr>3_Office Theme</vt:lpstr>
      <vt:lpstr>9_Office Theme</vt:lpstr>
      <vt:lpstr>4_Office Theme</vt:lpstr>
      <vt:lpstr>PowerPoint Presentation</vt:lpstr>
      <vt:lpstr>PowerPoint Presentation</vt:lpstr>
      <vt:lpstr>Research Report &amp; Thesis, Difference</vt:lpstr>
      <vt:lpstr>Parts of Research Report</vt:lpstr>
      <vt:lpstr>Frontal</vt:lpstr>
      <vt:lpstr>Title</vt:lpstr>
      <vt:lpstr>Title</vt:lpstr>
      <vt:lpstr>PowerPoint Presentation</vt:lpstr>
      <vt:lpstr>Foreword</vt:lpstr>
      <vt:lpstr>PowerPoint Presentation</vt:lpstr>
      <vt:lpstr>PowerPoint Presentation</vt:lpstr>
      <vt:lpstr>PowerPoint Presentation</vt:lpstr>
      <vt:lpstr>Types Of Executive Summary</vt:lpstr>
      <vt:lpstr>PowerPoint Presentation</vt:lpstr>
      <vt:lpstr>PowerPoint Presentation</vt:lpstr>
      <vt:lpstr>PowerPoint Presentation</vt:lpstr>
      <vt:lpstr>Table of Contents</vt:lpstr>
      <vt:lpstr>PowerPoint Presentation</vt:lpstr>
      <vt:lpstr>PowerPoint Presentation</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Research</vt:lpstr>
      <vt:lpstr>PowerPoint Presentation</vt:lpstr>
      <vt:lpstr>Formation of Qualitative Research</vt:lpstr>
      <vt:lpstr>Characteristics</vt:lpstr>
      <vt:lpstr>Advantages</vt:lpstr>
      <vt:lpstr>PowerPoint Presentation</vt:lpstr>
      <vt:lpstr>PowerPoint Presentation</vt:lpstr>
      <vt:lpstr>PowerPoint Presentation</vt:lpstr>
      <vt:lpstr>Advantages</vt:lpstr>
      <vt:lpstr>Disadvantages</vt:lpstr>
      <vt:lpstr>Difference between quantitative &amp; qualitative research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Kamran Shaheen</cp:lastModifiedBy>
  <cp:revision>406</cp:revision>
  <dcterms:created xsi:type="dcterms:W3CDTF">2015-03-23T20:25:20Z</dcterms:created>
  <dcterms:modified xsi:type="dcterms:W3CDTF">2019-10-22T13:38:31Z</dcterms:modified>
  <cp:category>Presentations, Business Presentations, Free PowerPoint Templates</cp:category>
  <cp:contentStatus>Template</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0x010100C63E62B0FF27A049AF7DCC45D50211D2</vt:lpwstr>
  </property>
</Properties>
</file>